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DAKSHINAMURTHY E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312214370/ 6E5740348A47308AFFA499FBE1C7FCED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73</cp:revision>
  <dcterms:created xsi:type="dcterms:W3CDTF">2024-03-29T15:07:22Z</dcterms:created>
  <dcterms:modified xsi:type="dcterms:W3CDTF">2024-08-31T10:03:53Z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