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9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4" autoAdjust="0"/>
    <p:restoredTop sz="94660"/>
  </p:normalViewPr>
  <p:slideViewPr>
    <p:cSldViewPr showGuides="1">
      <p:cViewPr varScale="1">
        <p:scale>
          <a:sx n="68" d="100"/>
          <a:sy n="68" d="100"/>
        </p:scale>
        <p:origin x="-804" y="-96"/>
      </p:cViewPr>
      <p:guideLst>
        <p:guide orient="horz" pos="289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-username/e-learning-portfolio" TargetMode="External"/><Relationship Id="rId2" Type="http://schemas.openxmlformats.org/officeDocument/2006/relationships/hyperlink" Target="https://your-username.github.io/e-learning-portfolio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NAME:DAKSHINA 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2428C0466 </a:t>
            </a:r>
            <a:r>
              <a:rPr lang="en-US" sz="2400" dirty="0"/>
              <a:t>AND</a:t>
            </a:r>
          </a:p>
          <a:p>
            <a:r>
              <a:rPr lang="en-US" sz="2400" dirty="0" smtClean="0">
                <a:cs typeface="Calibri" panose="020F0502020204030204"/>
              </a:rPr>
              <a:t>6E189FC5B6FBDB08B3B4827C0D952150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AI&amp;ML</a:t>
            </a:r>
          </a:p>
          <a:p>
            <a:r>
              <a:rPr lang="en-US" sz="2400" dirty="0"/>
              <a:t>COLLEGE: KPR College of Arts &amp; </a:t>
            </a:r>
            <a:r>
              <a:rPr lang="en-US" sz="2400" dirty="0" err="1"/>
              <a:t>Science,Bharathiyar</a:t>
            </a:r>
            <a:r>
              <a:rPr lang="en-US" sz="2400" dirty="0"/>
              <a:t> Un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285861"/>
            <a:ext cx="392430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- A professional portfolio website for E-Learning theme  - Showcased courses: AI &amp; ML Fundamentals, Web Development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Beginners  - Improved online presence for professional and educational opportunities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9795" y="1444625"/>
            <a:ext cx="9985375" cy="49669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dirty="0" smtClean="0"/>
              <a:t>	</a:t>
            </a:r>
          </a:p>
          <a:p>
            <a:pPr marL="457200" indent="-457200"/>
            <a:endParaRPr lang="en-US" dirty="0"/>
          </a:p>
        </p:txBody>
      </p:sp>
      <p:pic>
        <p:nvPicPr>
          <p:cNvPr id="12" name="Picture 11" descr="dakna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8" y="1500174"/>
            <a:ext cx="4295748" cy="2102709"/>
          </a:xfrm>
          <a:prstGeom prst="rect">
            <a:avLst/>
          </a:prstGeom>
        </p:spPr>
      </p:pic>
      <p:pic>
        <p:nvPicPr>
          <p:cNvPr id="13" name="Picture 12" descr="daknaan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570" y="3912370"/>
            <a:ext cx="4429156" cy="19979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66875" y="1752600"/>
            <a:ext cx="457200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/>
              <a:t>E-learning makes education flexible, accessible, and engaging. It helps learners gain new skills, track progress, and achieve certifications, empowering personal and professional growth anytime, anywhere.</a:t>
            </a:r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85800"/>
            <a:ext cx="330390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800">
                <a:sym typeface="+mn-ea"/>
              </a:rPr>
              <a:t>Git hub Link:</a:t>
            </a:r>
            <a:endParaRPr lang="en-US" sz="4800"/>
          </a:p>
          <a:p>
            <a:endParaRPr lang="en-IN" sz="4800" dirty="0"/>
          </a:p>
        </p:txBody>
      </p:sp>
      <p:sp>
        <p:nvSpPr>
          <p:cNvPr id="5" name="Text Box 4"/>
          <p:cNvSpPr txBox="1"/>
          <p:nvPr/>
        </p:nvSpPr>
        <p:spPr>
          <a:xfrm>
            <a:off x="1371600" y="2286000"/>
            <a:ext cx="8352790" cy="2798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800" b="1" dirty="0" smtClean="0">
                <a:sym typeface="+mn-ea"/>
              </a:rPr>
              <a:t>Live Website:  </a:t>
            </a:r>
          </a:p>
          <a:p>
            <a:r>
              <a:rPr lang="en-US" sz="2800" b="1" dirty="0" smtClean="0">
                <a:sym typeface="+mn-ea"/>
                <a:hlinkClick r:id="rId2"/>
              </a:rPr>
              <a:t>https://</a:t>
            </a:r>
            <a:r>
              <a:rPr lang="en-US" sz="2800" b="1" dirty="0" smtClean="0">
                <a:sym typeface="+mn-ea"/>
                <a:hlinkClick r:id="rId2"/>
              </a:rPr>
              <a:t>your-username.github.io/e-learning-portfolio</a:t>
            </a:r>
            <a:endParaRPr lang="en-US" sz="2800" b="1" dirty="0" smtClean="0">
              <a:sym typeface="+mn-ea"/>
            </a:endParaRPr>
          </a:p>
          <a:p>
            <a:endParaRPr lang="en-US" sz="2800" b="1" dirty="0" smtClean="0">
              <a:sym typeface="+mn-ea"/>
            </a:endParaRPr>
          </a:p>
          <a:p>
            <a:r>
              <a:rPr lang="en-US" sz="2800" b="1" dirty="0" err="1" smtClean="0">
                <a:sym typeface="+mn-ea"/>
              </a:rPr>
              <a:t>GitHub</a:t>
            </a:r>
            <a:r>
              <a:rPr lang="en-US" sz="2800" b="1" dirty="0" smtClean="0">
                <a:sym typeface="+mn-ea"/>
              </a:rPr>
              <a:t> Repository: </a:t>
            </a:r>
            <a:endParaRPr lang="en-US" sz="2800" b="1" dirty="0" smtClean="0">
              <a:sym typeface="+mn-ea"/>
            </a:endParaRPr>
          </a:p>
          <a:p>
            <a:r>
              <a:rPr lang="en-US" sz="2800" b="1" dirty="0" smtClean="0">
                <a:sym typeface="+mn-ea"/>
                <a:hlinkClick r:id="rId3"/>
              </a:rPr>
              <a:t>https://</a:t>
            </a:r>
            <a:r>
              <a:rPr lang="en-US" sz="2800" b="1" dirty="0" smtClean="0">
                <a:sym typeface="+mn-ea"/>
                <a:hlinkClick r:id="rId3"/>
              </a:rPr>
              <a:t>github.com/your-username/e-learning-portfolio</a:t>
            </a:r>
            <a:endParaRPr lang="en-US" sz="2800" b="1" dirty="0" smtClean="0">
              <a:sym typeface="+mn-ea"/>
            </a:endParaRPr>
          </a:p>
          <a:p>
            <a:endParaRPr lang="en-US" sz="2800" b="1" dirty="0" smtClean="0">
              <a:sym typeface="+mn-ea"/>
            </a:endParaRPr>
          </a:p>
          <a:p>
            <a:endParaRPr 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29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292298" y="2741592"/>
            <a:ext cx="70939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 smtClean="0"/>
              <a:t>E-LEARNING  &amp; ONLINE COURSES PORTFOLIO</a:t>
            </a:r>
            <a:endParaRPr lang="en-IN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1095340" y="2071678"/>
            <a:ext cx="42148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This portfolio showcases a range of e-learning and online courses designed to provide flexible, interactive, and effective learning experiences. Each course is created with engaging content, clear objectives, and practical assessments, enabling learners to </a:t>
            </a:r>
            <a:r>
              <a:rPr lang="en-IN" dirty="0" err="1" smtClean="0"/>
              <a:t>upskill</a:t>
            </a:r>
            <a:r>
              <a:rPr lang="en-IN" dirty="0" smtClean="0"/>
              <a:t> anytime, anywhere. Ideal for personal development, academic growth, or professional training in the digital era.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714620"/>
            <a:ext cx="63912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/>
              <a:t>Learn anytime, anywhere with flexible online courses.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/>
              <a:t>Engaging content with videos, quizzes, and assignments.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 smtClean="0"/>
              <a:t>Accessible and affordable for all learners.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IN" sz="4000" dirty="0" smtClean="0"/>
              <a:t>END USERS</a:t>
            </a:r>
            <a:endParaRPr lang="en-IN" sz="4000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0960" y="2000240"/>
            <a:ext cx="88408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Students: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Enhance academic learning and gain extra skills beyond the classroom.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Upskill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or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reskill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career growth and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Organizations &amp; Institutions: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Train employees, provide continuous learning,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workforce knowledge.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 smtClean="0"/>
              <a:t>TOOLS AND TECHNOLOGIES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024166" y="1595021"/>
            <a:ext cx="65008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Learning Management Systems (LMS):</a:t>
            </a:r>
            <a:r>
              <a:rPr lang="en-IN" sz="2400" dirty="0" smtClean="0"/>
              <a:t> </a:t>
            </a:r>
            <a:r>
              <a:rPr lang="en-IN" sz="2400" dirty="0" err="1" smtClean="0"/>
              <a:t>Moodle</a:t>
            </a:r>
            <a:r>
              <a:rPr lang="en-IN" sz="2400" dirty="0" smtClean="0"/>
              <a:t>, Canvas, Blackboard, Google Classroom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Content Creation Tools:</a:t>
            </a:r>
            <a:r>
              <a:rPr lang="en-IN" sz="2400" dirty="0" smtClean="0"/>
              <a:t> Articulate 360, Adobe Captivate, </a:t>
            </a:r>
            <a:r>
              <a:rPr lang="en-IN" sz="2400" dirty="0" err="1" smtClean="0"/>
              <a:t>Canva</a:t>
            </a:r>
            <a:r>
              <a:rPr lang="en-IN" sz="2400" dirty="0" smtClean="0"/>
              <a:t>, </a:t>
            </a:r>
            <a:r>
              <a:rPr lang="en-IN" sz="2400" dirty="0" err="1" smtClean="0"/>
              <a:t>Powtoon</a:t>
            </a: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Video Conferencing &amp; Webinar Platforms:</a:t>
            </a:r>
            <a:r>
              <a:rPr lang="en-IN" sz="2400" dirty="0" smtClean="0"/>
              <a:t> Zoom, Microsoft Teams, Google Meet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Assessment Tools:</a:t>
            </a:r>
            <a:r>
              <a:rPr lang="en-IN" sz="2400" dirty="0" smtClean="0"/>
              <a:t> </a:t>
            </a:r>
            <a:r>
              <a:rPr lang="en-IN" sz="2400" dirty="0" err="1" smtClean="0"/>
              <a:t>Kahoot</a:t>
            </a:r>
            <a:r>
              <a:rPr lang="en-IN" sz="2400" dirty="0" smtClean="0"/>
              <a:t>, </a:t>
            </a:r>
            <a:r>
              <a:rPr lang="en-IN" sz="2400" dirty="0" err="1" smtClean="0"/>
              <a:t>Quizizz</a:t>
            </a:r>
            <a:r>
              <a:rPr lang="en-IN" sz="2400" dirty="0" smtClean="0"/>
              <a:t>, </a:t>
            </a:r>
            <a:r>
              <a:rPr lang="en-IN" sz="2400" dirty="0" err="1" smtClean="0"/>
              <a:t>ProProfs</a:t>
            </a:r>
            <a:r>
              <a:rPr lang="en-IN" sz="2400" dirty="0" smtClean="0"/>
              <a:t> Quiz Maker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Collaboration &amp; Communication Tools:</a:t>
            </a:r>
            <a:r>
              <a:rPr lang="en-IN" sz="2400" dirty="0" smtClean="0"/>
              <a:t> Slack, </a:t>
            </a:r>
            <a:r>
              <a:rPr lang="en-IN" sz="2400" dirty="0" err="1" smtClean="0"/>
              <a:t>Trello</a:t>
            </a:r>
            <a:r>
              <a:rPr lang="en-IN" sz="2400" dirty="0" smtClean="0"/>
              <a:t>, </a:t>
            </a:r>
            <a:r>
              <a:rPr lang="en-IN" sz="2400" dirty="0" err="1" smtClean="0"/>
              <a:t>Padlet</a:t>
            </a:r>
            <a:endParaRPr lang="en-IN" sz="2400" dirty="0" smtClean="0"/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Multimedia Tools:</a:t>
            </a:r>
            <a:r>
              <a:rPr lang="en-IN" sz="2400" dirty="0" smtClean="0"/>
              <a:t> </a:t>
            </a:r>
            <a:r>
              <a:rPr lang="en-IN" sz="2400" dirty="0" err="1" smtClean="0"/>
              <a:t>Camtasia</a:t>
            </a:r>
            <a:r>
              <a:rPr lang="en-IN" sz="2400" dirty="0" smtClean="0"/>
              <a:t>, OBS Studio, </a:t>
            </a:r>
            <a:r>
              <a:rPr lang="en-IN" sz="2400" dirty="0" err="1" smtClean="0"/>
              <a:t>Figma</a:t>
            </a:r>
            <a:r>
              <a:rPr lang="en-IN" sz="2400" dirty="0" smtClean="0"/>
              <a:t>, Photoshop</a:t>
            </a:r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 panose="020B0603020202020204"/>
                <a:cs typeface="Trebuchet MS" panose="020B0603020202020204"/>
              </a:rPr>
              <a:t>PORTFOLIO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381092" y="1214422"/>
            <a:ext cx="61009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Cover Page:</a:t>
            </a:r>
            <a:r>
              <a:rPr lang="en-IN" sz="2400" dirty="0" smtClean="0"/>
              <a:t> Title, name, e-learning-themed visual.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Introduction &amp; Overview:</a:t>
            </a:r>
            <a:r>
              <a:rPr lang="en-IN" sz="2400" dirty="0" smtClean="0"/>
              <a:t> Brief description and key points.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Benefits &amp; Types of Courses:</a:t>
            </a:r>
            <a:r>
              <a:rPr lang="en-IN" sz="2400" dirty="0" smtClean="0"/>
              <a:t> Bullets, icons, or small </a:t>
            </a:r>
            <a:r>
              <a:rPr lang="en-IN" sz="2400" dirty="0" err="1" smtClean="0"/>
              <a:t>infographic</a:t>
            </a:r>
            <a:r>
              <a:rPr lang="en-IN" sz="2400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Course Design &amp; Structure:</a:t>
            </a:r>
            <a:r>
              <a:rPr lang="en-IN" sz="2400" dirty="0" smtClean="0"/>
              <a:t> Flowchart of modules, lessons, quizzes.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Assessment &amp; Certification:</a:t>
            </a:r>
            <a:r>
              <a:rPr lang="en-IN" sz="2400" dirty="0" smtClean="0"/>
              <a:t> Results table and certificate preview.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End Users &amp; Tools:</a:t>
            </a:r>
            <a:r>
              <a:rPr lang="en-IN" sz="2400" dirty="0" smtClean="0"/>
              <a:t> Icons or tables for learners, organizations, and technologies.</a:t>
            </a:r>
          </a:p>
          <a:p>
            <a:pPr>
              <a:buFont typeface="Wingdings" pitchFamily="2" charset="2"/>
              <a:buChar char="q"/>
            </a:pPr>
            <a:r>
              <a:rPr lang="en-IN" sz="2400" b="1" dirty="0" smtClean="0"/>
              <a:t>Conclusion:</a:t>
            </a:r>
            <a:r>
              <a:rPr lang="en-IN" sz="2400" dirty="0" smtClean="0"/>
              <a:t> Short engaging paragraph with visual element.</a:t>
            </a:r>
          </a:p>
          <a:p>
            <a:pPr marL="342900" indent="-342900"/>
            <a:endParaRPr lang="en-IN" sz="2400" dirty="0" smtClean="0"/>
          </a:p>
          <a:p>
            <a:pPr marL="342900" indent="-342900"/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AND FUNCTIONALITY</a:t>
            </a:r>
            <a:endParaRPr lang="en-IN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452398" y="2000240"/>
            <a:ext cx="90011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&amp; Flexible Learning: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Videos, quizzes, and assignments accessible anytime,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Progress Tracking &amp; Assessment: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Monitor performance and earn certificates.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Collaboration &amp; Content Management: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Discussion forums, easy course updates, and organized learning materials.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501</Words>
  <Application>WPS Presentation</Application>
  <PresentationFormat>Custom</PresentationFormat>
  <Paragraphs>76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TECHNOLOGIES</vt:lpstr>
      <vt:lpstr>Slide 8</vt:lpstr>
      <vt:lpstr>FEATURES AND FUNCTIONALITY</vt:lpstr>
      <vt:lpstr>RESULTS AND SCREENSHOTS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2024-03-29T15:07:00Z</dcterms:created>
  <dcterms:modified xsi:type="dcterms:W3CDTF">2025-09-10T13:33:51Z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C9266C8E839949E986B883F5164BF3C5_13</vt:lpwstr>
  </property>
  <property fmtid="{D5CDD505-2E9C-101B-9397-08002B2CF9AE}" pid="5" name="KSOProductBuildVer">
    <vt:lpwstr>1033-12.2.0.21931</vt:lpwstr>
  </property>
</Properties>
</file>