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16.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2" r:id="rId3"/>
    <p:sldMasterId id="2147483658" r:id="rId4"/>
    <p:sldMasterId id="2147483692" r:id="rId5"/>
  </p:sldMasterIdLst>
  <p:notesMasterIdLst>
    <p:notesMasterId r:id="rId7"/>
  </p:notesMasterIdLst>
  <p:sldIdLst>
    <p:sldId id="256" r:id="rId6"/>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Lst>
  <p:sldSz cx="12192000" cy="6858000"/>
  <p:notesSz cx="6858000" cy="9144000"/>
  <p:embeddedFontLst>
    <p:embeddedFont>
      <p:font typeface="Lato" panose="020F0502020204030203"/>
      <p:regular r:id="rId89"/>
      <p:bold r:id="rId90"/>
      <p:italic r:id="rId91"/>
      <p:boldItalic r:id="rId92"/>
    </p:embeddedFont>
    <p:embeddedFont>
      <p:font typeface="Calibri" panose="020F0502020204030204"/>
      <p:regular r:id="rId93"/>
      <p:bold r:id="rId94"/>
      <p:italic r:id="rId95"/>
      <p:boldItalic r:id="rId96"/>
    </p:embeddedFont>
    <p:embeddedFont>
      <p:font typeface="Raleway Light"/>
      <p:regular r:id="rId97"/>
      <p:bold r:id="rId98"/>
      <p:italic r:id="rId99"/>
      <p:boldItalic r:id="rId100"/>
    </p:embeddedFont>
    <p:embeddedFont>
      <p:font typeface="Raleway"/>
      <p:regular r:id="rId101"/>
      <p:bold r:id="rId102"/>
      <p:italic r:id="rId103"/>
      <p:boldItalic r:id="rId10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026" userDrawn="1">
          <p15:clr>
            <a:srgbClr val="A4A3A4"/>
          </p15:clr>
        </p15:guide>
        <p15:guide id="2" pos="3659" userDrawn="1">
          <p15:clr>
            <a:srgbClr val="A4A3A4"/>
          </p15:clr>
        </p15:guide>
        <p15:guide id="3" orient="horz" pos="2772" userDrawn="1">
          <p15:clr>
            <a:srgbClr val="A4A3A4"/>
          </p15:clr>
        </p15:guide>
        <p15:guide id="4" pos="5473" userDrawn="1">
          <p15:clr>
            <a:srgbClr val="A4A3A4"/>
          </p15:clr>
        </p15:guide>
        <p15:guide id="5" orient="horz" pos="3928" userDrawn="1">
          <p15:clr>
            <a:srgbClr val="A4A3A4"/>
          </p15:clr>
        </p15:guide>
        <p15:guide id="6" pos="72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A8AFDC1E-701C-434D-97EA-48BC0D5C2CA6}" styleName="Table_0">
    <a:wholeTbl>
      <a:tcTxStyle>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CECE6"/>
          </a:solidFill>
        </a:fill>
      </a:tcStyle>
    </a:wholeTbl>
    <a:band1H>
      <a:tcStyle>
        <a:tcBdr/>
        <a:fill>
          <a:solidFill>
            <a:srgbClr val="F9D7CA"/>
          </a:solidFill>
        </a:fill>
      </a:tcStyle>
    </a:band1H>
    <a:band2H>
      <a:tcStyle>
        <a:tcBdr/>
      </a:tcStyle>
    </a:band2H>
    <a:band1V>
      <a:tcStyle>
        <a:tcBdr/>
        <a:fill>
          <a:solidFill>
            <a:srgbClr val="F9D7CA"/>
          </a:solidFill>
        </a:fill>
      </a:tcStyle>
    </a:band1V>
    <a:band2V>
      <a:tcStyle>
        <a:tcBdr/>
      </a:tcStyle>
    </a:band2V>
    <a:lastCol>
      <a:tcTxStyle b="on">
        <a:font>
          <a:latin typeface="Arial"/>
          <a:ea typeface="Arial"/>
          <a:cs typeface="Arial"/>
        </a:font>
        <a:schemeClr val="lt1"/>
      </a:tcTxStyle>
      <a:tcStyle>
        <a:tcBdr/>
        <a:fill>
          <a:solidFill>
            <a:schemeClr val="accent1"/>
          </a:solidFill>
        </a:fill>
      </a:tcStyle>
    </a:lastCol>
    <a:firstCol>
      <a:tcTxStyle b="on">
        <a:font>
          <a:latin typeface="Arial"/>
          <a:ea typeface="Arial"/>
          <a:cs typeface="Arial"/>
        </a:font>
        <a:schemeClr val="lt1"/>
      </a:tcTxStyle>
      <a:tcStyle>
        <a:tcBdr/>
        <a:fill>
          <a:solidFill>
            <a:schemeClr val="accent1"/>
          </a:solidFill>
        </a:fill>
      </a:tcStyle>
    </a:firstCol>
    <a:lastRow>
      <a:tcTxStyle b="on">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Style>
        <a:tcBdr/>
      </a:tcStyle>
    </a:seCell>
    <a:swCell>
      <a:tcStyle>
        <a:tcBdr/>
      </a:tcStyle>
    </a:swCell>
    <a:firstRow>
      <a:tcTxStyle b="on">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Style>
        <a:tcBdr/>
      </a:tcStyle>
    </a:neCell>
    <a:nwCell>
      <a:tcStyle>
        <a:tcBdr/>
      </a:tcStyle>
    </a:nwCell>
  </a:tblStyle>
  <a:tblStyle styleId="{0A493189-270C-42C2-B561-DDCC4C0B663A}" styleName="Table_1">
    <a:wholeTbl>
      <a:tcTxStyle>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026"/>
        <p:guide pos="3659"/>
        <p:guide orient="horz" pos="2772"/>
        <p:guide pos="5473"/>
        <p:guide orient="horz" pos="3928"/>
        <p:guide pos="7262"/>
      </p:guideLst>
    </p:cSldViewPr>
  </p:slide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font" Target="fonts/font11.fntdata"/><Relationship Id="rId98" Type="http://schemas.openxmlformats.org/officeDocument/2006/relationships/font" Target="fonts/font10.fntdata"/><Relationship Id="rId97" Type="http://schemas.openxmlformats.org/officeDocument/2006/relationships/font" Target="fonts/font9.fntdata"/><Relationship Id="rId96" Type="http://schemas.openxmlformats.org/officeDocument/2006/relationships/font" Target="fonts/font8.fntdata"/><Relationship Id="rId95" Type="http://schemas.openxmlformats.org/officeDocument/2006/relationships/font" Target="fonts/font7.fntdata"/><Relationship Id="rId94" Type="http://schemas.openxmlformats.org/officeDocument/2006/relationships/font" Target="fonts/font6.fntdata"/><Relationship Id="rId93" Type="http://schemas.openxmlformats.org/officeDocument/2006/relationships/font" Target="fonts/font5.fntdata"/><Relationship Id="rId92" Type="http://schemas.openxmlformats.org/officeDocument/2006/relationships/font" Target="fonts/font4.fntdata"/><Relationship Id="rId91" Type="http://schemas.openxmlformats.org/officeDocument/2006/relationships/font" Target="fonts/font3.fntdata"/><Relationship Id="rId90" Type="http://schemas.openxmlformats.org/officeDocument/2006/relationships/font" Target="fonts/font2.fntdata"/><Relationship Id="rId9" Type="http://schemas.openxmlformats.org/officeDocument/2006/relationships/slide" Target="slides/slide3.xml"/><Relationship Id="rId89" Type="http://schemas.openxmlformats.org/officeDocument/2006/relationships/font" Target="fonts/font1.fntdata"/><Relationship Id="rId88" Type="http://schemas.openxmlformats.org/officeDocument/2006/relationships/tableStyles" Target="tableStyles.xml"/><Relationship Id="rId87" Type="http://schemas.openxmlformats.org/officeDocument/2006/relationships/viewProps" Target="viewProps.xml"/><Relationship Id="rId86" Type="http://schemas.openxmlformats.org/officeDocument/2006/relationships/presProps" Target="presProps.xml"/><Relationship Id="rId85" Type="http://schemas.openxmlformats.org/officeDocument/2006/relationships/slide" Target="slides/slide79.xml"/><Relationship Id="rId84" Type="http://schemas.openxmlformats.org/officeDocument/2006/relationships/slide" Target="slides/slide78.xml"/><Relationship Id="rId83" Type="http://schemas.openxmlformats.org/officeDocument/2006/relationships/slide" Target="slides/slide77.xml"/><Relationship Id="rId82" Type="http://schemas.openxmlformats.org/officeDocument/2006/relationships/slide" Target="slides/slide76.xml"/><Relationship Id="rId81" Type="http://schemas.openxmlformats.org/officeDocument/2006/relationships/slide" Target="slides/slide75.xml"/><Relationship Id="rId80" Type="http://schemas.openxmlformats.org/officeDocument/2006/relationships/slide" Target="slides/slide74.xml"/><Relationship Id="rId8" Type="http://schemas.openxmlformats.org/officeDocument/2006/relationships/slide" Target="slides/slide2.xml"/><Relationship Id="rId79" Type="http://schemas.openxmlformats.org/officeDocument/2006/relationships/slide" Target="slides/slide73.xml"/><Relationship Id="rId78" Type="http://schemas.openxmlformats.org/officeDocument/2006/relationships/slide" Target="slides/slide72.xml"/><Relationship Id="rId77" Type="http://schemas.openxmlformats.org/officeDocument/2006/relationships/slide" Target="slides/slide71.xml"/><Relationship Id="rId76" Type="http://schemas.openxmlformats.org/officeDocument/2006/relationships/slide" Target="slides/slide70.xml"/><Relationship Id="rId75" Type="http://schemas.openxmlformats.org/officeDocument/2006/relationships/slide" Target="slides/slide69.xml"/><Relationship Id="rId74" Type="http://schemas.openxmlformats.org/officeDocument/2006/relationships/slide" Target="slides/slide68.xml"/><Relationship Id="rId73" Type="http://schemas.openxmlformats.org/officeDocument/2006/relationships/slide" Target="slides/slide67.xml"/><Relationship Id="rId72" Type="http://schemas.openxmlformats.org/officeDocument/2006/relationships/slide" Target="slides/slide66.xml"/><Relationship Id="rId71" Type="http://schemas.openxmlformats.org/officeDocument/2006/relationships/slide" Target="slides/slide65.xml"/><Relationship Id="rId70" Type="http://schemas.openxmlformats.org/officeDocument/2006/relationships/slide" Target="slides/slide64.xml"/><Relationship Id="rId7" Type="http://schemas.openxmlformats.org/officeDocument/2006/relationships/notesMaster" Target="notesMasters/notesMaster1.xml"/><Relationship Id="rId69" Type="http://schemas.openxmlformats.org/officeDocument/2006/relationships/slide" Target="slides/slide63.xml"/><Relationship Id="rId68" Type="http://schemas.openxmlformats.org/officeDocument/2006/relationships/slide" Target="slides/slide62.xml"/><Relationship Id="rId67" Type="http://schemas.openxmlformats.org/officeDocument/2006/relationships/slide" Target="slides/slide61.xml"/><Relationship Id="rId66" Type="http://schemas.openxmlformats.org/officeDocument/2006/relationships/slide" Target="slides/slide60.xml"/><Relationship Id="rId65" Type="http://schemas.openxmlformats.org/officeDocument/2006/relationships/slide" Target="slides/slide59.xml"/><Relationship Id="rId64" Type="http://schemas.openxmlformats.org/officeDocument/2006/relationships/slide" Target="slides/slide58.xml"/><Relationship Id="rId63" Type="http://schemas.openxmlformats.org/officeDocument/2006/relationships/slide" Target="slides/slide57.xml"/><Relationship Id="rId62" Type="http://schemas.openxmlformats.org/officeDocument/2006/relationships/slide" Target="slides/slide56.xml"/><Relationship Id="rId61" Type="http://schemas.openxmlformats.org/officeDocument/2006/relationships/slide" Target="slides/slide55.xml"/><Relationship Id="rId60" Type="http://schemas.openxmlformats.org/officeDocument/2006/relationships/slide" Target="slides/slide54.xml"/><Relationship Id="rId6" Type="http://schemas.openxmlformats.org/officeDocument/2006/relationships/slide" Target="slides/slide1.xml"/><Relationship Id="rId59" Type="http://schemas.openxmlformats.org/officeDocument/2006/relationships/slide" Target="slides/slide53.xml"/><Relationship Id="rId58" Type="http://schemas.openxmlformats.org/officeDocument/2006/relationships/slide" Target="slides/slide52.xml"/><Relationship Id="rId57" Type="http://schemas.openxmlformats.org/officeDocument/2006/relationships/slide" Target="slides/slide51.xml"/><Relationship Id="rId56" Type="http://schemas.openxmlformats.org/officeDocument/2006/relationships/slide" Target="slides/slide50.xml"/><Relationship Id="rId55" Type="http://schemas.openxmlformats.org/officeDocument/2006/relationships/slide" Target="slides/slide49.xml"/><Relationship Id="rId54" Type="http://schemas.openxmlformats.org/officeDocument/2006/relationships/slide" Target="slides/slide48.xml"/><Relationship Id="rId53" Type="http://schemas.openxmlformats.org/officeDocument/2006/relationships/slide" Target="slides/slide47.xml"/><Relationship Id="rId52" Type="http://schemas.openxmlformats.org/officeDocument/2006/relationships/slide" Target="slides/slide46.xml"/><Relationship Id="rId51" Type="http://schemas.openxmlformats.org/officeDocument/2006/relationships/slide" Target="slides/slide45.xml"/><Relationship Id="rId50" Type="http://schemas.openxmlformats.org/officeDocument/2006/relationships/slide" Target="slides/slide44.xml"/><Relationship Id="rId5" Type="http://schemas.openxmlformats.org/officeDocument/2006/relationships/slideMaster" Target="slideMasters/slideMaster4.xml"/><Relationship Id="rId49" Type="http://schemas.openxmlformats.org/officeDocument/2006/relationships/slide" Target="slides/slide43.xml"/><Relationship Id="rId48" Type="http://schemas.openxmlformats.org/officeDocument/2006/relationships/slide" Target="slides/slide42.xml"/><Relationship Id="rId47" Type="http://schemas.openxmlformats.org/officeDocument/2006/relationships/slide" Target="slides/slide41.xml"/><Relationship Id="rId46" Type="http://schemas.openxmlformats.org/officeDocument/2006/relationships/slide" Target="slides/slide40.xml"/><Relationship Id="rId45" Type="http://schemas.openxmlformats.org/officeDocument/2006/relationships/slide" Target="slides/slide39.xml"/><Relationship Id="rId44" Type="http://schemas.openxmlformats.org/officeDocument/2006/relationships/slide" Target="slides/slide38.xml"/><Relationship Id="rId43" Type="http://schemas.openxmlformats.org/officeDocument/2006/relationships/slide" Target="slides/slide37.xml"/><Relationship Id="rId42" Type="http://schemas.openxmlformats.org/officeDocument/2006/relationships/slide" Target="slides/slide36.xml"/><Relationship Id="rId41" Type="http://schemas.openxmlformats.org/officeDocument/2006/relationships/slide" Target="slides/slide35.xml"/><Relationship Id="rId40" Type="http://schemas.openxmlformats.org/officeDocument/2006/relationships/slide" Target="slides/slide34.xml"/><Relationship Id="rId4" Type="http://schemas.openxmlformats.org/officeDocument/2006/relationships/slideMaster" Target="slideMasters/slideMaster3.xml"/><Relationship Id="rId39" Type="http://schemas.openxmlformats.org/officeDocument/2006/relationships/slide" Target="slides/slide33.xml"/><Relationship Id="rId38" Type="http://schemas.openxmlformats.org/officeDocument/2006/relationships/slide" Target="slides/slide32.xml"/><Relationship Id="rId37" Type="http://schemas.openxmlformats.org/officeDocument/2006/relationships/slide" Target="slides/slide31.xml"/><Relationship Id="rId36" Type="http://schemas.openxmlformats.org/officeDocument/2006/relationships/slide" Target="slides/slide30.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4" Type="http://schemas.openxmlformats.org/officeDocument/2006/relationships/font" Target="fonts/font16.fntdata"/><Relationship Id="rId103" Type="http://schemas.openxmlformats.org/officeDocument/2006/relationships/font" Target="fonts/font15.fntdata"/><Relationship Id="rId102" Type="http://schemas.openxmlformats.org/officeDocument/2006/relationships/font" Target="fonts/font14.fntdata"/><Relationship Id="rId101" Type="http://schemas.openxmlformats.org/officeDocument/2006/relationships/font" Target="fonts/font13.fntdata"/><Relationship Id="rId100" Type="http://schemas.openxmlformats.org/officeDocument/2006/relationships/font" Target="fonts/font12.fntdata"/><Relationship Id="rId10" Type="http://schemas.openxmlformats.org/officeDocument/2006/relationships/slide" Target="slides/slide4.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6" name="Shape 446"/>
        <p:cNvGrpSpPr/>
        <p:nvPr/>
      </p:nvGrpSpPr>
      <p:grpSpPr>
        <a:xfrm>
          <a:off x="0" y="0"/>
          <a:ext cx="0" cy="0"/>
          <a:chOff x="0" y="0"/>
          <a:chExt cx="0" cy="0"/>
        </a:xfrm>
      </p:grpSpPr>
      <p:sp>
        <p:nvSpPr>
          <p:cNvPr id="447" name="Google Shape;447;p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8" name="Google Shape;448;p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449" name="Google Shape;449;p1: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4" name="Shape 584"/>
        <p:cNvGrpSpPr/>
        <p:nvPr/>
      </p:nvGrpSpPr>
      <p:grpSpPr>
        <a:xfrm>
          <a:off x="0" y="0"/>
          <a:ext cx="0" cy="0"/>
          <a:chOff x="0" y="0"/>
          <a:chExt cx="0" cy="0"/>
        </a:xfrm>
      </p:grpSpPr>
      <p:sp>
        <p:nvSpPr>
          <p:cNvPr id="585" name="Google Shape;585;p30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6" name="Google Shape;586;p30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587" name="Google Shape;587;p301: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6" name="Shape 596"/>
        <p:cNvGrpSpPr/>
        <p:nvPr/>
      </p:nvGrpSpPr>
      <p:grpSpPr>
        <a:xfrm>
          <a:off x="0" y="0"/>
          <a:ext cx="0" cy="0"/>
          <a:chOff x="0" y="0"/>
          <a:chExt cx="0" cy="0"/>
        </a:xfrm>
      </p:grpSpPr>
      <p:sp>
        <p:nvSpPr>
          <p:cNvPr id="597" name="Google Shape;597;p30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8" name="Google Shape;598;p302: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599" name="Google Shape;599;p302: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9" name="Shape 629"/>
        <p:cNvGrpSpPr/>
        <p:nvPr/>
      </p:nvGrpSpPr>
      <p:grpSpPr>
        <a:xfrm>
          <a:off x="0" y="0"/>
          <a:ext cx="0" cy="0"/>
          <a:chOff x="0" y="0"/>
          <a:chExt cx="0" cy="0"/>
        </a:xfrm>
      </p:grpSpPr>
      <p:sp>
        <p:nvSpPr>
          <p:cNvPr id="630" name="Google Shape;630;p30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1" name="Google Shape;631;p303: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632" name="Google Shape;632;p303: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2" name="Shape 662"/>
        <p:cNvGrpSpPr/>
        <p:nvPr/>
      </p:nvGrpSpPr>
      <p:grpSpPr>
        <a:xfrm>
          <a:off x="0" y="0"/>
          <a:ext cx="0" cy="0"/>
          <a:chOff x="0" y="0"/>
          <a:chExt cx="0" cy="0"/>
        </a:xfrm>
      </p:grpSpPr>
      <p:sp>
        <p:nvSpPr>
          <p:cNvPr id="663" name="Google Shape;663;p30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4" name="Google Shape;664;p304: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665" name="Google Shape;665;p304: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5" name="Shape 695"/>
        <p:cNvGrpSpPr/>
        <p:nvPr/>
      </p:nvGrpSpPr>
      <p:grpSpPr>
        <a:xfrm>
          <a:off x="0" y="0"/>
          <a:ext cx="0" cy="0"/>
          <a:chOff x="0" y="0"/>
          <a:chExt cx="0" cy="0"/>
        </a:xfrm>
      </p:grpSpPr>
      <p:sp>
        <p:nvSpPr>
          <p:cNvPr id="696" name="Google Shape;696;p30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7" name="Google Shape;697;p305: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698" name="Google Shape;698;p305: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7" name="Shape 707"/>
        <p:cNvGrpSpPr/>
        <p:nvPr/>
      </p:nvGrpSpPr>
      <p:grpSpPr>
        <a:xfrm>
          <a:off x="0" y="0"/>
          <a:ext cx="0" cy="0"/>
          <a:chOff x="0" y="0"/>
          <a:chExt cx="0" cy="0"/>
        </a:xfrm>
      </p:grpSpPr>
      <p:sp>
        <p:nvSpPr>
          <p:cNvPr id="708" name="Google Shape;708;p30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09" name="Google Shape;709;p306: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710" name="Google Shape;710;p306: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733" name="Shape 733"/>
        <p:cNvGrpSpPr/>
        <p:nvPr/>
      </p:nvGrpSpPr>
      <p:grpSpPr>
        <a:xfrm>
          <a:off x="0" y="0"/>
          <a:ext cx="0" cy="0"/>
          <a:chOff x="0" y="0"/>
          <a:chExt cx="0" cy="0"/>
        </a:xfrm>
      </p:grpSpPr>
      <p:sp>
        <p:nvSpPr>
          <p:cNvPr id="734" name="Google Shape;734;p30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5" name="Google Shape;735;p307: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736" name="Google Shape;736;p307: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751" name="Shape 751"/>
        <p:cNvGrpSpPr/>
        <p:nvPr/>
      </p:nvGrpSpPr>
      <p:grpSpPr>
        <a:xfrm>
          <a:off x="0" y="0"/>
          <a:ext cx="0" cy="0"/>
          <a:chOff x="0" y="0"/>
          <a:chExt cx="0" cy="0"/>
        </a:xfrm>
      </p:grpSpPr>
      <p:sp>
        <p:nvSpPr>
          <p:cNvPr id="752" name="Google Shape;752;p30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3" name="Google Shape;753;p308: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754" name="Google Shape;754;p308: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763" name="Shape 763"/>
        <p:cNvGrpSpPr/>
        <p:nvPr/>
      </p:nvGrpSpPr>
      <p:grpSpPr>
        <a:xfrm>
          <a:off x="0" y="0"/>
          <a:ext cx="0" cy="0"/>
          <a:chOff x="0" y="0"/>
          <a:chExt cx="0" cy="0"/>
        </a:xfrm>
      </p:grpSpPr>
      <p:sp>
        <p:nvSpPr>
          <p:cNvPr id="764" name="Google Shape;764;p30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65" name="Google Shape;765;p309: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766" name="Google Shape;766;p309: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81" name="Shape 781"/>
        <p:cNvGrpSpPr/>
        <p:nvPr/>
      </p:nvGrpSpPr>
      <p:grpSpPr>
        <a:xfrm>
          <a:off x="0" y="0"/>
          <a:ext cx="0" cy="0"/>
          <a:chOff x="0" y="0"/>
          <a:chExt cx="0" cy="0"/>
        </a:xfrm>
      </p:grpSpPr>
      <p:sp>
        <p:nvSpPr>
          <p:cNvPr id="782" name="Google Shape;782;p31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3" name="Google Shape;783;p310: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784" name="Google Shape;784;p310: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6" name="Shape 456"/>
        <p:cNvGrpSpPr/>
        <p:nvPr/>
      </p:nvGrpSpPr>
      <p:grpSpPr>
        <a:xfrm>
          <a:off x="0" y="0"/>
          <a:ext cx="0" cy="0"/>
          <a:chOff x="0" y="0"/>
          <a:chExt cx="0" cy="0"/>
        </a:xfrm>
      </p:grpSpPr>
      <p:sp>
        <p:nvSpPr>
          <p:cNvPr id="457" name="Google Shape;457;p2: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458" name="Google Shape;458;p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799" name="Shape 799"/>
        <p:cNvGrpSpPr/>
        <p:nvPr/>
      </p:nvGrpSpPr>
      <p:grpSpPr>
        <a:xfrm>
          <a:off x="0" y="0"/>
          <a:ext cx="0" cy="0"/>
          <a:chOff x="0" y="0"/>
          <a:chExt cx="0" cy="0"/>
        </a:xfrm>
      </p:grpSpPr>
      <p:sp>
        <p:nvSpPr>
          <p:cNvPr id="800" name="Google Shape;800;p31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1" name="Google Shape;801;p31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802" name="Google Shape;802;p311: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1" name="Shape 821"/>
        <p:cNvGrpSpPr/>
        <p:nvPr/>
      </p:nvGrpSpPr>
      <p:grpSpPr>
        <a:xfrm>
          <a:off x="0" y="0"/>
          <a:ext cx="0" cy="0"/>
          <a:chOff x="0" y="0"/>
          <a:chExt cx="0" cy="0"/>
        </a:xfrm>
      </p:grpSpPr>
      <p:sp>
        <p:nvSpPr>
          <p:cNvPr id="822" name="Google Shape;822;p31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3" name="Google Shape;823;p312: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824" name="Google Shape;824;p312: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54" name="Shape 854"/>
        <p:cNvGrpSpPr/>
        <p:nvPr/>
      </p:nvGrpSpPr>
      <p:grpSpPr>
        <a:xfrm>
          <a:off x="0" y="0"/>
          <a:ext cx="0" cy="0"/>
          <a:chOff x="0" y="0"/>
          <a:chExt cx="0" cy="0"/>
        </a:xfrm>
      </p:grpSpPr>
      <p:sp>
        <p:nvSpPr>
          <p:cNvPr id="855" name="Google Shape;855;p31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6" name="Google Shape;856;p313: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857" name="Google Shape;857;p313: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6" name="Shape 866"/>
        <p:cNvGrpSpPr/>
        <p:nvPr/>
      </p:nvGrpSpPr>
      <p:grpSpPr>
        <a:xfrm>
          <a:off x="0" y="0"/>
          <a:ext cx="0" cy="0"/>
          <a:chOff x="0" y="0"/>
          <a:chExt cx="0" cy="0"/>
        </a:xfrm>
      </p:grpSpPr>
      <p:sp>
        <p:nvSpPr>
          <p:cNvPr id="867" name="Google Shape;867;p31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8" name="Google Shape;868;p314: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869" name="Google Shape;869;p314: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85" name="Shape 885"/>
        <p:cNvGrpSpPr/>
        <p:nvPr/>
      </p:nvGrpSpPr>
      <p:grpSpPr>
        <a:xfrm>
          <a:off x="0" y="0"/>
          <a:ext cx="0" cy="0"/>
          <a:chOff x="0" y="0"/>
          <a:chExt cx="0" cy="0"/>
        </a:xfrm>
      </p:grpSpPr>
      <p:sp>
        <p:nvSpPr>
          <p:cNvPr id="886" name="Google Shape;886;p31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7" name="Google Shape;887;p315: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888" name="Google Shape;888;p315: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904" name="Shape 904"/>
        <p:cNvGrpSpPr/>
        <p:nvPr/>
      </p:nvGrpSpPr>
      <p:grpSpPr>
        <a:xfrm>
          <a:off x="0" y="0"/>
          <a:ext cx="0" cy="0"/>
          <a:chOff x="0" y="0"/>
          <a:chExt cx="0" cy="0"/>
        </a:xfrm>
      </p:grpSpPr>
      <p:sp>
        <p:nvSpPr>
          <p:cNvPr id="905" name="Google Shape;905;p31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6" name="Google Shape;906;p316: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907" name="Google Shape;907;p316: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926" name="Shape 926"/>
        <p:cNvGrpSpPr/>
        <p:nvPr/>
      </p:nvGrpSpPr>
      <p:grpSpPr>
        <a:xfrm>
          <a:off x="0" y="0"/>
          <a:ext cx="0" cy="0"/>
          <a:chOff x="0" y="0"/>
          <a:chExt cx="0" cy="0"/>
        </a:xfrm>
      </p:grpSpPr>
      <p:sp>
        <p:nvSpPr>
          <p:cNvPr id="927" name="Google Shape;927;p31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8" name="Google Shape;928;p317: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929" name="Google Shape;929;p317: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8" name="Shape 948"/>
        <p:cNvGrpSpPr/>
        <p:nvPr/>
      </p:nvGrpSpPr>
      <p:grpSpPr>
        <a:xfrm>
          <a:off x="0" y="0"/>
          <a:ext cx="0" cy="0"/>
          <a:chOff x="0" y="0"/>
          <a:chExt cx="0" cy="0"/>
        </a:xfrm>
      </p:grpSpPr>
      <p:sp>
        <p:nvSpPr>
          <p:cNvPr id="949" name="Google Shape;949;p31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0" name="Google Shape;950;p318: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951" name="Google Shape;951;p318: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71" name="Shape 971"/>
        <p:cNvGrpSpPr/>
        <p:nvPr/>
      </p:nvGrpSpPr>
      <p:grpSpPr>
        <a:xfrm>
          <a:off x="0" y="0"/>
          <a:ext cx="0" cy="0"/>
          <a:chOff x="0" y="0"/>
          <a:chExt cx="0" cy="0"/>
        </a:xfrm>
      </p:grpSpPr>
      <p:sp>
        <p:nvSpPr>
          <p:cNvPr id="972" name="Google Shape;972;p31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3" name="Google Shape;973;p319: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974" name="Google Shape;974;p319: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983" name="Shape 983"/>
        <p:cNvGrpSpPr/>
        <p:nvPr/>
      </p:nvGrpSpPr>
      <p:grpSpPr>
        <a:xfrm>
          <a:off x="0" y="0"/>
          <a:ext cx="0" cy="0"/>
          <a:chOff x="0" y="0"/>
          <a:chExt cx="0" cy="0"/>
        </a:xfrm>
      </p:grpSpPr>
      <p:sp>
        <p:nvSpPr>
          <p:cNvPr id="984" name="Google Shape;984;p32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5" name="Google Shape;985;p320: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986" name="Google Shape;986;p320: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1" name="Shape 481"/>
        <p:cNvGrpSpPr/>
        <p:nvPr/>
      </p:nvGrpSpPr>
      <p:grpSpPr>
        <a:xfrm>
          <a:off x="0" y="0"/>
          <a:ext cx="0" cy="0"/>
          <a:chOff x="0" y="0"/>
          <a:chExt cx="0" cy="0"/>
        </a:xfrm>
      </p:grpSpPr>
      <p:sp>
        <p:nvSpPr>
          <p:cNvPr id="482" name="Google Shape;482;p3: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483" name="Google Shape;483;p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03" name="Shape 1003"/>
        <p:cNvGrpSpPr/>
        <p:nvPr/>
      </p:nvGrpSpPr>
      <p:grpSpPr>
        <a:xfrm>
          <a:off x="0" y="0"/>
          <a:ext cx="0" cy="0"/>
          <a:chOff x="0" y="0"/>
          <a:chExt cx="0" cy="0"/>
        </a:xfrm>
      </p:grpSpPr>
      <p:sp>
        <p:nvSpPr>
          <p:cNvPr id="1004" name="Google Shape;1004;p32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5" name="Google Shape;1005;p32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006" name="Google Shape;1006;p321: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25" name="Shape 1025"/>
        <p:cNvGrpSpPr/>
        <p:nvPr/>
      </p:nvGrpSpPr>
      <p:grpSpPr>
        <a:xfrm>
          <a:off x="0" y="0"/>
          <a:ext cx="0" cy="0"/>
          <a:chOff x="0" y="0"/>
          <a:chExt cx="0" cy="0"/>
        </a:xfrm>
      </p:grpSpPr>
      <p:sp>
        <p:nvSpPr>
          <p:cNvPr id="1026" name="Google Shape;1026;p32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7" name="Google Shape;1027;p322: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028" name="Google Shape;1028;p322: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5" name="Shape 1055"/>
        <p:cNvGrpSpPr/>
        <p:nvPr/>
      </p:nvGrpSpPr>
      <p:grpSpPr>
        <a:xfrm>
          <a:off x="0" y="0"/>
          <a:ext cx="0" cy="0"/>
          <a:chOff x="0" y="0"/>
          <a:chExt cx="0" cy="0"/>
        </a:xfrm>
      </p:grpSpPr>
      <p:sp>
        <p:nvSpPr>
          <p:cNvPr id="1056" name="Google Shape;1056;p32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57" name="Google Shape;1057;p323: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058" name="Google Shape;1058;p323: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84" name="Shape 1084"/>
        <p:cNvGrpSpPr/>
        <p:nvPr/>
      </p:nvGrpSpPr>
      <p:grpSpPr>
        <a:xfrm>
          <a:off x="0" y="0"/>
          <a:ext cx="0" cy="0"/>
          <a:chOff x="0" y="0"/>
          <a:chExt cx="0" cy="0"/>
        </a:xfrm>
      </p:grpSpPr>
      <p:sp>
        <p:nvSpPr>
          <p:cNvPr id="1085" name="Google Shape;1085;p32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6" name="Google Shape;1086;p324: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087" name="Google Shape;1087;p324: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08" name="Shape 1108"/>
        <p:cNvGrpSpPr/>
        <p:nvPr/>
      </p:nvGrpSpPr>
      <p:grpSpPr>
        <a:xfrm>
          <a:off x="0" y="0"/>
          <a:ext cx="0" cy="0"/>
          <a:chOff x="0" y="0"/>
          <a:chExt cx="0" cy="0"/>
        </a:xfrm>
      </p:grpSpPr>
      <p:sp>
        <p:nvSpPr>
          <p:cNvPr id="1109" name="Google Shape;1109;p32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0" name="Google Shape;1110;p325: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111" name="Google Shape;1111;p325: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20" name="Shape 1120"/>
        <p:cNvGrpSpPr/>
        <p:nvPr/>
      </p:nvGrpSpPr>
      <p:grpSpPr>
        <a:xfrm>
          <a:off x="0" y="0"/>
          <a:ext cx="0" cy="0"/>
          <a:chOff x="0" y="0"/>
          <a:chExt cx="0" cy="0"/>
        </a:xfrm>
      </p:grpSpPr>
      <p:sp>
        <p:nvSpPr>
          <p:cNvPr id="1121" name="Google Shape;1121;p32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2" name="Google Shape;1122;p326: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123" name="Google Shape;1123;p326: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58" name="Shape 1158"/>
        <p:cNvGrpSpPr/>
        <p:nvPr/>
      </p:nvGrpSpPr>
      <p:grpSpPr>
        <a:xfrm>
          <a:off x="0" y="0"/>
          <a:ext cx="0" cy="0"/>
          <a:chOff x="0" y="0"/>
          <a:chExt cx="0" cy="0"/>
        </a:xfrm>
      </p:grpSpPr>
      <p:sp>
        <p:nvSpPr>
          <p:cNvPr id="1159" name="Google Shape;1159;p32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0" name="Google Shape;1160;p327: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161" name="Google Shape;1161;p327: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70" name="Shape 1170"/>
        <p:cNvGrpSpPr/>
        <p:nvPr/>
      </p:nvGrpSpPr>
      <p:grpSpPr>
        <a:xfrm>
          <a:off x="0" y="0"/>
          <a:ext cx="0" cy="0"/>
          <a:chOff x="0" y="0"/>
          <a:chExt cx="0" cy="0"/>
        </a:xfrm>
      </p:grpSpPr>
      <p:sp>
        <p:nvSpPr>
          <p:cNvPr id="1171" name="Google Shape;1171;p32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2" name="Google Shape;1172;p328: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173" name="Google Shape;1173;p328: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88" name="Shape 1188"/>
        <p:cNvGrpSpPr/>
        <p:nvPr/>
      </p:nvGrpSpPr>
      <p:grpSpPr>
        <a:xfrm>
          <a:off x="0" y="0"/>
          <a:ext cx="0" cy="0"/>
          <a:chOff x="0" y="0"/>
          <a:chExt cx="0" cy="0"/>
        </a:xfrm>
      </p:grpSpPr>
      <p:sp>
        <p:nvSpPr>
          <p:cNvPr id="1189" name="Google Shape;1189;p32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0" name="Google Shape;1190;p329: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191" name="Google Shape;1191;p329: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98" name="Shape 1198"/>
        <p:cNvGrpSpPr/>
        <p:nvPr/>
      </p:nvGrpSpPr>
      <p:grpSpPr>
        <a:xfrm>
          <a:off x="0" y="0"/>
          <a:ext cx="0" cy="0"/>
          <a:chOff x="0" y="0"/>
          <a:chExt cx="0" cy="0"/>
        </a:xfrm>
      </p:grpSpPr>
      <p:sp>
        <p:nvSpPr>
          <p:cNvPr id="1199" name="Google Shape;1199;p33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00" name="Google Shape;1200;p330: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201" name="Google Shape;1201;p330: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6" name="Shape 486"/>
        <p:cNvGrpSpPr/>
        <p:nvPr/>
      </p:nvGrpSpPr>
      <p:grpSpPr>
        <a:xfrm>
          <a:off x="0" y="0"/>
          <a:ext cx="0" cy="0"/>
          <a:chOff x="0" y="0"/>
          <a:chExt cx="0" cy="0"/>
        </a:xfrm>
      </p:grpSpPr>
      <p:sp>
        <p:nvSpPr>
          <p:cNvPr id="487" name="Google Shape;487;p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8" name="Google Shape;488;p4: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489" name="Google Shape;489;p4: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10" name="Shape 1210"/>
        <p:cNvGrpSpPr/>
        <p:nvPr/>
      </p:nvGrpSpPr>
      <p:grpSpPr>
        <a:xfrm>
          <a:off x="0" y="0"/>
          <a:ext cx="0" cy="0"/>
          <a:chOff x="0" y="0"/>
          <a:chExt cx="0" cy="0"/>
        </a:xfrm>
      </p:grpSpPr>
      <p:sp>
        <p:nvSpPr>
          <p:cNvPr id="1211" name="Google Shape;1211;p33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2" name="Google Shape;1212;p33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213" name="Google Shape;1213;p331: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23" name="Shape 1223"/>
        <p:cNvGrpSpPr/>
        <p:nvPr/>
      </p:nvGrpSpPr>
      <p:grpSpPr>
        <a:xfrm>
          <a:off x="0" y="0"/>
          <a:ext cx="0" cy="0"/>
          <a:chOff x="0" y="0"/>
          <a:chExt cx="0" cy="0"/>
        </a:xfrm>
      </p:grpSpPr>
      <p:sp>
        <p:nvSpPr>
          <p:cNvPr id="1224" name="Google Shape;1224;p33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5" name="Google Shape;1225;p332: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226" name="Google Shape;1226;p332: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35" name="Shape 1235"/>
        <p:cNvGrpSpPr/>
        <p:nvPr/>
      </p:nvGrpSpPr>
      <p:grpSpPr>
        <a:xfrm>
          <a:off x="0" y="0"/>
          <a:ext cx="0" cy="0"/>
          <a:chOff x="0" y="0"/>
          <a:chExt cx="0" cy="0"/>
        </a:xfrm>
      </p:grpSpPr>
      <p:sp>
        <p:nvSpPr>
          <p:cNvPr id="1236" name="Google Shape;1236;p33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7" name="Google Shape;1237;p333: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238" name="Google Shape;1238;p333: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53" name="Shape 1253"/>
        <p:cNvGrpSpPr/>
        <p:nvPr/>
      </p:nvGrpSpPr>
      <p:grpSpPr>
        <a:xfrm>
          <a:off x="0" y="0"/>
          <a:ext cx="0" cy="0"/>
          <a:chOff x="0" y="0"/>
          <a:chExt cx="0" cy="0"/>
        </a:xfrm>
      </p:grpSpPr>
      <p:sp>
        <p:nvSpPr>
          <p:cNvPr id="1254" name="Google Shape;1254;p33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5" name="Google Shape;1255;p334: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256" name="Google Shape;1256;p334: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70" name="Shape 1270"/>
        <p:cNvGrpSpPr/>
        <p:nvPr/>
      </p:nvGrpSpPr>
      <p:grpSpPr>
        <a:xfrm>
          <a:off x="0" y="0"/>
          <a:ext cx="0" cy="0"/>
          <a:chOff x="0" y="0"/>
          <a:chExt cx="0" cy="0"/>
        </a:xfrm>
      </p:grpSpPr>
      <p:sp>
        <p:nvSpPr>
          <p:cNvPr id="1271" name="Google Shape;1271;p33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2" name="Google Shape;1272;p335: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273" name="Google Shape;1273;p335: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82" name="Shape 1282"/>
        <p:cNvGrpSpPr/>
        <p:nvPr/>
      </p:nvGrpSpPr>
      <p:grpSpPr>
        <a:xfrm>
          <a:off x="0" y="0"/>
          <a:ext cx="0" cy="0"/>
          <a:chOff x="0" y="0"/>
          <a:chExt cx="0" cy="0"/>
        </a:xfrm>
      </p:grpSpPr>
      <p:sp>
        <p:nvSpPr>
          <p:cNvPr id="1283" name="Google Shape;1283;p33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4" name="Google Shape;1284;p336: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285" name="Google Shape;1285;p336: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98" name="Shape 1298"/>
        <p:cNvGrpSpPr/>
        <p:nvPr/>
      </p:nvGrpSpPr>
      <p:grpSpPr>
        <a:xfrm>
          <a:off x="0" y="0"/>
          <a:ext cx="0" cy="0"/>
          <a:chOff x="0" y="0"/>
          <a:chExt cx="0" cy="0"/>
        </a:xfrm>
      </p:grpSpPr>
      <p:sp>
        <p:nvSpPr>
          <p:cNvPr id="1299" name="Google Shape;1299;p33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0" name="Google Shape;1300;p337: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301" name="Google Shape;1301;p337: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14" name="Shape 1314"/>
        <p:cNvGrpSpPr/>
        <p:nvPr/>
      </p:nvGrpSpPr>
      <p:grpSpPr>
        <a:xfrm>
          <a:off x="0" y="0"/>
          <a:ext cx="0" cy="0"/>
          <a:chOff x="0" y="0"/>
          <a:chExt cx="0" cy="0"/>
        </a:xfrm>
      </p:grpSpPr>
      <p:sp>
        <p:nvSpPr>
          <p:cNvPr id="1315" name="Google Shape;1315;p33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16" name="Google Shape;1316;p338: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317" name="Google Shape;1317;p338: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9" name="Shape 1329"/>
        <p:cNvGrpSpPr/>
        <p:nvPr/>
      </p:nvGrpSpPr>
      <p:grpSpPr>
        <a:xfrm>
          <a:off x="0" y="0"/>
          <a:ext cx="0" cy="0"/>
          <a:chOff x="0" y="0"/>
          <a:chExt cx="0" cy="0"/>
        </a:xfrm>
      </p:grpSpPr>
      <p:sp>
        <p:nvSpPr>
          <p:cNvPr id="1330" name="Google Shape;1330;p33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1" name="Google Shape;1331;p339: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332" name="Google Shape;1332;p339: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6" name="Shape 1346"/>
        <p:cNvGrpSpPr/>
        <p:nvPr/>
      </p:nvGrpSpPr>
      <p:grpSpPr>
        <a:xfrm>
          <a:off x="0" y="0"/>
          <a:ext cx="0" cy="0"/>
          <a:chOff x="0" y="0"/>
          <a:chExt cx="0" cy="0"/>
        </a:xfrm>
      </p:grpSpPr>
      <p:sp>
        <p:nvSpPr>
          <p:cNvPr id="1347" name="Google Shape;1347;p34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8" name="Google Shape;1348;p340: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349" name="Google Shape;1349;p340: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2" name="Shape 502"/>
        <p:cNvGrpSpPr/>
        <p:nvPr/>
      </p:nvGrpSpPr>
      <p:grpSpPr>
        <a:xfrm>
          <a:off x="0" y="0"/>
          <a:ext cx="0" cy="0"/>
          <a:chOff x="0" y="0"/>
          <a:chExt cx="0" cy="0"/>
        </a:xfrm>
      </p:grpSpPr>
      <p:sp>
        <p:nvSpPr>
          <p:cNvPr id="503" name="Google Shape;503;p29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4" name="Google Shape;504;p296: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505" name="Google Shape;505;p296: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59" name="Shape 1359"/>
        <p:cNvGrpSpPr/>
        <p:nvPr/>
      </p:nvGrpSpPr>
      <p:grpSpPr>
        <a:xfrm>
          <a:off x="0" y="0"/>
          <a:ext cx="0" cy="0"/>
          <a:chOff x="0" y="0"/>
          <a:chExt cx="0" cy="0"/>
        </a:xfrm>
      </p:grpSpPr>
      <p:sp>
        <p:nvSpPr>
          <p:cNvPr id="1360" name="Google Shape;1360;p34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1" name="Google Shape;1361;p34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362" name="Google Shape;1362;p341: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72" name="Shape 1372"/>
        <p:cNvGrpSpPr/>
        <p:nvPr/>
      </p:nvGrpSpPr>
      <p:grpSpPr>
        <a:xfrm>
          <a:off x="0" y="0"/>
          <a:ext cx="0" cy="0"/>
          <a:chOff x="0" y="0"/>
          <a:chExt cx="0" cy="0"/>
        </a:xfrm>
      </p:grpSpPr>
      <p:sp>
        <p:nvSpPr>
          <p:cNvPr id="1373" name="Google Shape;1373;p34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4" name="Google Shape;1374;p342: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375" name="Google Shape;1375;p342: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87" name="Shape 1387"/>
        <p:cNvGrpSpPr/>
        <p:nvPr/>
      </p:nvGrpSpPr>
      <p:grpSpPr>
        <a:xfrm>
          <a:off x="0" y="0"/>
          <a:ext cx="0" cy="0"/>
          <a:chOff x="0" y="0"/>
          <a:chExt cx="0" cy="0"/>
        </a:xfrm>
      </p:grpSpPr>
      <p:sp>
        <p:nvSpPr>
          <p:cNvPr id="1388" name="Google Shape;1388;p34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9" name="Google Shape;1389;p343: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390" name="Google Shape;1390;p343: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04" name="Shape 1404"/>
        <p:cNvGrpSpPr/>
        <p:nvPr/>
      </p:nvGrpSpPr>
      <p:grpSpPr>
        <a:xfrm>
          <a:off x="0" y="0"/>
          <a:ext cx="0" cy="0"/>
          <a:chOff x="0" y="0"/>
          <a:chExt cx="0" cy="0"/>
        </a:xfrm>
      </p:grpSpPr>
      <p:sp>
        <p:nvSpPr>
          <p:cNvPr id="1405" name="Google Shape;1405;p34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6" name="Google Shape;1406;p344: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407" name="Google Shape;1407;p344: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25" name="Shape 1425"/>
        <p:cNvGrpSpPr/>
        <p:nvPr/>
      </p:nvGrpSpPr>
      <p:grpSpPr>
        <a:xfrm>
          <a:off x="0" y="0"/>
          <a:ext cx="0" cy="0"/>
          <a:chOff x="0" y="0"/>
          <a:chExt cx="0" cy="0"/>
        </a:xfrm>
      </p:grpSpPr>
      <p:sp>
        <p:nvSpPr>
          <p:cNvPr id="1426" name="Google Shape;1426;p34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7" name="Google Shape;1427;p345: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428" name="Google Shape;1428;p345: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37" name="Shape 1437"/>
        <p:cNvGrpSpPr/>
        <p:nvPr/>
      </p:nvGrpSpPr>
      <p:grpSpPr>
        <a:xfrm>
          <a:off x="0" y="0"/>
          <a:ext cx="0" cy="0"/>
          <a:chOff x="0" y="0"/>
          <a:chExt cx="0" cy="0"/>
        </a:xfrm>
      </p:grpSpPr>
      <p:sp>
        <p:nvSpPr>
          <p:cNvPr id="1438" name="Google Shape;1438;p34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9" name="Google Shape;1439;p346: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440" name="Google Shape;1440;p346: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1" name="Shape 1451"/>
        <p:cNvGrpSpPr/>
        <p:nvPr/>
      </p:nvGrpSpPr>
      <p:grpSpPr>
        <a:xfrm>
          <a:off x="0" y="0"/>
          <a:ext cx="0" cy="0"/>
          <a:chOff x="0" y="0"/>
          <a:chExt cx="0" cy="0"/>
        </a:xfrm>
      </p:grpSpPr>
      <p:sp>
        <p:nvSpPr>
          <p:cNvPr id="1452" name="Google Shape;1452;p34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53" name="Google Shape;1453;p347: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454" name="Google Shape;1454;p347: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63" name="Shape 1463"/>
        <p:cNvGrpSpPr/>
        <p:nvPr/>
      </p:nvGrpSpPr>
      <p:grpSpPr>
        <a:xfrm>
          <a:off x="0" y="0"/>
          <a:ext cx="0" cy="0"/>
          <a:chOff x="0" y="0"/>
          <a:chExt cx="0" cy="0"/>
        </a:xfrm>
      </p:grpSpPr>
      <p:sp>
        <p:nvSpPr>
          <p:cNvPr id="1464" name="Google Shape;1464;p34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5" name="Google Shape;1465;p348: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466" name="Google Shape;1466;p348: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75" name="Shape 1475"/>
        <p:cNvGrpSpPr/>
        <p:nvPr/>
      </p:nvGrpSpPr>
      <p:grpSpPr>
        <a:xfrm>
          <a:off x="0" y="0"/>
          <a:ext cx="0" cy="0"/>
          <a:chOff x="0" y="0"/>
          <a:chExt cx="0" cy="0"/>
        </a:xfrm>
      </p:grpSpPr>
      <p:sp>
        <p:nvSpPr>
          <p:cNvPr id="1476" name="Google Shape;1476;p34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7" name="Google Shape;1477;p349: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478" name="Google Shape;1478;p349: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91" name="Shape 1491"/>
        <p:cNvGrpSpPr/>
        <p:nvPr/>
      </p:nvGrpSpPr>
      <p:grpSpPr>
        <a:xfrm>
          <a:off x="0" y="0"/>
          <a:ext cx="0" cy="0"/>
          <a:chOff x="0" y="0"/>
          <a:chExt cx="0" cy="0"/>
        </a:xfrm>
      </p:grpSpPr>
      <p:sp>
        <p:nvSpPr>
          <p:cNvPr id="1492" name="Google Shape;1492;p35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3" name="Google Shape;1493;p350: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494" name="Google Shape;1494;p350: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8" name="Shape 518"/>
        <p:cNvGrpSpPr/>
        <p:nvPr/>
      </p:nvGrpSpPr>
      <p:grpSpPr>
        <a:xfrm>
          <a:off x="0" y="0"/>
          <a:ext cx="0" cy="0"/>
          <a:chOff x="0" y="0"/>
          <a:chExt cx="0" cy="0"/>
        </a:xfrm>
      </p:grpSpPr>
      <p:sp>
        <p:nvSpPr>
          <p:cNvPr id="519" name="Google Shape;519;p29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0" name="Google Shape;520;p297: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521" name="Google Shape;521;p297: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03" name="Shape 1503"/>
        <p:cNvGrpSpPr/>
        <p:nvPr/>
      </p:nvGrpSpPr>
      <p:grpSpPr>
        <a:xfrm>
          <a:off x="0" y="0"/>
          <a:ext cx="0" cy="0"/>
          <a:chOff x="0" y="0"/>
          <a:chExt cx="0" cy="0"/>
        </a:xfrm>
      </p:grpSpPr>
      <p:sp>
        <p:nvSpPr>
          <p:cNvPr id="1504" name="Google Shape;1504;p35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05" name="Google Shape;1505;p35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506" name="Google Shape;1506;p351: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15" name="Shape 1515"/>
        <p:cNvGrpSpPr/>
        <p:nvPr/>
      </p:nvGrpSpPr>
      <p:grpSpPr>
        <a:xfrm>
          <a:off x="0" y="0"/>
          <a:ext cx="0" cy="0"/>
          <a:chOff x="0" y="0"/>
          <a:chExt cx="0" cy="0"/>
        </a:xfrm>
      </p:grpSpPr>
      <p:sp>
        <p:nvSpPr>
          <p:cNvPr id="1516" name="Google Shape;1516;p3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7" name="Google Shape;1517;p352: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518" name="Google Shape;1518;p352: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35" name="Shape 1535"/>
        <p:cNvGrpSpPr/>
        <p:nvPr/>
      </p:nvGrpSpPr>
      <p:grpSpPr>
        <a:xfrm>
          <a:off x="0" y="0"/>
          <a:ext cx="0" cy="0"/>
          <a:chOff x="0" y="0"/>
          <a:chExt cx="0" cy="0"/>
        </a:xfrm>
      </p:grpSpPr>
      <p:sp>
        <p:nvSpPr>
          <p:cNvPr id="1536" name="Google Shape;1536;p35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37" name="Google Shape;1537;p353: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538" name="Google Shape;1538;p353: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56" name="Shape 1556"/>
        <p:cNvGrpSpPr/>
        <p:nvPr/>
      </p:nvGrpSpPr>
      <p:grpSpPr>
        <a:xfrm>
          <a:off x="0" y="0"/>
          <a:ext cx="0" cy="0"/>
          <a:chOff x="0" y="0"/>
          <a:chExt cx="0" cy="0"/>
        </a:xfrm>
      </p:grpSpPr>
      <p:sp>
        <p:nvSpPr>
          <p:cNvPr id="1557" name="Google Shape;1557;p35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58" name="Google Shape;1558;p354: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559" name="Google Shape;1559;p354: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68" name="Shape 1568"/>
        <p:cNvGrpSpPr/>
        <p:nvPr/>
      </p:nvGrpSpPr>
      <p:grpSpPr>
        <a:xfrm>
          <a:off x="0" y="0"/>
          <a:ext cx="0" cy="0"/>
          <a:chOff x="0" y="0"/>
          <a:chExt cx="0" cy="0"/>
        </a:xfrm>
      </p:grpSpPr>
      <p:sp>
        <p:nvSpPr>
          <p:cNvPr id="1569" name="Google Shape;1569;p35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0" name="Google Shape;1570;p355: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571" name="Google Shape;1571;p355: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89" name="Shape 1589"/>
        <p:cNvGrpSpPr/>
        <p:nvPr/>
      </p:nvGrpSpPr>
      <p:grpSpPr>
        <a:xfrm>
          <a:off x="0" y="0"/>
          <a:ext cx="0" cy="0"/>
          <a:chOff x="0" y="0"/>
          <a:chExt cx="0" cy="0"/>
        </a:xfrm>
      </p:grpSpPr>
      <p:sp>
        <p:nvSpPr>
          <p:cNvPr id="1590" name="Google Shape;1590;p35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91" name="Google Shape;1591;p356: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592" name="Google Shape;1592;p356: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02" name="Shape 1602"/>
        <p:cNvGrpSpPr/>
        <p:nvPr/>
      </p:nvGrpSpPr>
      <p:grpSpPr>
        <a:xfrm>
          <a:off x="0" y="0"/>
          <a:ext cx="0" cy="0"/>
          <a:chOff x="0" y="0"/>
          <a:chExt cx="0" cy="0"/>
        </a:xfrm>
      </p:grpSpPr>
      <p:sp>
        <p:nvSpPr>
          <p:cNvPr id="1603" name="Google Shape;1603;p35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04" name="Google Shape;1604;p357: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605" name="Google Shape;1605;p357: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24" name="Shape 1624"/>
        <p:cNvGrpSpPr/>
        <p:nvPr/>
      </p:nvGrpSpPr>
      <p:grpSpPr>
        <a:xfrm>
          <a:off x="0" y="0"/>
          <a:ext cx="0" cy="0"/>
          <a:chOff x="0" y="0"/>
          <a:chExt cx="0" cy="0"/>
        </a:xfrm>
      </p:grpSpPr>
      <p:sp>
        <p:nvSpPr>
          <p:cNvPr id="1625" name="Google Shape;1625;p35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26" name="Google Shape;1626;p358: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627" name="Google Shape;1627;p358: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36" name="Shape 1636"/>
        <p:cNvGrpSpPr/>
        <p:nvPr/>
      </p:nvGrpSpPr>
      <p:grpSpPr>
        <a:xfrm>
          <a:off x="0" y="0"/>
          <a:ext cx="0" cy="0"/>
          <a:chOff x="0" y="0"/>
          <a:chExt cx="0" cy="0"/>
        </a:xfrm>
      </p:grpSpPr>
      <p:sp>
        <p:nvSpPr>
          <p:cNvPr id="1637" name="Google Shape;1637;p359: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638" name="Google Shape;1638;p35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41" name="Shape 1641"/>
        <p:cNvGrpSpPr/>
        <p:nvPr/>
      </p:nvGrpSpPr>
      <p:grpSpPr>
        <a:xfrm>
          <a:off x="0" y="0"/>
          <a:ext cx="0" cy="0"/>
          <a:chOff x="0" y="0"/>
          <a:chExt cx="0" cy="0"/>
        </a:xfrm>
      </p:grpSpPr>
      <p:sp>
        <p:nvSpPr>
          <p:cNvPr id="1642" name="Google Shape;1642;p36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43" name="Google Shape;1643;p360: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644" name="Google Shape;1644;p360: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4" name="Shape 534"/>
        <p:cNvGrpSpPr/>
        <p:nvPr/>
      </p:nvGrpSpPr>
      <p:grpSpPr>
        <a:xfrm>
          <a:off x="0" y="0"/>
          <a:ext cx="0" cy="0"/>
          <a:chOff x="0" y="0"/>
          <a:chExt cx="0" cy="0"/>
        </a:xfrm>
      </p:grpSpPr>
      <p:sp>
        <p:nvSpPr>
          <p:cNvPr id="535" name="Google Shape;535;p29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6" name="Google Shape;536;p298: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537" name="Google Shape;537;p298: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2" name="Shape 1652"/>
        <p:cNvGrpSpPr/>
        <p:nvPr/>
      </p:nvGrpSpPr>
      <p:grpSpPr>
        <a:xfrm>
          <a:off x="0" y="0"/>
          <a:ext cx="0" cy="0"/>
          <a:chOff x="0" y="0"/>
          <a:chExt cx="0" cy="0"/>
        </a:xfrm>
      </p:grpSpPr>
      <p:sp>
        <p:nvSpPr>
          <p:cNvPr id="1653" name="Google Shape;1653;p36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4" name="Google Shape;1654;p36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655" name="Google Shape;1655;p361: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64" name="Shape 1664"/>
        <p:cNvGrpSpPr/>
        <p:nvPr/>
      </p:nvGrpSpPr>
      <p:grpSpPr>
        <a:xfrm>
          <a:off x="0" y="0"/>
          <a:ext cx="0" cy="0"/>
          <a:chOff x="0" y="0"/>
          <a:chExt cx="0" cy="0"/>
        </a:xfrm>
      </p:grpSpPr>
      <p:sp>
        <p:nvSpPr>
          <p:cNvPr id="1665" name="Google Shape;1665;p36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6" name="Google Shape;1666;p362: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667" name="Google Shape;1667;p362: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76" name="Shape 1676"/>
        <p:cNvGrpSpPr/>
        <p:nvPr/>
      </p:nvGrpSpPr>
      <p:grpSpPr>
        <a:xfrm>
          <a:off x="0" y="0"/>
          <a:ext cx="0" cy="0"/>
          <a:chOff x="0" y="0"/>
          <a:chExt cx="0" cy="0"/>
        </a:xfrm>
      </p:grpSpPr>
      <p:sp>
        <p:nvSpPr>
          <p:cNvPr id="1677" name="Google Shape;1677;p36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78" name="Google Shape;1678;p363: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679" name="Google Shape;1679;p363: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88" name="Shape 1688"/>
        <p:cNvGrpSpPr/>
        <p:nvPr/>
      </p:nvGrpSpPr>
      <p:grpSpPr>
        <a:xfrm>
          <a:off x="0" y="0"/>
          <a:ext cx="0" cy="0"/>
          <a:chOff x="0" y="0"/>
          <a:chExt cx="0" cy="0"/>
        </a:xfrm>
      </p:grpSpPr>
      <p:sp>
        <p:nvSpPr>
          <p:cNvPr id="1689" name="Google Shape;1689;p36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90" name="Google Shape;1690;p364: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691" name="Google Shape;1691;p364: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13" name="Shape 1713"/>
        <p:cNvGrpSpPr/>
        <p:nvPr/>
      </p:nvGrpSpPr>
      <p:grpSpPr>
        <a:xfrm>
          <a:off x="0" y="0"/>
          <a:ext cx="0" cy="0"/>
          <a:chOff x="0" y="0"/>
          <a:chExt cx="0" cy="0"/>
        </a:xfrm>
      </p:grpSpPr>
      <p:sp>
        <p:nvSpPr>
          <p:cNvPr id="1714" name="Google Shape;1714;p36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5" name="Google Shape;1715;p365: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716" name="Google Shape;1716;p365: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34" name="Shape 1734"/>
        <p:cNvGrpSpPr/>
        <p:nvPr/>
      </p:nvGrpSpPr>
      <p:grpSpPr>
        <a:xfrm>
          <a:off x="0" y="0"/>
          <a:ext cx="0" cy="0"/>
          <a:chOff x="0" y="0"/>
          <a:chExt cx="0" cy="0"/>
        </a:xfrm>
      </p:grpSpPr>
      <p:sp>
        <p:nvSpPr>
          <p:cNvPr id="1735" name="Google Shape;1735;p36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6" name="Google Shape;1736;p366: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737" name="Google Shape;1737;p366: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46" name="Shape 1746"/>
        <p:cNvGrpSpPr/>
        <p:nvPr/>
      </p:nvGrpSpPr>
      <p:grpSpPr>
        <a:xfrm>
          <a:off x="0" y="0"/>
          <a:ext cx="0" cy="0"/>
          <a:chOff x="0" y="0"/>
          <a:chExt cx="0" cy="0"/>
        </a:xfrm>
      </p:grpSpPr>
      <p:sp>
        <p:nvSpPr>
          <p:cNvPr id="1747" name="Google Shape;1747;p36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48" name="Google Shape;1748;p367: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749" name="Google Shape;1749;p367: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54" name="Shape 1754"/>
        <p:cNvGrpSpPr/>
        <p:nvPr/>
      </p:nvGrpSpPr>
      <p:grpSpPr>
        <a:xfrm>
          <a:off x="0" y="0"/>
          <a:ext cx="0" cy="0"/>
          <a:chOff x="0" y="0"/>
          <a:chExt cx="0" cy="0"/>
        </a:xfrm>
      </p:grpSpPr>
      <p:sp>
        <p:nvSpPr>
          <p:cNvPr id="1755" name="Google Shape;1755;p36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56" name="Google Shape;1756;p368: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757" name="Google Shape;1757;p368: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64" name="Shape 1764"/>
        <p:cNvGrpSpPr/>
        <p:nvPr/>
      </p:nvGrpSpPr>
      <p:grpSpPr>
        <a:xfrm>
          <a:off x="0" y="0"/>
          <a:ext cx="0" cy="0"/>
          <a:chOff x="0" y="0"/>
          <a:chExt cx="0" cy="0"/>
        </a:xfrm>
      </p:grpSpPr>
      <p:sp>
        <p:nvSpPr>
          <p:cNvPr id="1765" name="Google Shape;1765;g1eecf9cde2d_0_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6" name="Google Shape;1766;g1eecf9cde2d_0_0: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67" name="Google Shape;1767;g1eecf9cde2d_0_0: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69" name="Shape 1769"/>
        <p:cNvGrpSpPr/>
        <p:nvPr/>
      </p:nvGrpSpPr>
      <p:grpSpPr>
        <a:xfrm>
          <a:off x="0" y="0"/>
          <a:ext cx="0" cy="0"/>
          <a:chOff x="0" y="0"/>
          <a:chExt cx="0" cy="0"/>
        </a:xfrm>
      </p:grpSpPr>
      <p:sp>
        <p:nvSpPr>
          <p:cNvPr id="1770" name="Google Shape;1770;p21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71" name="Google Shape;1771;p215: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Thank you!</a:t>
            </a:r>
            <a:endParaRPr lang="en-US"/>
          </a:p>
          <a:p>
            <a:pPr marL="0" lvl="0" indent="0" algn="l" rtl="0">
              <a:lnSpc>
                <a:spcPct val="100000"/>
              </a:lnSpc>
              <a:spcBef>
                <a:spcPts val="0"/>
              </a:spcBef>
              <a:spcAft>
                <a:spcPts val="0"/>
              </a:spcAft>
              <a:buSzPts val="1400"/>
              <a:buNone/>
            </a:pPr>
          </a:p>
        </p:txBody>
      </p:sp>
      <p:sp>
        <p:nvSpPr>
          <p:cNvPr id="1772" name="Google Shape;1772;p215: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6" name="Shape 546"/>
        <p:cNvGrpSpPr/>
        <p:nvPr/>
      </p:nvGrpSpPr>
      <p:grpSpPr>
        <a:xfrm>
          <a:off x="0" y="0"/>
          <a:ext cx="0" cy="0"/>
          <a:chOff x="0" y="0"/>
          <a:chExt cx="0" cy="0"/>
        </a:xfrm>
      </p:grpSpPr>
      <p:sp>
        <p:nvSpPr>
          <p:cNvPr id="547" name="Google Shape;547;p299: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548" name="Google Shape;548;p29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1" name="Shape 551"/>
        <p:cNvGrpSpPr/>
        <p:nvPr/>
      </p:nvGrpSpPr>
      <p:grpSpPr>
        <a:xfrm>
          <a:off x="0" y="0"/>
          <a:ext cx="0" cy="0"/>
          <a:chOff x="0" y="0"/>
          <a:chExt cx="0" cy="0"/>
        </a:xfrm>
      </p:grpSpPr>
      <p:sp>
        <p:nvSpPr>
          <p:cNvPr id="552" name="Google Shape;552;p30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3" name="Google Shape;553;p300: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554" name="Google Shape;554;p300: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Midle title ">
  <p:cSld name="Midle title ">
    <p:spTree>
      <p:nvGrpSpPr>
        <p:cNvPr id="12" name="Shape 12"/>
        <p:cNvGrpSpPr/>
        <p:nvPr/>
      </p:nvGrpSpPr>
      <p:grpSpPr>
        <a:xfrm>
          <a:off x="0" y="0"/>
          <a:ext cx="0" cy="0"/>
          <a:chOff x="0" y="0"/>
          <a:chExt cx="0" cy="0"/>
        </a:xfrm>
      </p:grpSpPr>
      <p:sp>
        <p:nvSpPr>
          <p:cNvPr id="13" name="Google Shape;13;p217"/>
          <p:cNvSpPr txBox="1"/>
          <p:nvPr>
            <p:ph type="body" idx="1"/>
          </p:nvPr>
        </p:nvSpPr>
        <p:spPr>
          <a:xfrm>
            <a:off x="635165" y="3231595"/>
            <a:ext cx="5551276" cy="769275"/>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335"/>
              </a:spcBef>
              <a:spcAft>
                <a:spcPts val="0"/>
              </a:spcAft>
              <a:buClr>
                <a:srgbClr val="7F7F7F"/>
              </a:buClr>
              <a:buSzPts val="5333"/>
              <a:buFont typeface="Arial" panose="020B0604020202020204"/>
              <a:buNone/>
              <a:defRPr sz="5335"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217"/>
          <p:cNvSpPr txBox="1"/>
          <p:nvPr>
            <p:ph type="body" idx="2"/>
          </p:nvPr>
        </p:nvSpPr>
        <p:spPr>
          <a:xfrm>
            <a:off x="635165" y="4060176"/>
            <a:ext cx="5551276" cy="295800"/>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335"/>
              </a:spcBef>
              <a:spcAft>
                <a:spcPts val="0"/>
              </a:spcAft>
              <a:buClr>
                <a:schemeClr val="accent2"/>
              </a:buClr>
              <a:buSzPts val="1333"/>
              <a:buFont typeface="Arial" panose="020B0604020202020204"/>
              <a:buNone/>
              <a:defRPr sz="1335"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Graphic with title 2">
  <p:cSld name="Graphic with title 2">
    <p:spTree>
      <p:nvGrpSpPr>
        <p:cNvPr id="41" name="Shape 41"/>
        <p:cNvGrpSpPr/>
        <p:nvPr/>
      </p:nvGrpSpPr>
      <p:grpSpPr>
        <a:xfrm>
          <a:off x="0" y="0"/>
          <a:ext cx="0" cy="0"/>
          <a:chOff x="0" y="0"/>
          <a:chExt cx="0" cy="0"/>
        </a:xfrm>
      </p:grpSpPr>
      <p:sp>
        <p:nvSpPr>
          <p:cNvPr id="42" name="Google Shape;42;p226"/>
          <p:cNvSpPr/>
          <p:nvPr>
            <p:ph type="pic" idx="2"/>
          </p:nvPr>
        </p:nvSpPr>
        <p:spPr>
          <a:xfrm>
            <a:off x="4898367" y="-706535"/>
            <a:ext cx="7418239" cy="7400153"/>
          </a:xfrm>
          <a:prstGeom prst="rect">
            <a:avLst/>
          </a:prstGeom>
          <a:noFill/>
          <a:ln>
            <a:noFill/>
          </a:ln>
        </p:spPr>
      </p:sp>
      <p:sp>
        <p:nvSpPr>
          <p:cNvPr id="43" name="Google Shape;43;p226"/>
          <p:cNvSpPr txBox="1"/>
          <p:nvPr>
            <p:ph type="body" idx="1"/>
          </p:nvPr>
        </p:nvSpPr>
        <p:spPr>
          <a:xfrm>
            <a:off x="624417" y="989761"/>
            <a:ext cx="5471584" cy="769275"/>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335"/>
              </a:spcBef>
              <a:spcAft>
                <a:spcPts val="0"/>
              </a:spcAft>
              <a:buClr>
                <a:srgbClr val="7F7F7F"/>
              </a:buClr>
              <a:buSzPts val="5333"/>
              <a:buFont typeface="Arial" panose="020B0604020202020204"/>
              <a:buNone/>
              <a:defRPr sz="5335"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4" name="Google Shape;44;p226"/>
          <p:cNvSpPr txBox="1"/>
          <p:nvPr>
            <p:ph type="body" idx="3"/>
          </p:nvPr>
        </p:nvSpPr>
        <p:spPr>
          <a:xfrm>
            <a:off x="624417" y="1818343"/>
            <a:ext cx="5471584" cy="295800"/>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335"/>
              </a:spcBef>
              <a:spcAft>
                <a:spcPts val="0"/>
              </a:spcAft>
              <a:buClr>
                <a:schemeClr val="accent2"/>
              </a:buClr>
              <a:buSzPts val="1333"/>
              <a:buFont typeface="Arial" panose="020B0604020202020204"/>
              <a:buNone/>
              <a:defRPr sz="1335"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Graphic with title 3">
  <p:cSld name="Graphic with title 3">
    <p:spTree>
      <p:nvGrpSpPr>
        <p:cNvPr id="45" name="Shape 45"/>
        <p:cNvGrpSpPr/>
        <p:nvPr/>
      </p:nvGrpSpPr>
      <p:grpSpPr>
        <a:xfrm>
          <a:off x="0" y="0"/>
          <a:ext cx="0" cy="0"/>
          <a:chOff x="0" y="0"/>
          <a:chExt cx="0" cy="0"/>
        </a:xfrm>
      </p:grpSpPr>
      <p:sp>
        <p:nvSpPr>
          <p:cNvPr id="46" name="Google Shape;46;p227"/>
          <p:cNvSpPr/>
          <p:nvPr>
            <p:ph type="pic" idx="2"/>
          </p:nvPr>
        </p:nvSpPr>
        <p:spPr>
          <a:xfrm>
            <a:off x="4775079" y="0"/>
            <a:ext cx="7418239" cy="6467624"/>
          </a:xfrm>
          <a:prstGeom prst="rect">
            <a:avLst/>
          </a:prstGeom>
          <a:noFill/>
          <a:ln>
            <a:noFill/>
          </a:ln>
        </p:spPr>
      </p:sp>
      <p:sp>
        <p:nvSpPr>
          <p:cNvPr id="47" name="Google Shape;47;p227"/>
          <p:cNvSpPr txBox="1"/>
          <p:nvPr>
            <p:ph type="body" idx="1"/>
          </p:nvPr>
        </p:nvSpPr>
        <p:spPr>
          <a:xfrm>
            <a:off x="624417" y="989761"/>
            <a:ext cx="5471584" cy="769275"/>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335"/>
              </a:spcBef>
              <a:spcAft>
                <a:spcPts val="0"/>
              </a:spcAft>
              <a:buClr>
                <a:srgbClr val="7F7F7F"/>
              </a:buClr>
              <a:buSzPts val="5333"/>
              <a:buFont typeface="Arial" panose="020B0604020202020204"/>
              <a:buNone/>
              <a:defRPr sz="5335"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8" name="Google Shape;48;p227"/>
          <p:cNvSpPr txBox="1"/>
          <p:nvPr>
            <p:ph type="body" idx="3"/>
          </p:nvPr>
        </p:nvSpPr>
        <p:spPr>
          <a:xfrm>
            <a:off x="624417" y="1818343"/>
            <a:ext cx="5471584" cy="295800"/>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335"/>
              </a:spcBef>
              <a:spcAft>
                <a:spcPts val="0"/>
              </a:spcAft>
              <a:buClr>
                <a:schemeClr val="accent2"/>
              </a:buClr>
              <a:buSzPts val="1333"/>
              <a:buFont typeface="Arial" panose="020B0604020202020204"/>
              <a:buNone/>
              <a:defRPr sz="1335"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Graphic with title 4">
  <p:cSld name="Graphic with title 4">
    <p:spTree>
      <p:nvGrpSpPr>
        <p:cNvPr id="49" name="Shape 49"/>
        <p:cNvGrpSpPr/>
        <p:nvPr/>
      </p:nvGrpSpPr>
      <p:grpSpPr>
        <a:xfrm>
          <a:off x="0" y="0"/>
          <a:ext cx="0" cy="0"/>
          <a:chOff x="0" y="0"/>
          <a:chExt cx="0" cy="0"/>
        </a:xfrm>
      </p:grpSpPr>
      <p:sp>
        <p:nvSpPr>
          <p:cNvPr id="50" name="Google Shape;50;p228"/>
          <p:cNvSpPr/>
          <p:nvPr>
            <p:ph type="pic" idx="2"/>
          </p:nvPr>
        </p:nvSpPr>
        <p:spPr>
          <a:xfrm>
            <a:off x="4898367" y="-461577"/>
            <a:ext cx="7418239" cy="7400153"/>
          </a:xfrm>
          <a:prstGeom prst="rect">
            <a:avLst/>
          </a:prstGeom>
          <a:noFill/>
          <a:ln>
            <a:noFill/>
          </a:ln>
        </p:spPr>
      </p:sp>
      <p:sp>
        <p:nvSpPr>
          <p:cNvPr id="51" name="Google Shape;51;p228"/>
          <p:cNvSpPr txBox="1"/>
          <p:nvPr>
            <p:ph type="body" idx="1"/>
          </p:nvPr>
        </p:nvSpPr>
        <p:spPr>
          <a:xfrm>
            <a:off x="629771" y="497272"/>
            <a:ext cx="5551276" cy="769275"/>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335"/>
              </a:spcBef>
              <a:spcAft>
                <a:spcPts val="0"/>
              </a:spcAft>
              <a:buClr>
                <a:srgbClr val="7F7F7F"/>
              </a:buClr>
              <a:buSzPts val="5333"/>
              <a:buFont typeface="Arial" panose="020B0604020202020204"/>
              <a:buNone/>
              <a:defRPr sz="5335"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2" name="Google Shape;52;p228"/>
          <p:cNvSpPr txBox="1"/>
          <p:nvPr>
            <p:ph type="body" idx="3"/>
          </p:nvPr>
        </p:nvSpPr>
        <p:spPr>
          <a:xfrm>
            <a:off x="629771" y="1325853"/>
            <a:ext cx="5551276" cy="295800"/>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335"/>
              </a:spcBef>
              <a:spcAft>
                <a:spcPts val="0"/>
              </a:spcAft>
              <a:buClr>
                <a:schemeClr val="accent2"/>
              </a:buClr>
              <a:buSzPts val="1333"/>
              <a:buFont typeface="Arial" panose="020B0604020202020204"/>
              <a:buNone/>
              <a:defRPr sz="1335"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ncept graphic 1">
  <p:cSld name="Concept graphic 1">
    <p:spTree>
      <p:nvGrpSpPr>
        <p:cNvPr id="53" name="Shape 53"/>
        <p:cNvGrpSpPr/>
        <p:nvPr/>
      </p:nvGrpSpPr>
      <p:grpSpPr>
        <a:xfrm>
          <a:off x="0" y="0"/>
          <a:ext cx="0" cy="0"/>
          <a:chOff x="0" y="0"/>
          <a:chExt cx="0" cy="0"/>
        </a:xfrm>
      </p:grpSpPr>
      <p:sp>
        <p:nvSpPr>
          <p:cNvPr id="54" name="Google Shape;54;p229"/>
          <p:cNvSpPr/>
          <p:nvPr>
            <p:ph type="pic" idx="2"/>
          </p:nvPr>
        </p:nvSpPr>
        <p:spPr>
          <a:xfrm>
            <a:off x="-12742" y="-819120"/>
            <a:ext cx="12169663" cy="7450448"/>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ncept graphic 2">
  <p:cSld name="Concept graphic 2">
    <p:spTree>
      <p:nvGrpSpPr>
        <p:cNvPr id="55" name="Shape 55"/>
        <p:cNvGrpSpPr/>
        <p:nvPr/>
      </p:nvGrpSpPr>
      <p:grpSpPr>
        <a:xfrm>
          <a:off x="0" y="0"/>
          <a:ext cx="0" cy="0"/>
          <a:chOff x="0" y="0"/>
          <a:chExt cx="0" cy="0"/>
        </a:xfrm>
      </p:grpSpPr>
      <p:sp>
        <p:nvSpPr>
          <p:cNvPr id="56" name="Google Shape;56;p230"/>
          <p:cNvSpPr/>
          <p:nvPr>
            <p:ph type="pic" idx="2"/>
          </p:nvPr>
        </p:nvSpPr>
        <p:spPr>
          <a:xfrm>
            <a:off x="1" y="0"/>
            <a:ext cx="12156920" cy="6628299"/>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ncept graphic 3">
  <p:cSld name="Concept graphic 3">
    <p:spTree>
      <p:nvGrpSpPr>
        <p:cNvPr id="57" name="Shape 57"/>
        <p:cNvGrpSpPr/>
        <p:nvPr/>
      </p:nvGrpSpPr>
      <p:grpSpPr>
        <a:xfrm>
          <a:off x="0" y="0"/>
          <a:ext cx="0" cy="0"/>
          <a:chOff x="0" y="0"/>
          <a:chExt cx="0" cy="0"/>
        </a:xfrm>
      </p:grpSpPr>
      <p:sp>
        <p:nvSpPr>
          <p:cNvPr id="58" name="Google Shape;58;p231"/>
          <p:cNvSpPr/>
          <p:nvPr>
            <p:ph type="pic" idx="2"/>
          </p:nvPr>
        </p:nvSpPr>
        <p:spPr>
          <a:xfrm>
            <a:off x="5" y="2"/>
            <a:ext cx="12156919" cy="4719767"/>
          </a:xfrm>
          <a:prstGeom prst="rect">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ncept graphic 4">
  <p:cSld name="Concept graphic 4">
    <p:spTree>
      <p:nvGrpSpPr>
        <p:cNvPr id="59" name="Shape 59"/>
        <p:cNvGrpSpPr/>
        <p:nvPr/>
      </p:nvGrpSpPr>
      <p:grpSpPr>
        <a:xfrm>
          <a:off x="0" y="0"/>
          <a:ext cx="0" cy="0"/>
          <a:chOff x="0" y="0"/>
          <a:chExt cx="0" cy="0"/>
        </a:xfrm>
      </p:grpSpPr>
      <p:sp>
        <p:nvSpPr>
          <p:cNvPr id="60" name="Google Shape;60;p232"/>
          <p:cNvSpPr/>
          <p:nvPr>
            <p:ph type="pic" idx="2"/>
          </p:nvPr>
        </p:nvSpPr>
        <p:spPr>
          <a:xfrm>
            <a:off x="-13635" y="-5335"/>
            <a:ext cx="12471072" cy="6021821"/>
          </a:xfrm>
          <a:prstGeom prst="rect">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ncept graphic 5">
  <p:cSld name="Concept graphic 5">
    <p:spTree>
      <p:nvGrpSpPr>
        <p:cNvPr id="61" name="Shape 61"/>
        <p:cNvGrpSpPr/>
        <p:nvPr/>
      </p:nvGrpSpPr>
      <p:grpSpPr>
        <a:xfrm>
          <a:off x="0" y="0"/>
          <a:ext cx="0" cy="0"/>
          <a:chOff x="0" y="0"/>
          <a:chExt cx="0" cy="0"/>
        </a:xfrm>
      </p:grpSpPr>
      <p:sp>
        <p:nvSpPr>
          <p:cNvPr id="62" name="Google Shape;62;p233"/>
          <p:cNvSpPr/>
          <p:nvPr>
            <p:ph type="pic" idx="2"/>
          </p:nvPr>
        </p:nvSpPr>
        <p:spPr>
          <a:xfrm>
            <a:off x="1" y="494108"/>
            <a:ext cx="12448915" cy="5788955"/>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idle title ">
  <p:cSld name="Midle title ">
    <p:spTree>
      <p:nvGrpSpPr>
        <p:cNvPr id="63" name="Shape 63"/>
        <p:cNvGrpSpPr/>
        <p:nvPr/>
      </p:nvGrpSpPr>
      <p:grpSpPr>
        <a:xfrm>
          <a:off x="0" y="0"/>
          <a:ext cx="0" cy="0"/>
          <a:chOff x="0" y="0"/>
          <a:chExt cx="0" cy="0"/>
        </a:xfrm>
      </p:grpSpPr>
      <p:sp>
        <p:nvSpPr>
          <p:cNvPr id="64" name="Google Shape;64;p234"/>
          <p:cNvSpPr txBox="1"/>
          <p:nvPr>
            <p:ph type="body" idx="1"/>
          </p:nvPr>
        </p:nvSpPr>
        <p:spPr>
          <a:xfrm>
            <a:off x="635165" y="3231595"/>
            <a:ext cx="5551276" cy="769275"/>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335"/>
              </a:spcBef>
              <a:spcAft>
                <a:spcPts val="0"/>
              </a:spcAft>
              <a:buClr>
                <a:srgbClr val="7F7F7F"/>
              </a:buClr>
              <a:buSzPts val="5333"/>
              <a:buFont typeface="Arial" panose="020B0604020202020204"/>
              <a:buNone/>
              <a:defRPr sz="5335"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5" name="Google Shape;65;p234"/>
          <p:cNvSpPr txBox="1"/>
          <p:nvPr>
            <p:ph type="body" idx="2"/>
          </p:nvPr>
        </p:nvSpPr>
        <p:spPr>
          <a:xfrm>
            <a:off x="635165" y="4060176"/>
            <a:ext cx="5551276" cy="295800"/>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335"/>
              </a:spcBef>
              <a:spcAft>
                <a:spcPts val="0"/>
              </a:spcAft>
              <a:buClr>
                <a:schemeClr val="accent2"/>
              </a:buClr>
              <a:buSzPts val="1333"/>
              <a:buFont typeface="Arial" panose="020B0604020202020204"/>
              <a:buNone/>
              <a:defRPr sz="1335"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op left title">
  <p:cSld name="Top left title">
    <p:spTree>
      <p:nvGrpSpPr>
        <p:cNvPr id="66" name="Shape 66"/>
        <p:cNvGrpSpPr/>
        <p:nvPr/>
      </p:nvGrpSpPr>
      <p:grpSpPr>
        <a:xfrm>
          <a:off x="0" y="0"/>
          <a:ext cx="0" cy="0"/>
          <a:chOff x="0" y="0"/>
          <a:chExt cx="0" cy="0"/>
        </a:xfrm>
      </p:grpSpPr>
      <p:sp>
        <p:nvSpPr>
          <p:cNvPr id="67" name="Google Shape;67;p235"/>
          <p:cNvSpPr txBox="1"/>
          <p:nvPr>
            <p:ph type="body" idx="1"/>
          </p:nvPr>
        </p:nvSpPr>
        <p:spPr>
          <a:xfrm>
            <a:off x="629771" y="497272"/>
            <a:ext cx="5551276" cy="769275"/>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335"/>
              </a:spcBef>
              <a:spcAft>
                <a:spcPts val="0"/>
              </a:spcAft>
              <a:buClr>
                <a:srgbClr val="7F7F7F"/>
              </a:buClr>
              <a:buSzPts val="5333"/>
              <a:buFont typeface="Arial" panose="020B0604020202020204"/>
              <a:buNone/>
              <a:defRPr sz="5335"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8" name="Google Shape;68;p235"/>
          <p:cNvSpPr txBox="1"/>
          <p:nvPr>
            <p:ph type="body" idx="2"/>
          </p:nvPr>
        </p:nvSpPr>
        <p:spPr>
          <a:xfrm>
            <a:off x="629771" y="1325853"/>
            <a:ext cx="5551276" cy="295800"/>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335"/>
              </a:spcBef>
              <a:spcAft>
                <a:spcPts val="0"/>
              </a:spcAft>
              <a:buClr>
                <a:schemeClr val="accent2"/>
              </a:buClr>
              <a:buSzPts val="1333"/>
              <a:buFont typeface="Arial" panose="020B0604020202020204"/>
              <a:buNone/>
              <a:defRPr sz="1335"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lear">
  <p:cSld name="Clear">
    <p:spTree>
      <p:nvGrpSpPr>
        <p:cNvPr id="15" name="Shape 15"/>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op center title">
  <p:cSld name="Top center title">
    <p:spTree>
      <p:nvGrpSpPr>
        <p:cNvPr id="69" name="Shape 69"/>
        <p:cNvGrpSpPr/>
        <p:nvPr/>
      </p:nvGrpSpPr>
      <p:grpSpPr>
        <a:xfrm>
          <a:off x="0" y="0"/>
          <a:ext cx="0" cy="0"/>
          <a:chOff x="0" y="0"/>
          <a:chExt cx="0" cy="0"/>
        </a:xfrm>
      </p:grpSpPr>
      <p:sp>
        <p:nvSpPr>
          <p:cNvPr id="70" name="Google Shape;70;p236"/>
          <p:cNvSpPr txBox="1"/>
          <p:nvPr>
            <p:ph type="body" idx="1"/>
          </p:nvPr>
        </p:nvSpPr>
        <p:spPr>
          <a:xfrm>
            <a:off x="3329431" y="497272"/>
            <a:ext cx="5551276" cy="769275"/>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5"/>
              </a:spcBef>
              <a:spcAft>
                <a:spcPts val="0"/>
              </a:spcAft>
              <a:buClr>
                <a:srgbClr val="7F7F7F"/>
              </a:buClr>
              <a:buSzPts val="5333"/>
              <a:buFont typeface="Arial" panose="020B0604020202020204"/>
              <a:buNone/>
              <a:defRPr sz="5335"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1" name="Google Shape;71;p236"/>
          <p:cNvSpPr txBox="1"/>
          <p:nvPr>
            <p:ph type="body" idx="2"/>
          </p:nvPr>
        </p:nvSpPr>
        <p:spPr>
          <a:xfrm>
            <a:off x="3329431" y="1325853"/>
            <a:ext cx="5551276" cy="295800"/>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5"/>
              </a:spcBef>
              <a:spcAft>
                <a:spcPts val="0"/>
              </a:spcAft>
              <a:buClr>
                <a:schemeClr val="accent2"/>
              </a:buClr>
              <a:buSzPts val="1333"/>
              <a:buFont typeface="Arial" panose="020B0604020202020204"/>
              <a:buNone/>
              <a:defRPr sz="1335"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3_Top center title">
  <p:cSld name="13_Top center title">
    <p:spTree>
      <p:nvGrpSpPr>
        <p:cNvPr id="72" name="Shape 72"/>
        <p:cNvGrpSpPr/>
        <p:nvPr/>
      </p:nvGrpSpPr>
      <p:grpSpPr>
        <a:xfrm>
          <a:off x="0" y="0"/>
          <a:ext cx="0" cy="0"/>
          <a:chOff x="0" y="0"/>
          <a:chExt cx="0" cy="0"/>
        </a:xfrm>
      </p:grpSpPr>
      <p:sp>
        <p:nvSpPr>
          <p:cNvPr id="73" name="Google Shape;73;p237"/>
          <p:cNvSpPr txBox="1"/>
          <p:nvPr>
            <p:ph type="body" idx="1"/>
          </p:nvPr>
        </p:nvSpPr>
        <p:spPr>
          <a:xfrm>
            <a:off x="3329431" y="497272"/>
            <a:ext cx="5551276" cy="769275"/>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5"/>
              </a:spcBef>
              <a:spcAft>
                <a:spcPts val="0"/>
              </a:spcAft>
              <a:buClr>
                <a:srgbClr val="7F7F7F"/>
              </a:buClr>
              <a:buSzPts val="5333"/>
              <a:buFont typeface="Arial" panose="020B0604020202020204"/>
              <a:buNone/>
              <a:defRPr sz="5335"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4" name="Google Shape;74;p237"/>
          <p:cNvSpPr txBox="1"/>
          <p:nvPr>
            <p:ph type="body" idx="2"/>
          </p:nvPr>
        </p:nvSpPr>
        <p:spPr>
          <a:xfrm>
            <a:off x="3329431" y="1325853"/>
            <a:ext cx="5551276" cy="295800"/>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5"/>
              </a:spcBef>
              <a:spcAft>
                <a:spcPts val="0"/>
              </a:spcAft>
              <a:buClr>
                <a:schemeClr val="accent2"/>
              </a:buClr>
              <a:buSzPts val="1333"/>
              <a:buFont typeface="Arial" panose="020B0604020202020204"/>
              <a:buNone/>
              <a:defRPr sz="1335"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pic>
        <p:nvPicPr>
          <p:cNvPr id="75" name="Google Shape;75;p237" descr="New Macbook Silver.png"/>
          <p:cNvPicPr preferRelativeResize="0"/>
          <p:nvPr/>
        </p:nvPicPr>
        <p:blipFill rotWithShape="1">
          <a:blip r:embed="rId2"/>
          <a:srcRect/>
          <a:stretch>
            <a:fillRect/>
          </a:stretch>
        </p:blipFill>
        <p:spPr>
          <a:xfrm>
            <a:off x="624417" y="2628432"/>
            <a:ext cx="5960632" cy="3490232"/>
          </a:xfrm>
          <a:prstGeom prst="rect">
            <a:avLst/>
          </a:prstGeom>
          <a:noFill/>
          <a:ln>
            <a:noFill/>
          </a:ln>
        </p:spPr>
      </p:pic>
      <p:sp>
        <p:nvSpPr>
          <p:cNvPr id="76" name="Google Shape;76;p237"/>
          <p:cNvSpPr/>
          <p:nvPr>
            <p:ph type="pic" idx="3"/>
          </p:nvPr>
        </p:nvSpPr>
        <p:spPr>
          <a:xfrm>
            <a:off x="1309666" y="2882745"/>
            <a:ext cx="4548553" cy="2872153"/>
          </a:xfrm>
          <a:prstGeom prst="rect">
            <a:avLst/>
          </a:prstGeom>
          <a:no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_Top left title">
  <p:cSld name="1_Top left title">
    <p:spTree>
      <p:nvGrpSpPr>
        <p:cNvPr id="77" name="Shape 77"/>
        <p:cNvGrpSpPr/>
        <p:nvPr/>
      </p:nvGrpSpPr>
      <p:grpSpPr>
        <a:xfrm>
          <a:off x="0" y="0"/>
          <a:ext cx="0" cy="0"/>
          <a:chOff x="0" y="0"/>
          <a:chExt cx="0" cy="0"/>
        </a:xfrm>
      </p:grpSpPr>
      <p:sp>
        <p:nvSpPr>
          <p:cNvPr id="78" name="Google Shape;78;p238"/>
          <p:cNvSpPr txBox="1"/>
          <p:nvPr>
            <p:ph type="body" idx="1"/>
          </p:nvPr>
        </p:nvSpPr>
        <p:spPr>
          <a:xfrm>
            <a:off x="629771" y="497272"/>
            <a:ext cx="5551276" cy="769275"/>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335"/>
              </a:spcBef>
              <a:spcAft>
                <a:spcPts val="0"/>
              </a:spcAft>
              <a:buClr>
                <a:srgbClr val="7F7F7F"/>
              </a:buClr>
              <a:buSzPts val="5333"/>
              <a:buFont typeface="Arial" panose="020B0604020202020204"/>
              <a:buNone/>
              <a:defRPr sz="5335"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9" name="Google Shape;79;p238"/>
          <p:cNvSpPr txBox="1"/>
          <p:nvPr>
            <p:ph type="body" idx="2"/>
          </p:nvPr>
        </p:nvSpPr>
        <p:spPr>
          <a:xfrm>
            <a:off x="629771" y="1325853"/>
            <a:ext cx="5551276" cy="295800"/>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335"/>
              </a:spcBef>
              <a:spcAft>
                <a:spcPts val="0"/>
              </a:spcAft>
              <a:buClr>
                <a:schemeClr val="accent2"/>
              </a:buClr>
              <a:buSzPts val="1333"/>
              <a:buFont typeface="Arial" panose="020B0604020202020204"/>
              <a:buNone/>
              <a:defRPr sz="1335"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grpSp>
        <p:nvGrpSpPr>
          <p:cNvPr id="80" name="Google Shape;80;p238"/>
          <p:cNvGrpSpPr/>
          <p:nvPr/>
        </p:nvGrpSpPr>
        <p:grpSpPr>
          <a:xfrm>
            <a:off x="6907316" y="497273"/>
            <a:ext cx="4008056" cy="5937596"/>
            <a:chOff x="0" y="0"/>
            <a:chExt cx="6591304" cy="9765730"/>
          </a:xfrm>
        </p:grpSpPr>
        <p:pic>
          <p:nvPicPr>
            <p:cNvPr id="81" name="Google Shape;81;p238"/>
            <p:cNvPicPr preferRelativeResize="0"/>
            <p:nvPr/>
          </p:nvPicPr>
          <p:blipFill rotWithShape="1">
            <a:blip r:embed="rId2"/>
            <a:srcRect/>
            <a:stretch>
              <a:fillRect/>
            </a:stretch>
          </p:blipFill>
          <p:spPr>
            <a:xfrm>
              <a:off x="0" y="0"/>
              <a:ext cx="6591304" cy="9765730"/>
            </a:xfrm>
            <a:prstGeom prst="rect">
              <a:avLst/>
            </a:prstGeom>
            <a:noFill/>
            <a:ln>
              <a:noFill/>
            </a:ln>
          </p:spPr>
        </p:pic>
        <p:sp>
          <p:nvSpPr>
            <p:cNvPr id="82" name="Google Shape;82;p238"/>
            <p:cNvSpPr/>
            <p:nvPr/>
          </p:nvSpPr>
          <p:spPr>
            <a:xfrm>
              <a:off x="363079" y="954047"/>
              <a:ext cx="5879097" cy="7806214"/>
            </a:xfrm>
            <a:prstGeom prst="rect">
              <a:avLst/>
            </a:prstGeom>
            <a:solidFill>
              <a:srgbClr val="606060"/>
            </a:solidFill>
            <a:ln w="25400" cap="flat" cmpd="sng">
              <a:solidFill>
                <a:srgbClr val="000000">
                  <a:alpha val="0"/>
                </a:srgbClr>
              </a:solidFill>
              <a:prstDash val="solid"/>
              <a:miter lim="400000"/>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5331"/>
                <a:buFont typeface="Arial" panose="020B0604020202020204"/>
                <a:buNone/>
              </a:pPr>
              <a:endParaRPr sz="533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sp>
        <p:nvSpPr>
          <p:cNvPr id="83" name="Google Shape;83;p238"/>
          <p:cNvSpPr/>
          <p:nvPr>
            <p:ph type="pic" idx="3"/>
          </p:nvPr>
        </p:nvSpPr>
        <p:spPr>
          <a:xfrm>
            <a:off x="7128099" y="1077337"/>
            <a:ext cx="3574976" cy="4746204"/>
          </a:xfrm>
          <a:prstGeom prst="rect">
            <a:avLst/>
          </a:prstGeom>
          <a:no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12_Top center title">
  <p:cSld name="12_Top center title">
    <p:spTree>
      <p:nvGrpSpPr>
        <p:cNvPr id="84" name="Shape 84"/>
        <p:cNvGrpSpPr/>
        <p:nvPr/>
      </p:nvGrpSpPr>
      <p:grpSpPr>
        <a:xfrm>
          <a:off x="0" y="0"/>
          <a:ext cx="0" cy="0"/>
          <a:chOff x="0" y="0"/>
          <a:chExt cx="0" cy="0"/>
        </a:xfrm>
      </p:grpSpPr>
      <p:sp>
        <p:nvSpPr>
          <p:cNvPr id="85" name="Google Shape;85;p239"/>
          <p:cNvSpPr txBox="1"/>
          <p:nvPr>
            <p:ph type="body" idx="1"/>
          </p:nvPr>
        </p:nvSpPr>
        <p:spPr>
          <a:xfrm>
            <a:off x="3329431" y="497272"/>
            <a:ext cx="5551276" cy="769275"/>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5"/>
              </a:spcBef>
              <a:spcAft>
                <a:spcPts val="0"/>
              </a:spcAft>
              <a:buClr>
                <a:srgbClr val="7F7F7F"/>
              </a:buClr>
              <a:buSzPts val="5333"/>
              <a:buFont typeface="Arial" panose="020B0604020202020204"/>
              <a:buNone/>
              <a:defRPr sz="5335"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6" name="Google Shape;86;p239"/>
          <p:cNvSpPr txBox="1"/>
          <p:nvPr>
            <p:ph type="body" idx="2"/>
          </p:nvPr>
        </p:nvSpPr>
        <p:spPr>
          <a:xfrm>
            <a:off x="3329431" y="1325853"/>
            <a:ext cx="5551276" cy="295800"/>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5"/>
              </a:spcBef>
              <a:spcAft>
                <a:spcPts val="0"/>
              </a:spcAft>
              <a:buClr>
                <a:schemeClr val="accent2"/>
              </a:buClr>
              <a:buSzPts val="1333"/>
              <a:buFont typeface="Arial" panose="020B0604020202020204"/>
              <a:buNone/>
              <a:defRPr sz="1335"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7" name="Google Shape;87;p239"/>
          <p:cNvSpPr/>
          <p:nvPr>
            <p:ph type="pic" idx="3"/>
          </p:nvPr>
        </p:nvSpPr>
        <p:spPr>
          <a:xfrm>
            <a:off x="6256285" y="2409093"/>
            <a:ext cx="5248843" cy="3306280"/>
          </a:xfrm>
          <a:prstGeom prst="rect">
            <a:avLst/>
          </a:prstGeom>
          <a:no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4_Top center title">
  <p:cSld name="14_Top center title">
    <p:spTree>
      <p:nvGrpSpPr>
        <p:cNvPr id="88" name="Shape 88"/>
        <p:cNvGrpSpPr/>
        <p:nvPr/>
      </p:nvGrpSpPr>
      <p:grpSpPr>
        <a:xfrm>
          <a:off x="0" y="0"/>
          <a:ext cx="0" cy="0"/>
          <a:chOff x="0" y="0"/>
          <a:chExt cx="0" cy="0"/>
        </a:xfrm>
      </p:grpSpPr>
      <p:sp>
        <p:nvSpPr>
          <p:cNvPr id="89" name="Google Shape;89;p240"/>
          <p:cNvSpPr txBox="1"/>
          <p:nvPr>
            <p:ph type="body" idx="1"/>
          </p:nvPr>
        </p:nvSpPr>
        <p:spPr>
          <a:xfrm>
            <a:off x="3329431" y="497272"/>
            <a:ext cx="5551276" cy="769275"/>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5"/>
              </a:spcBef>
              <a:spcAft>
                <a:spcPts val="0"/>
              </a:spcAft>
              <a:buClr>
                <a:srgbClr val="7F7F7F"/>
              </a:buClr>
              <a:buSzPts val="5333"/>
              <a:buFont typeface="Arial" panose="020B0604020202020204"/>
              <a:buNone/>
              <a:defRPr sz="5335"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0" name="Google Shape;90;p240"/>
          <p:cNvSpPr txBox="1"/>
          <p:nvPr>
            <p:ph type="body" idx="2"/>
          </p:nvPr>
        </p:nvSpPr>
        <p:spPr>
          <a:xfrm>
            <a:off x="3329431" y="1325853"/>
            <a:ext cx="5551276" cy="295800"/>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5"/>
              </a:spcBef>
              <a:spcAft>
                <a:spcPts val="0"/>
              </a:spcAft>
              <a:buClr>
                <a:schemeClr val="accent2"/>
              </a:buClr>
              <a:buSzPts val="1333"/>
              <a:buFont typeface="Arial" panose="020B0604020202020204"/>
              <a:buNone/>
              <a:defRPr sz="1335"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1" name="Google Shape;91;p240"/>
          <p:cNvSpPr/>
          <p:nvPr>
            <p:ph type="pic" idx="3"/>
          </p:nvPr>
        </p:nvSpPr>
        <p:spPr>
          <a:xfrm>
            <a:off x="722679" y="2409093"/>
            <a:ext cx="5248843" cy="3306280"/>
          </a:xfrm>
          <a:prstGeom prst="rect">
            <a:avLst/>
          </a:prstGeom>
          <a:noFill/>
          <a:ln>
            <a:noFill/>
          </a:ln>
        </p:spPr>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5_Top center title">
  <p:cSld name="5_Top center title">
    <p:spTree>
      <p:nvGrpSpPr>
        <p:cNvPr id="92" name="Shape 92"/>
        <p:cNvGrpSpPr/>
        <p:nvPr/>
      </p:nvGrpSpPr>
      <p:grpSpPr>
        <a:xfrm>
          <a:off x="0" y="0"/>
          <a:ext cx="0" cy="0"/>
          <a:chOff x="0" y="0"/>
          <a:chExt cx="0" cy="0"/>
        </a:xfrm>
      </p:grpSpPr>
      <p:sp>
        <p:nvSpPr>
          <p:cNvPr id="93" name="Google Shape;93;p241"/>
          <p:cNvSpPr txBox="1"/>
          <p:nvPr>
            <p:ph type="body" idx="1"/>
          </p:nvPr>
        </p:nvSpPr>
        <p:spPr>
          <a:xfrm>
            <a:off x="3329431" y="497272"/>
            <a:ext cx="5551276" cy="769275"/>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5"/>
              </a:spcBef>
              <a:spcAft>
                <a:spcPts val="0"/>
              </a:spcAft>
              <a:buClr>
                <a:srgbClr val="7F7F7F"/>
              </a:buClr>
              <a:buSzPts val="5333"/>
              <a:buFont typeface="Arial" panose="020B0604020202020204"/>
              <a:buNone/>
              <a:defRPr sz="5335"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4" name="Google Shape;94;p241"/>
          <p:cNvSpPr txBox="1"/>
          <p:nvPr>
            <p:ph type="body" idx="2"/>
          </p:nvPr>
        </p:nvSpPr>
        <p:spPr>
          <a:xfrm>
            <a:off x="3329431" y="1325853"/>
            <a:ext cx="5551276" cy="295800"/>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5"/>
              </a:spcBef>
              <a:spcAft>
                <a:spcPts val="0"/>
              </a:spcAft>
              <a:buClr>
                <a:schemeClr val="accent2"/>
              </a:buClr>
              <a:buSzPts val="1333"/>
              <a:buFont typeface="Arial" panose="020B0604020202020204"/>
              <a:buNone/>
              <a:defRPr sz="1335"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5" name="Google Shape;95;p241"/>
          <p:cNvSpPr/>
          <p:nvPr>
            <p:ph type="pic" idx="3"/>
          </p:nvPr>
        </p:nvSpPr>
        <p:spPr>
          <a:xfrm>
            <a:off x="0" y="1875696"/>
            <a:ext cx="12192000" cy="4982305"/>
          </a:xfrm>
          <a:prstGeom prst="rect">
            <a:avLst/>
          </a:prstGeom>
          <a:noFill/>
          <a:ln>
            <a:noFill/>
          </a:ln>
        </p:spPr>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6_Top center title">
  <p:cSld name="6_Top center title">
    <p:spTree>
      <p:nvGrpSpPr>
        <p:cNvPr id="96" name="Shape 96"/>
        <p:cNvGrpSpPr/>
        <p:nvPr/>
      </p:nvGrpSpPr>
      <p:grpSpPr>
        <a:xfrm>
          <a:off x="0" y="0"/>
          <a:ext cx="0" cy="0"/>
          <a:chOff x="0" y="0"/>
          <a:chExt cx="0" cy="0"/>
        </a:xfrm>
      </p:grpSpPr>
      <p:sp>
        <p:nvSpPr>
          <p:cNvPr id="97" name="Google Shape;97;p242"/>
          <p:cNvSpPr txBox="1"/>
          <p:nvPr>
            <p:ph type="body" idx="1"/>
          </p:nvPr>
        </p:nvSpPr>
        <p:spPr>
          <a:xfrm>
            <a:off x="3329431" y="497272"/>
            <a:ext cx="5551276" cy="769275"/>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5"/>
              </a:spcBef>
              <a:spcAft>
                <a:spcPts val="0"/>
              </a:spcAft>
              <a:buClr>
                <a:srgbClr val="7F7F7F"/>
              </a:buClr>
              <a:buSzPts val="5333"/>
              <a:buFont typeface="Arial" panose="020B0604020202020204"/>
              <a:buNone/>
              <a:defRPr sz="5335"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8" name="Google Shape;98;p242"/>
          <p:cNvSpPr txBox="1"/>
          <p:nvPr>
            <p:ph type="body" idx="2"/>
          </p:nvPr>
        </p:nvSpPr>
        <p:spPr>
          <a:xfrm>
            <a:off x="3329431" y="1325853"/>
            <a:ext cx="5551276" cy="295800"/>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5"/>
              </a:spcBef>
              <a:spcAft>
                <a:spcPts val="0"/>
              </a:spcAft>
              <a:buClr>
                <a:schemeClr val="accent2"/>
              </a:buClr>
              <a:buSzPts val="1333"/>
              <a:buFont typeface="Arial" panose="020B0604020202020204"/>
              <a:buNone/>
              <a:defRPr sz="1335"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9" name="Google Shape;99;p242"/>
          <p:cNvSpPr/>
          <p:nvPr>
            <p:ph type="pic" idx="3"/>
          </p:nvPr>
        </p:nvSpPr>
        <p:spPr>
          <a:xfrm>
            <a:off x="0" y="1875695"/>
            <a:ext cx="12192000" cy="2930767"/>
          </a:xfrm>
          <a:prstGeom prst="rect">
            <a:avLst/>
          </a:prstGeom>
          <a:noFill/>
          <a:ln>
            <a:noFill/>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4_Top center title">
  <p:cSld name="4_Top center title">
    <p:spTree>
      <p:nvGrpSpPr>
        <p:cNvPr id="100" name="Shape 100"/>
        <p:cNvGrpSpPr/>
        <p:nvPr/>
      </p:nvGrpSpPr>
      <p:grpSpPr>
        <a:xfrm>
          <a:off x="0" y="0"/>
          <a:ext cx="0" cy="0"/>
          <a:chOff x="0" y="0"/>
          <a:chExt cx="0" cy="0"/>
        </a:xfrm>
      </p:grpSpPr>
      <p:sp>
        <p:nvSpPr>
          <p:cNvPr id="101" name="Google Shape;101;p243"/>
          <p:cNvSpPr txBox="1"/>
          <p:nvPr>
            <p:ph type="body" idx="1"/>
          </p:nvPr>
        </p:nvSpPr>
        <p:spPr>
          <a:xfrm>
            <a:off x="3329431" y="309709"/>
            <a:ext cx="5551276" cy="769275"/>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5"/>
              </a:spcBef>
              <a:spcAft>
                <a:spcPts val="0"/>
              </a:spcAft>
              <a:buClr>
                <a:srgbClr val="7F7F7F"/>
              </a:buClr>
              <a:buSzPts val="5333"/>
              <a:buFont typeface="Arial" panose="020B0604020202020204"/>
              <a:buNone/>
              <a:defRPr sz="5335"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2" name="Google Shape;102;p243"/>
          <p:cNvSpPr txBox="1"/>
          <p:nvPr>
            <p:ph type="body" idx="2"/>
          </p:nvPr>
        </p:nvSpPr>
        <p:spPr>
          <a:xfrm>
            <a:off x="3329431" y="1138291"/>
            <a:ext cx="5551276" cy="295800"/>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5"/>
              </a:spcBef>
              <a:spcAft>
                <a:spcPts val="0"/>
              </a:spcAft>
              <a:buClr>
                <a:schemeClr val="accent2"/>
              </a:buClr>
              <a:buSzPts val="1333"/>
              <a:buFont typeface="Arial" panose="020B0604020202020204"/>
              <a:buNone/>
              <a:defRPr sz="1335"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3" name="Google Shape;103;p243"/>
          <p:cNvSpPr/>
          <p:nvPr>
            <p:ph type="pic" idx="3"/>
          </p:nvPr>
        </p:nvSpPr>
        <p:spPr>
          <a:xfrm>
            <a:off x="624417" y="1685045"/>
            <a:ext cx="3475892" cy="3475892"/>
          </a:xfrm>
          <a:prstGeom prst="rect">
            <a:avLst/>
          </a:prstGeom>
          <a:noFill/>
          <a:ln>
            <a:noFill/>
          </a:ln>
        </p:spPr>
      </p:sp>
      <p:sp>
        <p:nvSpPr>
          <p:cNvPr id="104" name="Google Shape;104;p243"/>
          <p:cNvSpPr/>
          <p:nvPr>
            <p:ph type="pic" idx="4"/>
          </p:nvPr>
        </p:nvSpPr>
        <p:spPr>
          <a:xfrm>
            <a:off x="4358054" y="1685045"/>
            <a:ext cx="3475892" cy="3475892"/>
          </a:xfrm>
          <a:prstGeom prst="rect">
            <a:avLst/>
          </a:prstGeom>
          <a:noFill/>
          <a:ln>
            <a:noFill/>
          </a:ln>
        </p:spPr>
      </p:sp>
      <p:sp>
        <p:nvSpPr>
          <p:cNvPr id="105" name="Google Shape;105;p243"/>
          <p:cNvSpPr/>
          <p:nvPr>
            <p:ph type="pic" idx="5"/>
          </p:nvPr>
        </p:nvSpPr>
        <p:spPr>
          <a:xfrm>
            <a:off x="8091691" y="1685045"/>
            <a:ext cx="3475892" cy="3475892"/>
          </a:xfrm>
          <a:prstGeom prst="rect">
            <a:avLst/>
          </a:prstGeom>
          <a:noFill/>
          <a:ln>
            <a:noFill/>
          </a:ln>
        </p:spPr>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11_Top center title">
  <p:cSld name="11_Top center title">
    <p:spTree>
      <p:nvGrpSpPr>
        <p:cNvPr id="106" name="Shape 106"/>
        <p:cNvGrpSpPr/>
        <p:nvPr/>
      </p:nvGrpSpPr>
      <p:grpSpPr>
        <a:xfrm>
          <a:off x="0" y="0"/>
          <a:ext cx="0" cy="0"/>
          <a:chOff x="0" y="0"/>
          <a:chExt cx="0" cy="0"/>
        </a:xfrm>
      </p:grpSpPr>
      <p:sp>
        <p:nvSpPr>
          <p:cNvPr id="107" name="Google Shape;107;p244"/>
          <p:cNvSpPr txBox="1"/>
          <p:nvPr>
            <p:ph type="body" idx="1"/>
          </p:nvPr>
        </p:nvSpPr>
        <p:spPr>
          <a:xfrm>
            <a:off x="3329431" y="309709"/>
            <a:ext cx="5551276" cy="769275"/>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5"/>
              </a:spcBef>
              <a:spcAft>
                <a:spcPts val="0"/>
              </a:spcAft>
              <a:buClr>
                <a:srgbClr val="7F7F7F"/>
              </a:buClr>
              <a:buSzPts val="5333"/>
              <a:buFont typeface="Arial" panose="020B0604020202020204"/>
              <a:buNone/>
              <a:defRPr sz="5335"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8" name="Google Shape;108;p244"/>
          <p:cNvSpPr txBox="1"/>
          <p:nvPr>
            <p:ph type="body" idx="2"/>
          </p:nvPr>
        </p:nvSpPr>
        <p:spPr>
          <a:xfrm>
            <a:off x="3329431" y="1138291"/>
            <a:ext cx="5551276" cy="295800"/>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5"/>
              </a:spcBef>
              <a:spcAft>
                <a:spcPts val="0"/>
              </a:spcAft>
              <a:buClr>
                <a:schemeClr val="accent2"/>
              </a:buClr>
              <a:buSzPts val="1333"/>
              <a:buFont typeface="Arial" panose="020B0604020202020204"/>
              <a:buNone/>
              <a:defRPr sz="1335"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9" name="Google Shape;109;p244"/>
          <p:cNvSpPr/>
          <p:nvPr>
            <p:ph type="pic" idx="3"/>
          </p:nvPr>
        </p:nvSpPr>
        <p:spPr>
          <a:xfrm>
            <a:off x="624420" y="1705708"/>
            <a:ext cx="5248843" cy="3306280"/>
          </a:xfrm>
          <a:prstGeom prst="rect">
            <a:avLst/>
          </a:prstGeom>
          <a:noFill/>
          <a:ln>
            <a:noFill/>
          </a:ln>
        </p:spPr>
      </p:sp>
      <p:sp>
        <p:nvSpPr>
          <p:cNvPr id="110" name="Google Shape;110;p244"/>
          <p:cNvSpPr/>
          <p:nvPr>
            <p:ph type="pic" idx="4"/>
          </p:nvPr>
        </p:nvSpPr>
        <p:spPr>
          <a:xfrm>
            <a:off x="6318741" y="1705708"/>
            <a:ext cx="5248843" cy="3306280"/>
          </a:xfrm>
          <a:prstGeom prst="rect">
            <a:avLst/>
          </a:prstGeom>
          <a:noFill/>
          <a:ln>
            <a:noFill/>
          </a:ln>
        </p:spPr>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10_Top center title">
  <p:cSld name="10_Top center title">
    <p:spTree>
      <p:nvGrpSpPr>
        <p:cNvPr id="111" name="Shape 111"/>
        <p:cNvGrpSpPr/>
        <p:nvPr/>
      </p:nvGrpSpPr>
      <p:grpSpPr>
        <a:xfrm>
          <a:off x="0" y="0"/>
          <a:ext cx="0" cy="0"/>
          <a:chOff x="0" y="0"/>
          <a:chExt cx="0" cy="0"/>
        </a:xfrm>
      </p:grpSpPr>
      <p:sp>
        <p:nvSpPr>
          <p:cNvPr id="112" name="Google Shape;112;p245"/>
          <p:cNvSpPr txBox="1"/>
          <p:nvPr>
            <p:ph type="body" idx="1"/>
          </p:nvPr>
        </p:nvSpPr>
        <p:spPr>
          <a:xfrm>
            <a:off x="3329431" y="497272"/>
            <a:ext cx="5551276" cy="769275"/>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5"/>
              </a:spcBef>
              <a:spcAft>
                <a:spcPts val="0"/>
              </a:spcAft>
              <a:buClr>
                <a:srgbClr val="7F7F7F"/>
              </a:buClr>
              <a:buSzPts val="5333"/>
              <a:buFont typeface="Arial" panose="020B0604020202020204"/>
              <a:buNone/>
              <a:defRPr sz="5335"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3" name="Google Shape;113;p245"/>
          <p:cNvSpPr txBox="1"/>
          <p:nvPr>
            <p:ph type="body" idx="2"/>
          </p:nvPr>
        </p:nvSpPr>
        <p:spPr>
          <a:xfrm>
            <a:off x="3329431" y="1325853"/>
            <a:ext cx="5551276" cy="295800"/>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5"/>
              </a:spcBef>
              <a:spcAft>
                <a:spcPts val="0"/>
              </a:spcAft>
              <a:buClr>
                <a:schemeClr val="accent2"/>
              </a:buClr>
              <a:buSzPts val="1333"/>
              <a:buFont typeface="Arial" panose="020B0604020202020204"/>
              <a:buNone/>
              <a:defRPr sz="1335"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4" name="Google Shape;114;p245"/>
          <p:cNvSpPr/>
          <p:nvPr>
            <p:ph type="pic" idx="3"/>
          </p:nvPr>
        </p:nvSpPr>
        <p:spPr>
          <a:xfrm>
            <a:off x="1160588" y="2262559"/>
            <a:ext cx="2614243" cy="2614243"/>
          </a:xfrm>
          <a:prstGeom prst="rect">
            <a:avLst/>
          </a:prstGeom>
          <a:noFill/>
          <a:ln>
            <a:noFill/>
          </a:ln>
        </p:spPr>
      </p:sp>
      <p:sp>
        <p:nvSpPr>
          <p:cNvPr id="115" name="Google Shape;115;p245"/>
          <p:cNvSpPr/>
          <p:nvPr>
            <p:ph type="pic" idx="4"/>
          </p:nvPr>
        </p:nvSpPr>
        <p:spPr>
          <a:xfrm>
            <a:off x="4788879" y="2262559"/>
            <a:ext cx="2614243" cy="2614243"/>
          </a:xfrm>
          <a:prstGeom prst="rect">
            <a:avLst/>
          </a:prstGeom>
          <a:noFill/>
          <a:ln>
            <a:noFill/>
          </a:ln>
        </p:spPr>
      </p:sp>
      <p:sp>
        <p:nvSpPr>
          <p:cNvPr id="116" name="Google Shape;116;p245"/>
          <p:cNvSpPr/>
          <p:nvPr>
            <p:ph type="pic" idx="5"/>
          </p:nvPr>
        </p:nvSpPr>
        <p:spPr>
          <a:xfrm>
            <a:off x="8305797" y="2262559"/>
            <a:ext cx="2614243" cy="2614243"/>
          </a:xfrm>
          <a:prstGeom prst="rect">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op left title">
  <p:cSld name="Top left title">
    <p:spTree>
      <p:nvGrpSpPr>
        <p:cNvPr id="16" name="Shape 16"/>
        <p:cNvGrpSpPr/>
        <p:nvPr/>
      </p:nvGrpSpPr>
      <p:grpSpPr>
        <a:xfrm>
          <a:off x="0" y="0"/>
          <a:ext cx="0" cy="0"/>
          <a:chOff x="0" y="0"/>
          <a:chExt cx="0" cy="0"/>
        </a:xfrm>
      </p:grpSpPr>
      <p:sp>
        <p:nvSpPr>
          <p:cNvPr id="17" name="Google Shape;17;p224"/>
          <p:cNvSpPr txBox="1"/>
          <p:nvPr>
            <p:ph type="body" idx="1"/>
          </p:nvPr>
        </p:nvSpPr>
        <p:spPr>
          <a:xfrm>
            <a:off x="629771" y="497272"/>
            <a:ext cx="5551276" cy="769275"/>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335"/>
              </a:spcBef>
              <a:spcAft>
                <a:spcPts val="0"/>
              </a:spcAft>
              <a:buClr>
                <a:srgbClr val="7F7F7F"/>
              </a:buClr>
              <a:buSzPts val="5333"/>
              <a:buFont typeface="Arial" panose="020B0604020202020204"/>
              <a:buNone/>
              <a:defRPr sz="5335"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8" name="Google Shape;18;p224"/>
          <p:cNvSpPr txBox="1"/>
          <p:nvPr>
            <p:ph type="body" idx="2"/>
          </p:nvPr>
        </p:nvSpPr>
        <p:spPr>
          <a:xfrm>
            <a:off x="629771" y="1325853"/>
            <a:ext cx="5551276" cy="295800"/>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335"/>
              </a:spcBef>
              <a:spcAft>
                <a:spcPts val="0"/>
              </a:spcAft>
              <a:buClr>
                <a:schemeClr val="accent2"/>
              </a:buClr>
              <a:buSzPts val="1333"/>
              <a:buFont typeface="Arial" panose="020B0604020202020204"/>
              <a:buNone/>
              <a:defRPr sz="1335"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7_Top center title">
  <p:cSld name="7_Top center title">
    <p:spTree>
      <p:nvGrpSpPr>
        <p:cNvPr id="117" name="Shape 117"/>
        <p:cNvGrpSpPr/>
        <p:nvPr/>
      </p:nvGrpSpPr>
      <p:grpSpPr>
        <a:xfrm>
          <a:off x="0" y="0"/>
          <a:ext cx="0" cy="0"/>
          <a:chOff x="0" y="0"/>
          <a:chExt cx="0" cy="0"/>
        </a:xfrm>
      </p:grpSpPr>
      <p:sp>
        <p:nvSpPr>
          <p:cNvPr id="118" name="Google Shape;118;p246"/>
          <p:cNvSpPr txBox="1"/>
          <p:nvPr>
            <p:ph type="body" idx="1"/>
          </p:nvPr>
        </p:nvSpPr>
        <p:spPr>
          <a:xfrm>
            <a:off x="3329431" y="497272"/>
            <a:ext cx="5551276" cy="769275"/>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5"/>
              </a:spcBef>
              <a:spcAft>
                <a:spcPts val="0"/>
              </a:spcAft>
              <a:buClr>
                <a:srgbClr val="7F7F7F"/>
              </a:buClr>
              <a:buSzPts val="5333"/>
              <a:buFont typeface="Arial" panose="020B0604020202020204"/>
              <a:buNone/>
              <a:defRPr sz="5335"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9" name="Google Shape;119;p246"/>
          <p:cNvSpPr txBox="1"/>
          <p:nvPr>
            <p:ph type="body" idx="2"/>
          </p:nvPr>
        </p:nvSpPr>
        <p:spPr>
          <a:xfrm>
            <a:off x="3329431" y="1325853"/>
            <a:ext cx="5551276" cy="295800"/>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5"/>
              </a:spcBef>
              <a:spcAft>
                <a:spcPts val="0"/>
              </a:spcAft>
              <a:buClr>
                <a:schemeClr val="accent2"/>
              </a:buClr>
              <a:buSzPts val="1333"/>
              <a:buFont typeface="Arial" panose="020B0604020202020204"/>
              <a:buNone/>
              <a:defRPr sz="1335"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0" name="Google Shape;120;p246"/>
          <p:cNvSpPr/>
          <p:nvPr>
            <p:ph type="pic" idx="3"/>
          </p:nvPr>
        </p:nvSpPr>
        <p:spPr>
          <a:xfrm>
            <a:off x="624418" y="2133604"/>
            <a:ext cx="2344613" cy="2344613"/>
          </a:xfrm>
          <a:prstGeom prst="rect">
            <a:avLst/>
          </a:prstGeom>
          <a:noFill/>
          <a:ln>
            <a:noFill/>
          </a:ln>
        </p:spPr>
      </p:sp>
      <p:sp>
        <p:nvSpPr>
          <p:cNvPr id="121" name="Google Shape;121;p246"/>
          <p:cNvSpPr/>
          <p:nvPr>
            <p:ph type="pic" idx="4"/>
          </p:nvPr>
        </p:nvSpPr>
        <p:spPr>
          <a:xfrm>
            <a:off x="3490708" y="2133604"/>
            <a:ext cx="2344613" cy="2344613"/>
          </a:xfrm>
          <a:prstGeom prst="rect">
            <a:avLst/>
          </a:prstGeom>
          <a:noFill/>
          <a:ln>
            <a:noFill/>
          </a:ln>
        </p:spPr>
      </p:sp>
      <p:sp>
        <p:nvSpPr>
          <p:cNvPr id="122" name="Google Shape;122;p246"/>
          <p:cNvSpPr/>
          <p:nvPr>
            <p:ph type="pic" idx="5"/>
          </p:nvPr>
        </p:nvSpPr>
        <p:spPr>
          <a:xfrm>
            <a:off x="6356999" y="2133604"/>
            <a:ext cx="2344613" cy="2344613"/>
          </a:xfrm>
          <a:prstGeom prst="rect">
            <a:avLst/>
          </a:prstGeom>
          <a:noFill/>
          <a:ln>
            <a:noFill/>
          </a:ln>
        </p:spPr>
      </p:sp>
      <p:sp>
        <p:nvSpPr>
          <p:cNvPr id="123" name="Google Shape;123;p246"/>
          <p:cNvSpPr/>
          <p:nvPr>
            <p:ph type="pic" idx="6"/>
          </p:nvPr>
        </p:nvSpPr>
        <p:spPr>
          <a:xfrm>
            <a:off x="9222971" y="2133604"/>
            <a:ext cx="2344613" cy="2344613"/>
          </a:xfrm>
          <a:prstGeom prst="rect">
            <a:avLst/>
          </a:prstGeom>
          <a:noFill/>
          <a:ln>
            <a:noFill/>
          </a:ln>
        </p:spPr>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8_Top center title">
  <p:cSld name="8_Top center title">
    <p:spTree>
      <p:nvGrpSpPr>
        <p:cNvPr id="124" name="Shape 124"/>
        <p:cNvGrpSpPr/>
        <p:nvPr/>
      </p:nvGrpSpPr>
      <p:grpSpPr>
        <a:xfrm>
          <a:off x="0" y="0"/>
          <a:ext cx="0" cy="0"/>
          <a:chOff x="0" y="0"/>
          <a:chExt cx="0" cy="0"/>
        </a:xfrm>
      </p:grpSpPr>
      <p:sp>
        <p:nvSpPr>
          <p:cNvPr id="125" name="Google Shape;125;p247"/>
          <p:cNvSpPr txBox="1"/>
          <p:nvPr>
            <p:ph type="body" idx="1"/>
          </p:nvPr>
        </p:nvSpPr>
        <p:spPr>
          <a:xfrm>
            <a:off x="3329431" y="497272"/>
            <a:ext cx="5551276" cy="769275"/>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5"/>
              </a:spcBef>
              <a:spcAft>
                <a:spcPts val="0"/>
              </a:spcAft>
              <a:buClr>
                <a:srgbClr val="7F7F7F"/>
              </a:buClr>
              <a:buSzPts val="5333"/>
              <a:buFont typeface="Arial" panose="020B0604020202020204"/>
              <a:buNone/>
              <a:defRPr sz="5335"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6" name="Google Shape;126;p247"/>
          <p:cNvSpPr txBox="1"/>
          <p:nvPr>
            <p:ph type="body" idx="2"/>
          </p:nvPr>
        </p:nvSpPr>
        <p:spPr>
          <a:xfrm>
            <a:off x="3329431" y="1325853"/>
            <a:ext cx="5551276" cy="295800"/>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5"/>
              </a:spcBef>
              <a:spcAft>
                <a:spcPts val="0"/>
              </a:spcAft>
              <a:buClr>
                <a:schemeClr val="accent2"/>
              </a:buClr>
              <a:buSzPts val="1333"/>
              <a:buFont typeface="Arial" panose="020B0604020202020204"/>
              <a:buNone/>
              <a:defRPr sz="1335"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7" name="Google Shape;127;p247"/>
          <p:cNvSpPr/>
          <p:nvPr>
            <p:ph type="pic" idx="3"/>
          </p:nvPr>
        </p:nvSpPr>
        <p:spPr>
          <a:xfrm>
            <a:off x="624418" y="2074991"/>
            <a:ext cx="1981196" cy="1981196"/>
          </a:xfrm>
          <a:prstGeom prst="rect">
            <a:avLst/>
          </a:prstGeom>
          <a:noFill/>
          <a:ln>
            <a:noFill/>
          </a:ln>
        </p:spPr>
      </p:sp>
      <p:sp>
        <p:nvSpPr>
          <p:cNvPr id="128" name="Google Shape;128;p247"/>
          <p:cNvSpPr/>
          <p:nvPr>
            <p:ph type="pic" idx="4"/>
          </p:nvPr>
        </p:nvSpPr>
        <p:spPr>
          <a:xfrm>
            <a:off x="2869443" y="2074991"/>
            <a:ext cx="1981196" cy="1981196"/>
          </a:xfrm>
          <a:prstGeom prst="rect">
            <a:avLst/>
          </a:prstGeom>
          <a:noFill/>
          <a:ln>
            <a:noFill/>
          </a:ln>
        </p:spPr>
      </p:sp>
      <p:sp>
        <p:nvSpPr>
          <p:cNvPr id="129" name="Google Shape;129;p247"/>
          <p:cNvSpPr/>
          <p:nvPr>
            <p:ph type="pic" idx="5"/>
          </p:nvPr>
        </p:nvSpPr>
        <p:spPr>
          <a:xfrm>
            <a:off x="5114470" y="2074991"/>
            <a:ext cx="1981196" cy="1981196"/>
          </a:xfrm>
          <a:prstGeom prst="rect">
            <a:avLst/>
          </a:prstGeom>
          <a:noFill/>
          <a:ln>
            <a:noFill/>
          </a:ln>
        </p:spPr>
      </p:sp>
      <p:sp>
        <p:nvSpPr>
          <p:cNvPr id="130" name="Google Shape;130;p247"/>
          <p:cNvSpPr/>
          <p:nvPr>
            <p:ph type="pic" idx="6"/>
          </p:nvPr>
        </p:nvSpPr>
        <p:spPr>
          <a:xfrm>
            <a:off x="7359497" y="2074991"/>
            <a:ext cx="1981196" cy="1981196"/>
          </a:xfrm>
          <a:prstGeom prst="rect">
            <a:avLst/>
          </a:prstGeom>
          <a:noFill/>
          <a:ln>
            <a:noFill/>
          </a:ln>
        </p:spPr>
      </p:sp>
      <p:sp>
        <p:nvSpPr>
          <p:cNvPr id="131" name="Google Shape;131;p247"/>
          <p:cNvSpPr/>
          <p:nvPr>
            <p:ph type="pic" idx="7"/>
          </p:nvPr>
        </p:nvSpPr>
        <p:spPr>
          <a:xfrm>
            <a:off x="9604523" y="2074991"/>
            <a:ext cx="1981196" cy="1981196"/>
          </a:xfrm>
          <a:prstGeom prst="rect">
            <a:avLst/>
          </a:prstGeom>
          <a:noFill/>
          <a:ln>
            <a:noFill/>
          </a:ln>
        </p:spPr>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9_Top center title">
  <p:cSld name="9_Top center title">
    <p:spTree>
      <p:nvGrpSpPr>
        <p:cNvPr id="132" name="Shape 132"/>
        <p:cNvGrpSpPr/>
        <p:nvPr/>
      </p:nvGrpSpPr>
      <p:grpSpPr>
        <a:xfrm>
          <a:off x="0" y="0"/>
          <a:ext cx="0" cy="0"/>
          <a:chOff x="0" y="0"/>
          <a:chExt cx="0" cy="0"/>
        </a:xfrm>
      </p:grpSpPr>
      <p:sp>
        <p:nvSpPr>
          <p:cNvPr id="133" name="Google Shape;133;p248"/>
          <p:cNvSpPr txBox="1"/>
          <p:nvPr>
            <p:ph type="body" idx="1"/>
          </p:nvPr>
        </p:nvSpPr>
        <p:spPr>
          <a:xfrm>
            <a:off x="3329431" y="497272"/>
            <a:ext cx="5551276" cy="769275"/>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5"/>
              </a:spcBef>
              <a:spcAft>
                <a:spcPts val="0"/>
              </a:spcAft>
              <a:buClr>
                <a:srgbClr val="7F7F7F"/>
              </a:buClr>
              <a:buSzPts val="5333"/>
              <a:buFont typeface="Arial" panose="020B0604020202020204"/>
              <a:buNone/>
              <a:defRPr sz="5335"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4" name="Google Shape;134;p248"/>
          <p:cNvSpPr txBox="1"/>
          <p:nvPr>
            <p:ph type="body" idx="2"/>
          </p:nvPr>
        </p:nvSpPr>
        <p:spPr>
          <a:xfrm>
            <a:off x="3329431" y="1325853"/>
            <a:ext cx="5551276" cy="295800"/>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5"/>
              </a:spcBef>
              <a:spcAft>
                <a:spcPts val="0"/>
              </a:spcAft>
              <a:buClr>
                <a:schemeClr val="accent2"/>
              </a:buClr>
              <a:buSzPts val="1333"/>
              <a:buFont typeface="Arial" panose="020B0604020202020204"/>
              <a:buNone/>
              <a:defRPr sz="1335"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5" name="Google Shape;135;p248"/>
          <p:cNvSpPr/>
          <p:nvPr>
            <p:ph type="pic" idx="3"/>
          </p:nvPr>
        </p:nvSpPr>
        <p:spPr>
          <a:xfrm>
            <a:off x="624418" y="2074991"/>
            <a:ext cx="1981196" cy="1981196"/>
          </a:xfrm>
          <a:prstGeom prst="rect">
            <a:avLst/>
          </a:prstGeom>
          <a:noFill/>
          <a:ln>
            <a:noFill/>
          </a:ln>
        </p:spPr>
      </p:sp>
      <p:sp>
        <p:nvSpPr>
          <p:cNvPr id="136" name="Google Shape;136;p248"/>
          <p:cNvSpPr/>
          <p:nvPr>
            <p:ph type="pic" idx="4"/>
          </p:nvPr>
        </p:nvSpPr>
        <p:spPr>
          <a:xfrm>
            <a:off x="624418" y="4290653"/>
            <a:ext cx="1981196" cy="1981196"/>
          </a:xfrm>
          <a:prstGeom prst="rect">
            <a:avLst/>
          </a:prstGeom>
          <a:noFill/>
          <a:ln>
            <a:noFill/>
          </a:ln>
        </p:spPr>
      </p:sp>
      <p:sp>
        <p:nvSpPr>
          <p:cNvPr id="137" name="Google Shape;137;p248"/>
          <p:cNvSpPr/>
          <p:nvPr>
            <p:ph type="pic" idx="5"/>
          </p:nvPr>
        </p:nvSpPr>
        <p:spPr>
          <a:xfrm>
            <a:off x="6096001" y="2074991"/>
            <a:ext cx="1981196" cy="1981196"/>
          </a:xfrm>
          <a:prstGeom prst="rect">
            <a:avLst/>
          </a:prstGeom>
          <a:noFill/>
          <a:ln>
            <a:noFill/>
          </a:ln>
        </p:spPr>
      </p:sp>
      <p:sp>
        <p:nvSpPr>
          <p:cNvPr id="138" name="Google Shape;138;p248"/>
          <p:cNvSpPr/>
          <p:nvPr>
            <p:ph type="pic" idx="6"/>
          </p:nvPr>
        </p:nvSpPr>
        <p:spPr>
          <a:xfrm>
            <a:off x="6096001" y="4290653"/>
            <a:ext cx="1981196" cy="1981196"/>
          </a:xfrm>
          <a:prstGeom prst="rect">
            <a:avLst/>
          </a:prstGeom>
          <a:noFill/>
          <a:ln>
            <a:noFill/>
          </a:ln>
        </p:spPr>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_Top center title">
  <p:cSld name="2_Top center title">
    <p:spTree>
      <p:nvGrpSpPr>
        <p:cNvPr id="139" name="Shape 139"/>
        <p:cNvGrpSpPr/>
        <p:nvPr/>
      </p:nvGrpSpPr>
      <p:grpSpPr>
        <a:xfrm>
          <a:off x="0" y="0"/>
          <a:ext cx="0" cy="0"/>
          <a:chOff x="0" y="0"/>
          <a:chExt cx="0" cy="0"/>
        </a:xfrm>
      </p:grpSpPr>
      <p:sp>
        <p:nvSpPr>
          <p:cNvPr id="140" name="Google Shape;140;p249"/>
          <p:cNvSpPr txBox="1"/>
          <p:nvPr>
            <p:ph type="body" idx="1"/>
          </p:nvPr>
        </p:nvSpPr>
        <p:spPr>
          <a:xfrm>
            <a:off x="3329431" y="849205"/>
            <a:ext cx="5551276" cy="769275"/>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5"/>
              </a:spcBef>
              <a:spcAft>
                <a:spcPts val="0"/>
              </a:spcAft>
              <a:buClr>
                <a:srgbClr val="7F7F7F"/>
              </a:buClr>
              <a:buSzPts val="5333"/>
              <a:buFont typeface="Arial" panose="020B0604020202020204"/>
              <a:buNone/>
              <a:defRPr sz="5335"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1" name="Google Shape;141;p249"/>
          <p:cNvSpPr txBox="1"/>
          <p:nvPr>
            <p:ph type="body" idx="2"/>
          </p:nvPr>
        </p:nvSpPr>
        <p:spPr>
          <a:xfrm>
            <a:off x="3329431" y="1677787"/>
            <a:ext cx="5551276" cy="295800"/>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5"/>
              </a:spcBef>
              <a:spcAft>
                <a:spcPts val="0"/>
              </a:spcAft>
              <a:buClr>
                <a:schemeClr val="accent2"/>
              </a:buClr>
              <a:buSzPts val="1333"/>
              <a:buFont typeface="Arial" panose="020B0604020202020204"/>
              <a:buNone/>
              <a:defRPr sz="1335"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2" name="Google Shape;142;p249"/>
          <p:cNvSpPr txBox="1"/>
          <p:nvPr>
            <p:ph type="body" idx="3"/>
          </p:nvPr>
        </p:nvSpPr>
        <p:spPr>
          <a:xfrm>
            <a:off x="1033355" y="5591877"/>
            <a:ext cx="2399995" cy="240000"/>
          </a:xfrm>
          <a:prstGeom prst="rect">
            <a:avLst/>
          </a:prstGeom>
          <a:noFill/>
          <a:ln>
            <a:noFill/>
          </a:ln>
        </p:spPr>
        <p:txBody>
          <a:bodyPr spcFirstLastPara="1" wrap="square" lIns="0" tIns="40500" rIns="0" bIns="40500" anchor="ctr" anchorCtr="0">
            <a:noAutofit/>
          </a:bodyPr>
          <a:lstStyle>
            <a:lvl1pPr marL="457200" marR="0" lvl="0" indent="-228600" algn="l" rtl="0">
              <a:lnSpc>
                <a:spcPct val="100000"/>
              </a:lnSpc>
              <a:spcBef>
                <a:spcPts val="0"/>
              </a:spcBef>
              <a:spcAft>
                <a:spcPts val="0"/>
              </a:spcAft>
              <a:buClr>
                <a:srgbClr val="A5A5A5"/>
              </a:buClr>
              <a:buSzPts val="1333"/>
              <a:buFont typeface="Arial" panose="020B0604020202020204"/>
              <a:buNone/>
              <a:defRPr sz="1335" b="1" i="0" u="none" strike="noStrike" cap="none">
                <a:solidFill>
                  <a:srgbClr val="A5A5A5"/>
                </a:solidFill>
                <a:latin typeface="Raleway Black"/>
                <a:ea typeface="Raleway Black"/>
                <a:cs typeface="Raleway Black"/>
                <a:sym typeface="Raleway Black"/>
              </a:defRPr>
            </a:lvl1pPr>
            <a:lvl2pPr marL="914400" marR="0" lvl="1" indent="-431800" algn="l" rtl="0">
              <a:lnSpc>
                <a:spcPct val="90000"/>
              </a:lnSpc>
              <a:spcBef>
                <a:spcPts val="665"/>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98145" algn="l" rtl="0">
              <a:lnSpc>
                <a:spcPct val="90000"/>
              </a:lnSpc>
              <a:spcBef>
                <a:spcPts val="665"/>
              </a:spcBef>
              <a:spcAft>
                <a:spcPts val="0"/>
              </a:spcAft>
              <a:buClr>
                <a:schemeClr val="dk1"/>
              </a:buClr>
              <a:buSzPts val="2667"/>
              <a:buFont typeface="Arial" panose="020B0604020202020204"/>
              <a:buChar char="•"/>
              <a:defRPr sz="26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3" name="Google Shape;143;p249"/>
          <p:cNvSpPr/>
          <p:nvPr/>
        </p:nvSpPr>
        <p:spPr>
          <a:xfrm flipH="1">
            <a:off x="682508" y="5595943"/>
            <a:ext cx="240000" cy="240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33"/>
              <a:buFont typeface="Arial" panose="020B0604020202020204"/>
              <a:buNone/>
            </a:pPr>
            <a:endParaRPr sz="1335" b="1" i="0" u="none" strike="noStrike" cap="none">
              <a:solidFill>
                <a:srgbClr val="7F7F7F"/>
              </a:solidFill>
              <a:latin typeface="Raleway Black"/>
              <a:ea typeface="Raleway Black"/>
              <a:cs typeface="Raleway Black"/>
              <a:sym typeface="Raleway Black"/>
            </a:endParaRPr>
          </a:p>
        </p:txBody>
      </p:sp>
      <p:sp>
        <p:nvSpPr>
          <p:cNvPr id="144" name="Google Shape;144;p249"/>
          <p:cNvSpPr txBox="1"/>
          <p:nvPr>
            <p:ph type="body" idx="4"/>
          </p:nvPr>
        </p:nvSpPr>
        <p:spPr>
          <a:xfrm>
            <a:off x="1033355" y="5998277"/>
            <a:ext cx="2399995" cy="240000"/>
          </a:xfrm>
          <a:prstGeom prst="rect">
            <a:avLst/>
          </a:prstGeom>
          <a:noFill/>
          <a:ln>
            <a:noFill/>
          </a:ln>
        </p:spPr>
        <p:txBody>
          <a:bodyPr spcFirstLastPara="1" wrap="square" lIns="0" tIns="40500" rIns="0" bIns="40500" anchor="ctr" anchorCtr="0">
            <a:noAutofit/>
          </a:bodyPr>
          <a:lstStyle>
            <a:lvl1pPr marL="457200" marR="0" lvl="0" indent="-228600" algn="l" rtl="0">
              <a:lnSpc>
                <a:spcPct val="100000"/>
              </a:lnSpc>
              <a:spcBef>
                <a:spcPts val="0"/>
              </a:spcBef>
              <a:spcAft>
                <a:spcPts val="0"/>
              </a:spcAft>
              <a:buClr>
                <a:srgbClr val="A5A5A5"/>
              </a:buClr>
              <a:buSzPts val="1333"/>
              <a:buFont typeface="Arial" panose="020B0604020202020204"/>
              <a:buNone/>
              <a:defRPr sz="1335" b="1" i="0" u="none" strike="noStrike" cap="none">
                <a:solidFill>
                  <a:srgbClr val="A5A5A5"/>
                </a:solidFill>
                <a:latin typeface="Raleway Black"/>
                <a:ea typeface="Raleway Black"/>
                <a:cs typeface="Raleway Black"/>
                <a:sym typeface="Raleway Black"/>
              </a:defRPr>
            </a:lvl1pPr>
            <a:lvl2pPr marL="914400" marR="0" lvl="1" indent="-431800" algn="l" rtl="0">
              <a:lnSpc>
                <a:spcPct val="90000"/>
              </a:lnSpc>
              <a:spcBef>
                <a:spcPts val="665"/>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98145" algn="l" rtl="0">
              <a:lnSpc>
                <a:spcPct val="90000"/>
              </a:lnSpc>
              <a:spcBef>
                <a:spcPts val="665"/>
              </a:spcBef>
              <a:spcAft>
                <a:spcPts val="0"/>
              </a:spcAft>
              <a:buClr>
                <a:schemeClr val="dk1"/>
              </a:buClr>
              <a:buSzPts val="2667"/>
              <a:buFont typeface="Arial" panose="020B0604020202020204"/>
              <a:buChar char="•"/>
              <a:defRPr sz="26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5" name="Google Shape;145;p249"/>
          <p:cNvSpPr/>
          <p:nvPr/>
        </p:nvSpPr>
        <p:spPr>
          <a:xfrm flipH="1">
            <a:off x="682508" y="6002343"/>
            <a:ext cx="240000" cy="2400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33"/>
              <a:buFont typeface="Arial" panose="020B0604020202020204"/>
              <a:buNone/>
            </a:pPr>
            <a:endParaRPr sz="1335" b="1" i="0" u="none" strike="noStrike" cap="none">
              <a:solidFill>
                <a:srgbClr val="7F7F7F"/>
              </a:solidFill>
              <a:latin typeface="Raleway Black"/>
              <a:ea typeface="Raleway Black"/>
              <a:cs typeface="Raleway Black"/>
              <a:sym typeface="Raleway Black"/>
            </a:endParaRPr>
          </a:p>
        </p:txBody>
      </p:sp>
      <p:sp>
        <p:nvSpPr>
          <p:cNvPr id="146" name="Google Shape;146;p249"/>
          <p:cNvSpPr txBox="1"/>
          <p:nvPr>
            <p:ph type="body" idx="5"/>
          </p:nvPr>
        </p:nvSpPr>
        <p:spPr>
          <a:xfrm>
            <a:off x="3806016" y="5591877"/>
            <a:ext cx="2399995" cy="240000"/>
          </a:xfrm>
          <a:prstGeom prst="rect">
            <a:avLst/>
          </a:prstGeom>
          <a:noFill/>
          <a:ln>
            <a:noFill/>
          </a:ln>
        </p:spPr>
        <p:txBody>
          <a:bodyPr spcFirstLastPara="1" wrap="square" lIns="0" tIns="40500" rIns="0" bIns="40500" anchor="ctr" anchorCtr="0">
            <a:noAutofit/>
          </a:bodyPr>
          <a:lstStyle>
            <a:lvl1pPr marL="457200" marR="0" lvl="0" indent="-228600" algn="l" rtl="0">
              <a:lnSpc>
                <a:spcPct val="100000"/>
              </a:lnSpc>
              <a:spcBef>
                <a:spcPts val="0"/>
              </a:spcBef>
              <a:spcAft>
                <a:spcPts val="0"/>
              </a:spcAft>
              <a:buClr>
                <a:srgbClr val="A5A5A5"/>
              </a:buClr>
              <a:buSzPts val="1333"/>
              <a:buFont typeface="Arial" panose="020B0604020202020204"/>
              <a:buNone/>
              <a:defRPr sz="1335" b="1" i="0" u="none" strike="noStrike" cap="none">
                <a:solidFill>
                  <a:srgbClr val="A5A5A5"/>
                </a:solidFill>
                <a:latin typeface="Raleway Black"/>
                <a:ea typeface="Raleway Black"/>
                <a:cs typeface="Raleway Black"/>
                <a:sym typeface="Raleway Black"/>
              </a:defRPr>
            </a:lvl1pPr>
            <a:lvl2pPr marL="914400" marR="0" lvl="1" indent="-431800" algn="l" rtl="0">
              <a:lnSpc>
                <a:spcPct val="90000"/>
              </a:lnSpc>
              <a:spcBef>
                <a:spcPts val="665"/>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98145" algn="l" rtl="0">
              <a:lnSpc>
                <a:spcPct val="90000"/>
              </a:lnSpc>
              <a:spcBef>
                <a:spcPts val="665"/>
              </a:spcBef>
              <a:spcAft>
                <a:spcPts val="0"/>
              </a:spcAft>
              <a:buClr>
                <a:schemeClr val="dk1"/>
              </a:buClr>
              <a:buSzPts val="2667"/>
              <a:buFont typeface="Arial" panose="020B0604020202020204"/>
              <a:buChar char="•"/>
              <a:defRPr sz="26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7" name="Google Shape;147;p249"/>
          <p:cNvSpPr/>
          <p:nvPr/>
        </p:nvSpPr>
        <p:spPr>
          <a:xfrm flipH="1">
            <a:off x="3455169" y="5595943"/>
            <a:ext cx="240000" cy="240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33"/>
              <a:buFont typeface="Arial" panose="020B0604020202020204"/>
              <a:buNone/>
            </a:pPr>
            <a:endParaRPr sz="1335" b="1" i="0" u="none" strike="noStrike" cap="none">
              <a:solidFill>
                <a:srgbClr val="A5A5A5"/>
              </a:solidFill>
              <a:latin typeface="Raleway Black"/>
              <a:ea typeface="Raleway Black"/>
              <a:cs typeface="Raleway Black"/>
              <a:sym typeface="Raleway Black"/>
            </a:endParaRPr>
          </a:p>
        </p:txBody>
      </p:sp>
      <p:sp>
        <p:nvSpPr>
          <p:cNvPr id="148" name="Google Shape;148;p249"/>
          <p:cNvSpPr txBox="1"/>
          <p:nvPr>
            <p:ph type="body" idx="6"/>
          </p:nvPr>
        </p:nvSpPr>
        <p:spPr>
          <a:xfrm>
            <a:off x="3806016" y="5998277"/>
            <a:ext cx="2399995" cy="240000"/>
          </a:xfrm>
          <a:prstGeom prst="rect">
            <a:avLst/>
          </a:prstGeom>
          <a:noFill/>
          <a:ln>
            <a:noFill/>
          </a:ln>
        </p:spPr>
        <p:txBody>
          <a:bodyPr spcFirstLastPara="1" wrap="square" lIns="0" tIns="40500" rIns="0" bIns="40500" anchor="ctr" anchorCtr="0">
            <a:noAutofit/>
          </a:bodyPr>
          <a:lstStyle>
            <a:lvl1pPr marL="457200" marR="0" lvl="0" indent="-228600" algn="l" rtl="0">
              <a:lnSpc>
                <a:spcPct val="100000"/>
              </a:lnSpc>
              <a:spcBef>
                <a:spcPts val="0"/>
              </a:spcBef>
              <a:spcAft>
                <a:spcPts val="0"/>
              </a:spcAft>
              <a:buClr>
                <a:srgbClr val="A5A5A5"/>
              </a:buClr>
              <a:buSzPts val="1333"/>
              <a:buFont typeface="Arial" panose="020B0604020202020204"/>
              <a:buNone/>
              <a:defRPr sz="1335" b="1" i="0" u="none" strike="noStrike" cap="none">
                <a:solidFill>
                  <a:srgbClr val="A5A5A5"/>
                </a:solidFill>
                <a:latin typeface="Raleway Black"/>
                <a:ea typeface="Raleway Black"/>
                <a:cs typeface="Raleway Black"/>
                <a:sym typeface="Raleway Black"/>
              </a:defRPr>
            </a:lvl1pPr>
            <a:lvl2pPr marL="914400" marR="0" lvl="1" indent="-431800" algn="l" rtl="0">
              <a:lnSpc>
                <a:spcPct val="90000"/>
              </a:lnSpc>
              <a:spcBef>
                <a:spcPts val="665"/>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98145" algn="l" rtl="0">
              <a:lnSpc>
                <a:spcPct val="90000"/>
              </a:lnSpc>
              <a:spcBef>
                <a:spcPts val="665"/>
              </a:spcBef>
              <a:spcAft>
                <a:spcPts val="0"/>
              </a:spcAft>
              <a:buClr>
                <a:schemeClr val="dk1"/>
              </a:buClr>
              <a:buSzPts val="2667"/>
              <a:buFont typeface="Arial" panose="020B0604020202020204"/>
              <a:buChar char="•"/>
              <a:defRPr sz="26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9" name="Google Shape;149;p249"/>
          <p:cNvSpPr/>
          <p:nvPr/>
        </p:nvSpPr>
        <p:spPr>
          <a:xfrm flipH="1">
            <a:off x="3455169" y="6002343"/>
            <a:ext cx="240000" cy="240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33"/>
              <a:buFont typeface="Arial" panose="020B0604020202020204"/>
              <a:buNone/>
            </a:pPr>
            <a:endParaRPr sz="1335" b="1" i="0" u="none" strike="noStrike" cap="none">
              <a:solidFill>
                <a:srgbClr val="A5A5A5"/>
              </a:solidFill>
              <a:latin typeface="Raleway Black"/>
              <a:ea typeface="Raleway Black"/>
              <a:cs typeface="Raleway Black"/>
              <a:sym typeface="Raleway Black"/>
            </a:endParaRPr>
          </a:p>
        </p:txBody>
      </p:sp>
      <p:sp>
        <p:nvSpPr>
          <p:cNvPr id="150" name="Google Shape;150;p249"/>
          <p:cNvSpPr txBox="1"/>
          <p:nvPr>
            <p:ph type="body" idx="7"/>
          </p:nvPr>
        </p:nvSpPr>
        <p:spPr>
          <a:xfrm>
            <a:off x="6494011" y="5591877"/>
            <a:ext cx="2399995" cy="240000"/>
          </a:xfrm>
          <a:prstGeom prst="rect">
            <a:avLst/>
          </a:prstGeom>
          <a:noFill/>
          <a:ln>
            <a:noFill/>
          </a:ln>
        </p:spPr>
        <p:txBody>
          <a:bodyPr spcFirstLastPara="1" wrap="square" lIns="0" tIns="40500" rIns="0" bIns="40500" anchor="ctr" anchorCtr="0">
            <a:noAutofit/>
          </a:bodyPr>
          <a:lstStyle>
            <a:lvl1pPr marL="457200" marR="0" lvl="0" indent="-228600" algn="l" rtl="0">
              <a:lnSpc>
                <a:spcPct val="100000"/>
              </a:lnSpc>
              <a:spcBef>
                <a:spcPts val="0"/>
              </a:spcBef>
              <a:spcAft>
                <a:spcPts val="0"/>
              </a:spcAft>
              <a:buClr>
                <a:srgbClr val="A5A5A5"/>
              </a:buClr>
              <a:buSzPts val="1333"/>
              <a:buFont typeface="Arial" panose="020B0604020202020204"/>
              <a:buNone/>
              <a:defRPr sz="1335" b="1" i="0" u="none" strike="noStrike" cap="none">
                <a:solidFill>
                  <a:srgbClr val="A5A5A5"/>
                </a:solidFill>
                <a:latin typeface="Raleway Black"/>
                <a:ea typeface="Raleway Black"/>
                <a:cs typeface="Raleway Black"/>
                <a:sym typeface="Raleway Black"/>
              </a:defRPr>
            </a:lvl1pPr>
            <a:lvl2pPr marL="914400" marR="0" lvl="1" indent="-431800" algn="l" rtl="0">
              <a:lnSpc>
                <a:spcPct val="90000"/>
              </a:lnSpc>
              <a:spcBef>
                <a:spcPts val="665"/>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98145" algn="l" rtl="0">
              <a:lnSpc>
                <a:spcPct val="90000"/>
              </a:lnSpc>
              <a:spcBef>
                <a:spcPts val="665"/>
              </a:spcBef>
              <a:spcAft>
                <a:spcPts val="0"/>
              </a:spcAft>
              <a:buClr>
                <a:schemeClr val="dk1"/>
              </a:buClr>
              <a:buSzPts val="2667"/>
              <a:buFont typeface="Arial" panose="020B0604020202020204"/>
              <a:buChar char="•"/>
              <a:defRPr sz="26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51" name="Google Shape;151;p249"/>
          <p:cNvSpPr/>
          <p:nvPr/>
        </p:nvSpPr>
        <p:spPr>
          <a:xfrm flipH="1">
            <a:off x="6143164" y="5595943"/>
            <a:ext cx="240000" cy="2400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33"/>
              <a:buFont typeface="Arial" panose="020B0604020202020204"/>
              <a:buNone/>
            </a:pPr>
            <a:endParaRPr sz="1335" b="1" i="0" u="none" strike="noStrike" cap="none">
              <a:solidFill>
                <a:srgbClr val="A5A5A5"/>
              </a:solidFill>
              <a:latin typeface="Raleway Black"/>
              <a:ea typeface="Raleway Black"/>
              <a:cs typeface="Raleway Black"/>
              <a:sym typeface="Raleway Black"/>
            </a:endParaRPr>
          </a:p>
        </p:txBody>
      </p:sp>
      <p:sp>
        <p:nvSpPr>
          <p:cNvPr id="152" name="Google Shape;152;p249"/>
          <p:cNvSpPr txBox="1"/>
          <p:nvPr>
            <p:ph type="body" idx="8"/>
          </p:nvPr>
        </p:nvSpPr>
        <p:spPr>
          <a:xfrm>
            <a:off x="6494011" y="5998277"/>
            <a:ext cx="2399995" cy="240000"/>
          </a:xfrm>
          <a:prstGeom prst="rect">
            <a:avLst/>
          </a:prstGeom>
          <a:noFill/>
          <a:ln>
            <a:noFill/>
          </a:ln>
        </p:spPr>
        <p:txBody>
          <a:bodyPr spcFirstLastPara="1" wrap="square" lIns="0" tIns="40500" rIns="0" bIns="40500" anchor="ctr" anchorCtr="0">
            <a:noAutofit/>
          </a:bodyPr>
          <a:lstStyle>
            <a:lvl1pPr marL="457200" marR="0" lvl="0" indent="-228600" algn="l" rtl="0">
              <a:lnSpc>
                <a:spcPct val="100000"/>
              </a:lnSpc>
              <a:spcBef>
                <a:spcPts val="0"/>
              </a:spcBef>
              <a:spcAft>
                <a:spcPts val="0"/>
              </a:spcAft>
              <a:buClr>
                <a:srgbClr val="A5A5A5"/>
              </a:buClr>
              <a:buSzPts val="1333"/>
              <a:buFont typeface="Arial" panose="020B0604020202020204"/>
              <a:buNone/>
              <a:defRPr sz="1335" b="1" i="0" u="none" strike="noStrike" cap="none">
                <a:solidFill>
                  <a:srgbClr val="A5A5A5"/>
                </a:solidFill>
                <a:latin typeface="Raleway Black"/>
                <a:ea typeface="Raleway Black"/>
                <a:cs typeface="Raleway Black"/>
                <a:sym typeface="Raleway Black"/>
              </a:defRPr>
            </a:lvl1pPr>
            <a:lvl2pPr marL="914400" marR="0" lvl="1" indent="-431800" algn="l" rtl="0">
              <a:lnSpc>
                <a:spcPct val="90000"/>
              </a:lnSpc>
              <a:spcBef>
                <a:spcPts val="665"/>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98145" algn="l" rtl="0">
              <a:lnSpc>
                <a:spcPct val="90000"/>
              </a:lnSpc>
              <a:spcBef>
                <a:spcPts val="665"/>
              </a:spcBef>
              <a:spcAft>
                <a:spcPts val="0"/>
              </a:spcAft>
              <a:buClr>
                <a:schemeClr val="dk1"/>
              </a:buClr>
              <a:buSzPts val="2667"/>
              <a:buFont typeface="Arial" panose="020B0604020202020204"/>
              <a:buChar char="•"/>
              <a:defRPr sz="26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53" name="Google Shape;153;p249"/>
          <p:cNvSpPr/>
          <p:nvPr/>
        </p:nvSpPr>
        <p:spPr>
          <a:xfrm flipH="1">
            <a:off x="6143164" y="6002343"/>
            <a:ext cx="240000" cy="240000"/>
          </a:xfrm>
          <a:prstGeom prst="ellipse">
            <a:avLst/>
          </a:prstGeom>
          <a:solidFill>
            <a:srgbClr val="48365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33"/>
              <a:buFont typeface="Arial" panose="020B0604020202020204"/>
              <a:buNone/>
            </a:pPr>
            <a:endParaRPr sz="1335" b="1" i="0" u="none" strike="noStrike" cap="none">
              <a:solidFill>
                <a:srgbClr val="A5A5A5"/>
              </a:solidFill>
              <a:latin typeface="Raleway Black"/>
              <a:ea typeface="Raleway Black"/>
              <a:cs typeface="Raleway Black"/>
              <a:sym typeface="Raleway Black"/>
            </a:endParaRPr>
          </a:p>
        </p:txBody>
      </p:sp>
      <p:sp>
        <p:nvSpPr>
          <p:cNvPr id="154" name="Google Shape;154;p249"/>
          <p:cNvSpPr txBox="1"/>
          <p:nvPr>
            <p:ph type="body" idx="9"/>
          </p:nvPr>
        </p:nvSpPr>
        <p:spPr>
          <a:xfrm>
            <a:off x="9182005" y="5591877"/>
            <a:ext cx="2399995" cy="240000"/>
          </a:xfrm>
          <a:prstGeom prst="rect">
            <a:avLst/>
          </a:prstGeom>
          <a:noFill/>
          <a:ln>
            <a:noFill/>
          </a:ln>
        </p:spPr>
        <p:txBody>
          <a:bodyPr spcFirstLastPara="1" wrap="square" lIns="0" tIns="40500" rIns="0" bIns="40500" anchor="ctr" anchorCtr="0">
            <a:noAutofit/>
          </a:bodyPr>
          <a:lstStyle>
            <a:lvl1pPr marL="457200" marR="0" lvl="0" indent="-228600" algn="l" rtl="0">
              <a:lnSpc>
                <a:spcPct val="100000"/>
              </a:lnSpc>
              <a:spcBef>
                <a:spcPts val="0"/>
              </a:spcBef>
              <a:spcAft>
                <a:spcPts val="0"/>
              </a:spcAft>
              <a:buClr>
                <a:srgbClr val="A5A5A5"/>
              </a:buClr>
              <a:buSzPts val="1333"/>
              <a:buFont typeface="Arial" panose="020B0604020202020204"/>
              <a:buNone/>
              <a:defRPr sz="1335" b="1" i="0" u="none" strike="noStrike" cap="none">
                <a:solidFill>
                  <a:srgbClr val="A5A5A5"/>
                </a:solidFill>
                <a:latin typeface="Raleway Black"/>
                <a:ea typeface="Raleway Black"/>
                <a:cs typeface="Raleway Black"/>
                <a:sym typeface="Raleway Black"/>
              </a:defRPr>
            </a:lvl1pPr>
            <a:lvl2pPr marL="914400" marR="0" lvl="1" indent="-431800" algn="l" rtl="0">
              <a:lnSpc>
                <a:spcPct val="90000"/>
              </a:lnSpc>
              <a:spcBef>
                <a:spcPts val="665"/>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98145" algn="l" rtl="0">
              <a:lnSpc>
                <a:spcPct val="90000"/>
              </a:lnSpc>
              <a:spcBef>
                <a:spcPts val="665"/>
              </a:spcBef>
              <a:spcAft>
                <a:spcPts val="0"/>
              </a:spcAft>
              <a:buClr>
                <a:schemeClr val="dk1"/>
              </a:buClr>
              <a:buSzPts val="2667"/>
              <a:buFont typeface="Arial" panose="020B0604020202020204"/>
              <a:buChar char="•"/>
              <a:defRPr sz="26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55" name="Google Shape;155;p249"/>
          <p:cNvSpPr/>
          <p:nvPr/>
        </p:nvSpPr>
        <p:spPr>
          <a:xfrm flipH="1">
            <a:off x="8831159" y="5595943"/>
            <a:ext cx="240000" cy="240000"/>
          </a:xfrm>
          <a:prstGeom prst="ellipse">
            <a:avLst/>
          </a:prstGeom>
          <a:solidFill>
            <a:srgbClr val="50771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33"/>
              <a:buFont typeface="Arial" panose="020B0604020202020204"/>
              <a:buNone/>
            </a:pPr>
            <a:endParaRPr sz="1335" b="1" i="0" u="none" strike="noStrike" cap="none">
              <a:solidFill>
                <a:srgbClr val="A5A5A5"/>
              </a:solidFill>
              <a:latin typeface="Raleway Black"/>
              <a:ea typeface="Raleway Black"/>
              <a:cs typeface="Raleway Black"/>
              <a:sym typeface="Raleway Black"/>
            </a:endParaRPr>
          </a:p>
        </p:txBody>
      </p:sp>
      <p:sp>
        <p:nvSpPr>
          <p:cNvPr id="156" name="Google Shape;156;p249"/>
          <p:cNvSpPr txBox="1"/>
          <p:nvPr>
            <p:ph type="body" idx="13"/>
          </p:nvPr>
        </p:nvSpPr>
        <p:spPr>
          <a:xfrm>
            <a:off x="9182005" y="5998277"/>
            <a:ext cx="2399995" cy="240000"/>
          </a:xfrm>
          <a:prstGeom prst="rect">
            <a:avLst/>
          </a:prstGeom>
          <a:noFill/>
          <a:ln>
            <a:noFill/>
          </a:ln>
        </p:spPr>
        <p:txBody>
          <a:bodyPr spcFirstLastPara="1" wrap="square" lIns="0" tIns="40500" rIns="0" bIns="40500" anchor="ctr" anchorCtr="0">
            <a:noAutofit/>
          </a:bodyPr>
          <a:lstStyle>
            <a:lvl1pPr marL="457200" marR="0" lvl="0" indent="-228600" algn="l" rtl="0">
              <a:lnSpc>
                <a:spcPct val="100000"/>
              </a:lnSpc>
              <a:spcBef>
                <a:spcPts val="0"/>
              </a:spcBef>
              <a:spcAft>
                <a:spcPts val="0"/>
              </a:spcAft>
              <a:buClr>
                <a:srgbClr val="A5A5A5"/>
              </a:buClr>
              <a:buSzPts val="1333"/>
              <a:buFont typeface="Arial" panose="020B0604020202020204"/>
              <a:buNone/>
              <a:defRPr sz="1335" b="1" i="0" u="none" strike="noStrike" cap="none">
                <a:solidFill>
                  <a:srgbClr val="A5A5A5"/>
                </a:solidFill>
                <a:latin typeface="Raleway Black"/>
                <a:ea typeface="Raleway Black"/>
                <a:cs typeface="Raleway Black"/>
                <a:sym typeface="Raleway Black"/>
              </a:defRPr>
            </a:lvl1pPr>
            <a:lvl2pPr marL="914400" marR="0" lvl="1" indent="-431800" algn="l" rtl="0">
              <a:lnSpc>
                <a:spcPct val="90000"/>
              </a:lnSpc>
              <a:spcBef>
                <a:spcPts val="665"/>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98145" algn="l" rtl="0">
              <a:lnSpc>
                <a:spcPct val="90000"/>
              </a:lnSpc>
              <a:spcBef>
                <a:spcPts val="665"/>
              </a:spcBef>
              <a:spcAft>
                <a:spcPts val="0"/>
              </a:spcAft>
              <a:buClr>
                <a:schemeClr val="dk1"/>
              </a:buClr>
              <a:buSzPts val="2667"/>
              <a:buFont typeface="Arial" panose="020B0604020202020204"/>
              <a:buChar char="•"/>
              <a:defRPr sz="26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57" name="Google Shape;157;p249"/>
          <p:cNvSpPr/>
          <p:nvPr/>
        </p:nvSpPr>
        <p:spPr>
          <a:xfrm flipH="1">
            <a:off x="8831159" y="6002343"/>
            <a:ext cx="240000" cy="240000"/>
          </a:xfrm>
          <a:prstGeom prst="ellipse">
            <a:avLst/>
          </a:prstGeom>
          <a:solidFill>
            <a:srgbClr val="14425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33"/>
              <a:buFont typeface="Arial" panose="020B0604020202020204"/>
              <a:buNone/>
            </a:pPr>
            <a:endParaRPr sz="1335" b="1" i="0" u="none" strike="noStrike" cap="none">
              <a:solidFill>
                <a:srgbClr val="A5A5A5"/>
              </a:solidFill>
              <a:latin typeface="Raleway Black"/>
              <a:ea typeface="Raleway Black"/>
              <a:cs typeface="Raleway Black"/>
              <a:sym typeface="Raleway Black"/>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_Top center title">
  <p:cSld name="3_Top center title">
    <p:spTree>
      <p:nvGrpSpPr>
        <p:cNvPr id="158" name="Shape 158"/>
        <p:cNvGrpSpPr/>
        <p:nvPr/>
      </p:nvGrpSpPr>
      <p:grpSpPr>
        <a:xfrm>
          <a:off x="0" y="0"/>
          <a:ext cx="0" cy="0"/>
          <a:chOff x="0" y="0"/>
          <a:chExt cx="0" cy="0"/>
        </a:xfrm>
      </p:grpSpPr>
      <p:sp>
        <p:nvSpPr>
          <p:cNvPr id="159" name="Google Shape;159;p250"/>
          <p:cNvSpPr txBox="1"/>
          <p:nvPr>
            <p:ph type="body" idx="1"/>
          </p:nvPr>
        </p:nvSpPr>
        <p:spPr>
          <a:xfrm>
            <a:off x="3329431" y="195612"/>
            <a:ext cx="5551276" cy="769275"/>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5"/>
              </a:spcBef>
              <a:spcAft>
                <a:spcPts val="0"/>
              </a:spcAft>
              <a:buClr>
                <a:srgbClr val="7F7F7F"/>
              </a:buClr>
              <a:buSzPts val="5333"/>
              <a:buFont typeface="Arial" panose="020B0604020202020204"/>
              <a:buNone/>
              <a:defRPr sz="5335"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60" name="Google Shape;160;p250"/>
          <p:cNvSpPr txBox="1"/>
          <p:nvPr>
            <p:ph type="body" idx="2"/>
          </p:nvPr>
        </p:nvSpPr>
        <p:spPr>
          <a:xfrm>
            <a:off x="3329431" y="1024193"/>
            <a:ext cx="5551276" cy="295800"/>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5"/>
              </a:spcBef>
              <a:spcAft>
                <a:spcPts val="0"/>
              </a:spcAft>
              <a:buClr>
                <a:schemeClr val="accent2"/>
              </a:buClr>
              <a:buSzPts val="1333"/>
              <a:buFont typeface="Arial" panose="020B0604020202020204"/>
              <a:buNone/>
              <a:defRPr sz="1335"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61" name="Google Shape;161;p250"/>
          <p:cNvSpPr/>
          <p:nvPr/>
        </p:nvSpPr>
        <p:spPr>
          <a:xfrm>
            <a:off x="1050232" y="1656563"/>
            <a:ext cx="2112000" cy="2111997"/>
          </a:xfrm>
          <a:prstGeom prst="arc">
            <a:avLst>
              <a:gd name="adj1" fmla="val 11622373"/>
              <a:gd name="adj2" fmla="val 10303517"/>
            </a:avLst>
          </a:prstGeom>
          <a:noFill/>
          <a:ln w="127000" cap="sq" cmpd="sng">
            <a:solidFill>
              <a:schemeClr val="accent2"/>
            </a:solidFill>
            <a:prstDash val="solid"/>
            <a:bevel/>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267"/>
              <a:buFont typeface="Arial" panose="020B0604020202020204"/>
              <a:buNone/>
            </a:pPr>
            <a:endParaRPr sz="4265"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2" name="Google Shape;162;p250"/>
          <p:cNvSpPr/>
          <p:nvPr/>
        </p:nvSpPr>
        <p:spPr>
          <a:xfrm>
            <a:off x="710333" y="2347948"/>
            <a:ext cx="749283" cy="749277"/>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267"/>
              <a:buFont typeface="Arial" panose="020B0604020202020204"/>
              <a:buNone/>
            </a:pPr>
            <a:endParaRPr sz="4265"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3" name="Google Shape;163;p250"/>
          <p:cNvSpPr txBox="1"/>
          <p:nvPr>
            <p:ph type="body" idx="3"/>
          </p:nvPr>
        </p:nvSpPr>
        <p:spPr>
          <a:xfrm>
            <a:off x="732028" y="2302865"/>
            <a:ext cx="704141" cy="749465"/>
          </a:xfrm>
          <a:prstGeom prst="rect">
            <a:avLst/>
          </a:prstGeom>
          <a:noFill/>
          <a:ln>
            <a:noFill/>
          </a:ln>
        </p:spPr>
        <p:txBody>
          <a:bodyPr spcFirstLastPara="1" wrap="square" lIns="0" tIns="103875" rIns="0" bIns="103875" anchor="ctr" anchorCtr="0">
            <a:noAutofit/>
          </a:bodyPr>
          <a:lstStyle>
            <a:lvl1pPr marL="457200" marR="0" lvl="0" indent="-228600" algn="ctr" rtl="0">
              <a:lnSpc>
                <a:spcPct val="100000"/>
              </a:lnSpc>
              <a:spcBef>
                <a:spcPts val="0"/>
              </a:spcBef>
              <a:spcAft>
                <a:spcPts val="0"/>
              </a:spcAft>
              <a:buClr>
                <a:schemeClr val="lt1"/>
              </a:buClr>
              <a:buSzPts val="2667"/>
              <a:buFont typeface="Arial" panose="020B0604020202020204"/>
              <a:buNone/>
              <a:defRPr sz="2665" b="1"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L="914400" marR="0" lvl="1" indent="-431800" algn="l" rtl="0">
              <a:lnSpc>
                <a:spcPct val="90000"/>
              </a:lnSpc>
              <a:spcBef>
                <a:spcPts val="665"/>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98145" algn="l" rtl="0">
              <a:lnSpc>
                <a:spcPct val="90000"/>
              </a:lnSpc>
              <a:spcBef>
                <a:spcPts val="665"/>
              </a:spcBef>
              <a:spcAft>
                <a:spcPts val="0"/>
              </a:spcAft>
              <a:buClr>
                <a:schemeClr val="dk1"/>
              </a:buClr>
              <a:buSzPts val="2667"/>
              <a:buFont typeface="Arial" panose="020B0604020202020204"/>
              <a:buChar char="•"/>
              <a:defRPr sz="26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64" name="Google Shape;164;p250"/>
          <p:cNvSpPr/>
          <p:nvPr>
            <p:ph type="pic" idx="4"/>
          </p:nvPr>
        </p:nvSpPr>
        <p:spPr>
          <a:xfrm>
            <a:off x="1308070" y="1814003"/>
            <a:ext cx="1692180" cy="1775640"/>
          </a:xfrm>
          <a:prstGeom prst="rect">
            <a:avLst/>
          </a:prstGeom>
          <a:noFill/>
          <a:ln>
            <a:noFill/>
          </a:ln>
        </p:spPr>
      </p:sp>
      <p:sp>
        <p:nvSpPr>
          <p:cNvPr id="165" name="Google Shape;165;p250"/>
          <p:cNvSpPr/>
          <p:nvPr/>
        </p:nvSpPr>
        <p:spPr>
          <a:xfrm>
            <a:off x="6492164" y="1656563"/>
            <a:ext cx="2112000" cy="2111997"/>
          </a:xfrm>
          <a:prstGeom prst="arc">
            <a:avLst>
              <a:gd name="adj1" fmla="val 11622373"/>
              <a:gd name="adj2" fmla="val 10303517"/>
            </a:avLst>
          </a:prstGeom>
          <a:noFill/>
          <a:ln w="127000" cap="sq" cmpd="sng">
            <a:solidFill>
              <a:schemeClr val="accent3"/>
            </a:solidFill>
            <a:prstDash val="solid"/>
            <a:bevel/>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267"/>
              <a:buFont typeface="Arial" panose="020B0604020202020204"/>
              <a:buNone/>
            </a:pPr>
            <a:endParaRPr sz="4265"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6" name="Google Shape;166;p250"/>
          <p:cNvSpPr/>
          <p:nvPr/>
        </p:nvSpPr>
        <p:spPr>
          <a:xfrm>
            <a:off x="6152265" y="2347948"/>
            <a:ext cx="749283" cy="749277"/>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267"/>
              <a:buFont typeface="Arial" panose="020B0604020202020204"/>
              <a:buNone/>
            </a:pPr>
            <a:endParaRPr sz="4265"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7" name="Google Shape;167;p250"/>
          <p:cNvSpPr txBox="1"/>
          <p:nvPr>
            <p:ph type="body" idx="5"/>
          </p:nvPr>
        </p:nvSpPr>
        <p:spPr>
          <a:xfrm>
            <a:off x="6173960" y="2302865"/>
            <a:ext cx="704141" cy="749465"/>
          </a:xfrm>
          <a:prstGeom prst="rect">
            <a:avLst/>
          </a:prstGeom>
          <a:noFill/>
          <a:ln>
            <a:noFill/>
          </a:ln>
        </p:spPr>
        <p:txBody>
          <a:bodyPr spcFirstLastPara="1" wrap="square" lIns="0" tIns="103875" rIns="0" bIns="103875" anchor="ctr" anchorCtr="0">
            <a:noAutofit/>
          </a:bodyPr>
          <a:lstStyle>
            <a:lvl1pPr marL="457200" marR="0" lvl="0" indent="-228600" algn="ctr" rtl="0">
              <a:lnSpc>
                <a:spcPct val="100000"/>
              </a:lnSpc>
              <a:spcBef>
                <a:spcPts val="0"/>
              </a:spcBef>
              <a:spcAft>
                <a:spcPts val="0"/>
              </a:spcAft>
              <a:buClr>
                <a:schemeClr val="lt1"/>
              </a:buClr>
              <a:buSzPts val="2667"/>
              <a:buFont typeface="Arial" panose="020B0604020202020204"/>
              <a:buNone/>
              <a:defRPr sz="2665" b="1"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L="914400" marR="0" lvl="1" indent="-431800" algn="l" rtl="0">
              <a:lnSpc>
                <a:spcPct val="90000"/>
              </a:lnSpc>
              <a:spcBef>
                <a:spcPts val="665"/>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98145" algn="l" rtl="0">
              <a:lnSpc>
                <a:spcPct val="90000"/>
              </a:lnSpc>
              <a:spcBef>
                <a:spcPts val="665"/>
              </a:spcBef>
              <a:spcAft>
                <a:spcPts val="0"/>
              </a:spcAft>
              <a:buClr>
                <a:schemeClr val="dk1"/>
              </a:buClr>
              <a:buSzPts val="2667"/>
              <a:buFont typeface="Arial" panose="020B0604020202020204"/>
              <a:buChar char="•"/>
              <a:defRPr sz="26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68" name="Google Shape;168;p250"/>
          <p:cNvSpPr/>
          <p:nvPr>
            <p:ph type="pic" idx="6"/>
          </p:nvPr>
        </p:nvSpPr>
        <p:spPr>
          <a:xfrm>
            <a:off x="6750002" y="1814003"/>
            <a:ext cx="1692180" cy="1775640"/>
          </a:xfrm>
          <a:prstGeom prst="rect">
            <a:avLst/>
          </a:prstGeom>
          <a:noFill/>
          <a:ln>
            <a:noFill/>
          </a:ln>
        </p:spPr>
      </p:sp>
      <p:sp>
        <p:nvSpPr>
          <p:cNvPr id="169" name="Google Shape;169;p250"/>
          <p:cNvSpPr/>
          <p:nvPr/>
        </p:nvSpPr>
        <p:spPr>
          <a:xfrm>
            <a:off x="1050232" y="4182244"/>
            <a:ext cx="2112000" cy="2111997"/>
          </a:xfrm>
          <a:prstGeom prst="arc">
            <a:avLst>
              <a:gd name="adj1" fmla="val 11622373"/>
              <a:gd name="adj2" fmla="val 10303517"/>
            </a:avLst>
          </a:prstGeom>
          <a:noFill/>
          <a:ln w="127000" cap="sq" cmpd="sng">
            <a:solidFill>
              <a:schemeClr val="accent4"/>
            </a:solidFill>
            <a:prstDash val="solid"/>
            <a:bevel/>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267"/>
              <a:buFont typeface="Arial" panose="020B0604020202020204"/>
              <a:buNone/>
            </a:pPr>
            <a:endParaRPr sz="4265"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0" name="Google Shape;170;p250"/>
          <p:cNvSpPr/>
          <p:nvPr/>
        </p:nvSpPr>
        <p:spPr>
          <a:xfrm>
            <a:off x="710333" y="4873630"/>
            <a:ext cx="749283" cy="749277"/>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267"/>
              <a:buFont typeface="Arial" panose="020B0604020202020204"/>
              <a:buNone/>
            </a:pPr>
            <a:endParaRPr sz="4265"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1" name="Google Shape;171;p250"/>
          <p:cNvSpPr txBox="1"/>
          <p:nvPr>
            <p:ph type="body" idx="7"/>
          </p:nvPr>
        </p:nvSpPr>
        <p:spPr>
          <a:xfrm>
            <a:off x="732028" y="4828546"/>
            <a:ext cx="704141" cy="749465"/>
          </a:xfrm>
          <a:prstGeom prst="rect">
            <a:avLst/>
          </a:prstGeom>
          <a:noFill/>
          <a:ln>
            <a:noFill/>
          </a:ln>
        </p:spPr>
        <p:txBody>
          <a:bodyPr spcFirstLastPara="1" wrap="square" lIns="0" tIns="103875" rIns="0" bIns="103875" anchor="ctr" anchorCtr="0">
            <a:noAutofit/>
          </a:bodyPr>
          <a:lstStyle>
            <a:lvl1pPr marL="457200" marR="0" lvl="0" indent="-228600" algn="ctr" rtl="0">
              <a:lnSpc>
                <a:spcPct val="100000"/>
              </a:lnSpc>
              <a:spcBef>
                <a:spcPts val="0"/>
              </a:spcBef>
              <a:spcAft>
                <a:spcPts val="0"/>
              </a:spcAft>
              <a:buClr>
                <a:schemeClr val="lt1"/>
              </a:buClr>
              <a:buSzPts val="2667"/>
              <a:buFont typeface="Arial" panose="020B0604020202020204"/>
              <a:buNone/>
              <a:defRPr sz="2665" b="1"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L="914400" marR="0" lvl="1" indent="-431800" algn="l" rtl="0">
              <a:lnSpc>
                <a:spcPct val="90000"/>
              </a:lnSpc>
              <a:spcBef>
                <a:spcPts val="665"/>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98145" algn="l" rtl="0">
              <a:lnSpc>
                <a:spcPct val="90000"/>
              </a:lnSpc>
              <a:spcBef>
                <a:spcPts val="665"/>
              </a:spcBef>
              <a:spcAft>
                <a:spcPts val="0"/>
              </a:spcAft>
              <a:buClr>
                <a:schemeClr val="dk1"/>
              </a:buClr>
              <a:buSzPts val="2667"/>
              <a:buFont typeface="Arial" panose="020B0604020202020204"/>
              <a:buChar char="•"/>
              <a:defRPr sz="26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72" name="Google Shape;172;p250"/>
          <p:cNvSpPr/>
          <p:nvPr>
            <p:ph type="pic" idx="8"/>
          </p:nvPr>
        </p:nvSpPr>
        <p:spPr>
          <a:xfrm>
            <a:off x="1308070" y="4339684"/>
            <a:ext cx="1692180" cy="1775640"/>
          </a:xfrm>
          <a:prstGeom prst="rect">
            <a:avLst/>
          </a:prstGeom>
          <a:noFill/>
          <a:ln>
            <a:noFill/>
          </a:ln>
        </p:spPr>
      </p:sp>
      <p:sp>
        <p:nvSpPr>
          <p:cNvPr id="173" name="Google Shape;173;p250"/>
          <p:cNvSpPr/>
          <p:nvPr/>
        </p:nvSpPr>
        <p:spPr>
          <a:xfrm>
            <a:off x="6492164" y="4182244"/>
            <a:ext cx="2112000" cy="2111997"/>
          </a:xfrm>
          <a:prstGeom prst="arc">
            <a:avLst>
              <a:gd name="adj1" fmla="val 11622373"/>
              <a:gd name="adj2" fmla="val 10303517"/>
            </a:avLst>
          </a:prstGeom>
          <a:noFill/>
          <a:ln w="127000" cap="sq" cmpd="sng">
            <a:solidFill>
              <a:schemeClr val="accent5"/>
            </a:solidFill>
            <a:prstDash val="solid"/>
            <a:bevel/>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267"/>
              <a:buFont typeface="Arial" panose="020B0604020202020204"/>
              <a:buNone/>
            </a:pPr>
            <a:endParaRPr sz="4265"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4" name="Google Shape;174;p250"/>
          <p:cNvSpPr/>
          <p:nvPr/>
        </p:nvSpPr>
        <p:spPr>
          <a:xfrm>
            <a:off x="6152265" y="4873630"/>
            <a:ext cx="749283" cy="749277"/>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267"/>
              <a:buFont typeface="Arial" panose="020B0604020202020204"/>
              <a:buNone/>
            </a:pPr>
            <a:endParaRPr sz="4265"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5" name="Google Shape;175;p250"/>
          <p:cNvSpPr txBox="1"/>
          <p:nvPr>
            <p:ph type="body" idx="9"/>
          </p:nvPr>
        </p:nvSpPr>
        <p:spPr>
          <a:xfrm>
            <a:off x="6173960" y="4828546"/>
            <a:ext cx="704141" cy="749465"/>
          </a:xfrm>
          <a:prstGeom prst="rect">
            <a:avLst/>
          </a:prstGeom>
          <a:noFill/>
          <a:ln>
            <a:noFill/>
          </a:ln>
        </p:spPr>
        <p:txBody>
          <a:bodyPr spcFirstLastPara="1" wrap="square" lIns="0" tIns="103875" rIns="0" bIns="103875" anchor="ctr" anchorCtr="0">
            <a:noAutofit/>
          </a:bodyPr>
          <a:lstStyle>
            <a:lvl1pPr marL="457200" marR="0" lvl="0" indent="-228600" algn="ctr" rtl="0">
              <a:lnSpc>
                <a:spcPct val="100000"/>
              </a:lnSpc>
              <a:spcBef>
                <a:spcPts val="0"/>
              </a:spcBef>
              <a:spcAft>
                <a:spcPts val="0"/>
              </a:spcAft>
              <a:buClr>
                <a:schemeClr val="lt1"/>
              </a:buClr>
              <a:buSzPts val="2667"/>
              <a:buFont typeface="Arial" panose="020B0604020202020204"/>
              <a:buNone/>
              <a:defRPr sz="2665" b="1"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L="914400" marR="0" lvl="1" indent="-431800" algn="l" rtl="0">
              <a:lnSpc>
                <a:spcPct val="90000"/>
              </a:lnSpc>
              <a:spcBef>
                <a:spcPts val="665"/>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98145" algn="l" rtl="0">
              <a:lnSpc>
                <a:spcPct val="90000"/>
              </a:lnSpc>
              <a:spcBef>
                <a:spcPts val="665"/>
              </a:spcBef>
              <a:spcAft>
                <a:spcPts val="0"/>
              </a:spcAft>
              <a:buClr>
                <a:schemeClr val="dk1"/>
              </a:buClr>
              <a:buSzPts val="2667"/>
              <a:buFont typeface="Arial" panose="020B0604020202020204"/>
              <a:buChar char="•"/>
              <a:defRPr sz="26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76" name="Google Shape;176;p250"/>
          <p:cNvSpPr/>
          <p:nvPr>
            <p:ph type="pic" idx="13"/>
          </p:nvPr>
        </p:nvSpPr>
        <p:spPr>
          <a:xfrm>
            <a:off x="6750002" y="4339684"/>
            <a:ext cx="1692180" cy="1775640"/>
          </a:xfrm>
          <a:prstGeom prst="rect">
            <a:avLst/>
          </a:prstGeom>
          <a:noFill/>
          <a:ln>
            <a:noFill/>
          </a:ln>
        </p:spPr>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Right top title">
  <p:cSld name="Right top title">
    <p:spTree>
      <p:nvGrpSpPr>
        <p:cNvPr id="177" name="Shape 177"/>
        <p:cNvGrpSpPr/>
        <p:nvPr/>
      </p:nvGrpSpPr>
      <p:grpSpPr>
        <a:xfrm>
          <a:off x="0" y="0"/>
          <a:ext cx="0" cy="0"/>
          <a:chOff x="0" y="0"/>
          <a:chExt cx="0" cy="0"/>
        </a:xfrm>
      </p:grpSpPr>
      <p:sp>
        <p:nvSpPr>
          <p:cNvPr id="178" name="Google Shape;178;p251"/>
          <p:cNvSpPr txBox="1"/>
          <p:nvPr>
            <p:ph type="body" idx="1"/>
          </p:nvPr>
        </p:nvSpPr>
        <p:spPr>
          <a:xfrm>
            <a:off x="6096000" y="989761"/>
            <a:ext cx="5471584" cy="769275"/>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335"/>
              </a:spcBef>
              <a:spcAft>
                <a:spcPts val="0"/>
              </a:spcAft>
              <a:buClr>
                <a:srgbClr val="7F7F7F"/>
              </a:buClr>
              <a:buSzPts val="5333"/>
              <a:buFont typeface="Arial" panose="020B0604020202020204"/>
              <a:buNone/>
              <a:defRPr sz="5335"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79" name="Google Shape;179;p251"/>
          <p:cNvSpPr txBox="1"/>
          <p:nvPr>
            <p:ph type="body" idx="2"/>
          </p:nvPr>
        </p:nvSpPr>
        <p:spPr>
          <a:xfrm>
            <a:off x="6096000" y="1818343"/>
            <a:ext cx="5471584" cy="295800"/>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335"/>
              </a:spcBef>
              <a:spcAft>
                <a:spcPts val="0"/>
              </a:spcAft>
              <a:buClr>
                <a:schemeClr val="accent2"/>
              </a:buClr>
              <a:buSzPts val="1333"/>
              <a:buFont typeface="Arial" panose="020B0604020202020204"/>
              <a:buNone/>
              <a:defRPr sz="1335"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treghts">
  <p:cSld name="Streghts">
    <p:spTree>
      <p:nvGrpSpPr>
        <p:cNvPr id="180" name="Shape 180"/>
        <p:cNvGrpSpPr/>
        <p:nvPr/>
      </p:nvGrpSpPr>
      <p:grpSpPr>
        <a:xfrm>
          <a:off x="0" y="0"/>
          <a:ext cx="0" cy="0"/>
          <a:chOff x="0" y="0"/>
          <a:chExt cx="0" cy="0"/>
        </a:xfrm>
      </p:grpSpPr>
      <p:sp>
        <p:nvSpPr>
          <p:cNvPr id="181" name="Google Shape;181;p252"/>
          <p:cNvSpPr/>
          <p:nvPr>
            <p:ph type="pic" idx="2"/>
          </p:nvPr>
        </p:nvSpPr>
        <p:spPr>
          <a:xfrm>
            <a:off x="1348366" y="989762"/>
            <a:ext cx="3433996" cy="4740476"/>
          </a:xfrm>
          <a:prstGeom prst="rect">
            <a:avLst/>
          </a:prstGeom>
          <a:noFill/>
          <a:ln>
            <a:noFill/>
          </a:ln>
        </p:spPr>
      </p:sp>
      <p:sp>
        <p:nvSpPr>
          <p:cNvPr id="182" name="Google Shape;182;p252"/>
          <p:cNvSpPr txBox="1"/>
          <p:nvPr>
            <p:ph type="body" idx="1"/>
          </p:nvPr>
        </p:nvSpPr>
        <p:spPr>
          <a:xfrm>
            <a:off x="6096000" y="989761"/>
            <a:ext cx="5471584" cy="769275"/>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335"/>
              </a:spcBef>
              <a:spcAft>
                <a:spcPts val="0"/>
              </a:spcAft>
              <a:buClr>
                <a:srgbClr val="7F7F7F"/>
              </a:buClr>
              <a:buSzPts val="5333"/>
              <a:buFont typeface="Arial" panose="020B0604020202020204"/>
              <a:buNone/>
              <a:defRPr sz="5335"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83" name="Google Shape;183;p252"/>
          <p:cNvSpPr txBox="1"/>
          <p:nvPr>
            <p:ph type="body" idx="3"/>
          </p:nvPr>
        </p:nvSpPr>
        <p:spPr>
          <a:xfrm>
            <a:off x="6096000" y="1818343"/>
            <a:ext cx="5471584" cy="295800"/>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335"/>
              </a:spcBef>
              <a:spcAft>
                <a:spcPts val="0"/>
              </a:spcAft>
              <a:buClr>
                <a:schemeClr val="accent2"/>
              </a:buClr>
              <a:buSzPts val="1333"/>
              <a:buFont typeface="Arial" panose="020B0604020202020204"/>
              <a:buNone/>
              <a:defRPr sz="1335"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Weacknesses">
  <p:cSld name="Weacknesses">
    <p:spTree>
      <p:nvGrpSpPr>
        <p:cNvPr id="184" name="Shape 184"/>
        <p:cNvGrpSpPr/>
        <p:nvPr/>
      </p:nvGrpSpPr>
      <p:grpSpPr>
        <a:xfrm>
          <a:off x="0" y="0"/>
          <a:ext cx="0" cy="0"/>
          <a:chOff x="0" y="0"/>
          <a:chExt cx="0" cy="0"/>
        </a:xfrm>
      </p:grpSpPr>
      <p:sp>
        <p:nvSpPr>
          <p:cNvPr id="185" name="Google Shape;185;p253"/>
          <p:cNvSpPr/>
          <p:nvPr>
            <p:ph type="pic" idx="2"/>
          </p:nvPr>
        </p:nvSpPr>
        <p:spPr>
          <a:xfrm>
            <a:off x="6202129" y="989762"/>
            <a:ext cx="5259327" cy="4897868"/>
          </a:xfrm>
          <a:prstGeom prst="rect">
            <a:avLst/>
          </a:prstGeom>
          <a:noFill/>
          <a:ln>
            <a:noFill/>
          </a:ln>
        </p:spPr>
      </p:sp>
      <p:sp>
        <p:nvSpPr>
          <p:cNvPr id="186" name="Google Shape;186;p253"/>
          <p:cNvSpPr txBox="1"/>
          <p:nvPr>
            <p:ph type="body" idx="1"/>
          </p:nvPr>
        </p:nvSpPr>
        <p:spPr>
          <a:xfrm>
            <a:off x="624416" y="989761"/>
            <a:ext cx="5471584" cy="769275"/>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335"/>
              </a:spcBef>
              <a:spcAft>
                <a:spcPts val="0"/>
              </a:spcAft>
              <a:buClr>
                <a:srgbClr val="7F7F7F"/>
              </a:buClr>
              <a:buSzPts val="5333"/>
              <a:buFont typeface="Arial" panose="020B0604020202020204"/>
              <a:buNone/>
              <a:defRPr sz="5335"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87" name="Google Shape;187;p253"/>
          <p:cNvSpPr txBox="1"/>
          <p:nvPr>
            <p:ph type="body" idx="3"/>
          </p:nvPr>
        </p:nvSpPr>
        <p:spPr>
          <a:xfrm>
            <a:off x="624416" y="1818343"/>
            <a:ext cx="5471584" cy="295800"/>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335"/>
              </a:spcBef>
              <a:spcAft>
                <a:spcPts val="0"/>
              </a:spcAft>
              <a:buClr>
                <a:schemeClr val="accent2"/>
              </a:buClr>
              <a:buSzPts val="1333"/>
              <a:buFont typeface="Arial" panose="020B0604020202020204"/>
              <a:buNone/>
              <a:defRPr sz="1335"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Oportunities">
  <p:cSld name="Oportunities">
    <p:spTree>
      <p:nvGrpSpPr>
        <p:cNvPr id="188" name="Shape 188"/>
        <p:cNvGrpSpPr/>
        <p:nvPr/>
      </p:nvGrpSpPr>
      <p:grpSpPr>
        <a:xfrm>
          <a:off x="0" y="0"/>
          <a:ext cx="0" cy="0"/>
          <a:chOff x="0" y="0"/>
          <a:chExt cx="0" cy="0"/>
        </a:xfrm>
      </p:grpSpPr>
      <p:sp>
        <p:nvSpPr>
          <p:cNvPr id="189" name="Google Shape;189;p254"/>
          <p:cNvSpPr/>
          <p:nvPr>
            <p:ph type="pic" idx="2"/>
          </p:nvPr>
        </p:nvSpPr>
        <p:spPr>
          <a:xfrm>
            <a:off x="1066285" y="959478"/>
            <a:ext cx="4276177" cy="5307917"/>
          </a:xfrm>
          <a:prstGeom prst="rect">
            <a:avLst/>
          </a:prstGeom>
          <a:noFill/>
          <a:ln>
            <a:noFill/>
          </a:ln>
        </p:spPr>
      </p:sp>
      <p:sp>
        <p:nvSpPr>
          <p:cNvPr id="190" name="Google Shape;190;p254"/>
          <p:cNvSpPr txBox="1"/>
          <p:nvPr>
            <p:ph type="body" idx="1"/>
          </p:nvPr>
        </p:nvSpPr>
        <p:spPr>
          <a:xfrm>
            <a:off x="6096000" y="989761"/>
            <a:ext cx="5471584" cy="769275"/>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335"/>
              </a:spcBef>
              <a:spcAft>
                <a:spcPts val="0"/>
              </a:spcAft>
              <a:buClr>
                <a:srgbClr val="7F7F7F"/>
              </a:buClr>
              <a:buSzPts val="5333"/>
              <a:buFont typeface="Arial" panose="020B0604020202020204"/>
              <a:buNone/>
              <a:defRPr sz="5335"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91" name="Google Shape;191;p254"/>
          <p:cNvSpPr txBox="1"/>
          <p:nvPr>
            <p:ph type="body" idx="3"/>
          </p:nvPr>
        </p:nvSpPr>
        <p:spPr>
          <a:xfrm>
            <a:off x="6096000" y="1818343"/>
            <a:ext cx="5471584" cy="295800"/>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335"/>
              </a:spcBef>
              <a:spcAft>
                <a:spcPts val="0"/>
              </a:spcAft>
              <a:buClr>
                <a:schemeClr val="accent2"/>
              </a:buClr>
              <a:buSzPts val="1333"/>
              <a:buFont typeface="Arial" panose="020B0604020202020204"/>
              <a:buNone/>
              <a:defRPr sz="1335"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hreats">
  <p:cSld name="Threats">
    <p:spTree>
      <p:nvGrpSpPr>
        <p:cNvPr id="192" name="Shape 192"/>
        <p:cNvGrpSpPr/>
        <p:nvPr/>
      </p:nvGrpSpPr>
      <p:grpSpPr>
        <a:xfrm>
          <a:off x="0" y="0"/>
          <a:ext cx="0" cy="0"/>
          <a:chOff x="0" y="0"/>
          <a:chExt cx="0" cy="0"/>
        </a:xfrm>
      </p:grpSpPr>
      <p:sp>
        <p:nvSpPr>
          <p:cNvPr id="193" name="Google Shape;193;p255"/>
          <p:cNvSpPr/>
          <p:nvPr>
            <p:ph type="pic" idx="2"/>
          </p:nvPr>
        </p:nvSpPr>
        <p:spPr>
          <a:xfrm>
            <a:off x="7040660" y="973997"/>
            <a:ext cx="3582264" cy="5631793"/>
          </a:xfrm>
          <a:prstGeom prst="rect">
            <a:avLst/>
          </a:prstGeom>
          <a:noFill/>
          <a:ln>
            <a:noFill/>
          </a:ln>
        </p:spPr>
      </p:sp>
      <p:sp>
        <p:nvSpPr>
          <p:cNvPr id="194" name="Google Shape;194;p255"/>
          <p:cNvSpPr txBox="1"/>
          <p:nvPr>
            <p:ph type="body" idx="1"/>
          </p:nvPr>
        </p:nvSpPr>
        <p:spPr>
          <a:xfrm>
            <a:off x="624417" y="989761"/>
            <a:ext cx="5471584" cy="769275"/>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335"/>
              </a:spcBef>
              <a:spcAft>
                <a:spcPts val="0"/>
              </a:spcAft>
              <a:buClr>
                <a:srgbClr val="7F7F7F"/>
              </a:buClr>
              <a:buSzPts val="5333"/>
              <a:buFont typeface="Arial" panose="020B0604020202020204"/>
              <a:buNone/>
              <a:defRPr sz="5335"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95" name="Google Shape;195;p255"/>
          <p:cNvSpPr txBox="1"/>
          <p:nvPr>
            <p:ph type="body" idx="3"/>
          </p:nvPr>
        </p:nvSpPr>
        <p:spPr>
          <a:xfrm>
            <a:off x="624417" y="1818343"/>
            <a:ext cx="5471584" cy="295800"/>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335"/>
              </a:spcBef>
              <a:spcAft>
                <a:spcPts val="0"/>
              </a:spcAft>
              <a:buClr>
                <a:schemeClr val="accent2"/>
              </a:buClr>
              <a:buSzPts val="1333"/>
              <a:buFont typeface="Arial" panose="020B0604020202020204"/>
              <a:buNone/>
              <a:defRPr sz="1335"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op center title">
  <p:cSld name="Top center title">
    <p:spTree>
      <p:nvGrpSpPr>
        <p:cNvPr id="22" name="Shape 22"/>
        <p:cNvGrpSpPr/>
        <p:nvPr/>
      </p:nvGrpSpPr>
      <p:grpSpPr>
        <a:xfrm>
          <a:off x="0" y="0"/>
          <a:ext cx="0" cy="0"/>
          <a:chOff x="0" y="0"/>
          <a:chExt cx="0" cy="0"/>
        </a:xfrm>
      </p:grpSpPr>
      <p:sp>
        <p:nvSpPr>
          <p:cNvPr id="23" name="Google Shape;23;p219"/>
          <p:cNvSpPr txBox="1"/>
          <p:nvPr>
            <p:ph type="body" idx="1"/>
          </p:nvPr>
        </p:nvSpPr>
        <p:spPr>
          <a:xfrm>
            <a:off x="3329431" y="497272"/>
            <a:ext cx="5551276" cy="769275"/>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5"/>
              </a:spcBef>
              <a:spcAft>
                <a:spcPts val="0"/>
              </a:spcAft>
              <a:buClr>
                <a:srgbClr val="7F7F7F"/>
              </a:buClr>
              <a:buSzPts val="5333"/>
              <a:buFont typeface="Arial" panose="020B0604020202020204"/>
              <a:buNone/>
              <a:defRPr sz="5335"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4" name="Google Shape;24;p219"/>
          <p:cNvSpPr txBox="1"/>
          <p:nvPr>
            <p:ph type="body" idx="2"/>
          </p:nvPr>
        </p:nvSpPr>
        <p:spPr>
          <a:xfrm>
            <a:off x="3329431" y="1325853"/>
            <a:ext cx="5551276" cy="295800"/>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5"/>
              </a:spcBef>
              <a:spcAft>
                <a:spcPts val="0"/>
              </a:spcAft>
              <a:buClr>
                <a:schemeClr val="accent2"/>
              </a:buClr>
              <a:buSzPts val="1333"/>
              <a:buFont typeface="Arial" panose="020B0604020202020204"/>
              <a:buNone/>
              <a:defRPr sz="1335"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1_Top center title">
  <p:cSld name="1_Top center title">
    <p:spTree>
      <p:nvGrpSpPr>
        <p:cNvPr id="196" name="Shape 196"/>
        <p:cNvGrpSpPr/>
        <p:nvPr/>
      </p:nvGrpSpPr>
      <p:grpSpPr>
        <a:xfrm>
          <a:off x="0" y="0"/>
          <a:ext cx="0" cy="0"/>
          <a:chOff x="0" y="0"/>
          <a:chExt cx="0" cy="0"/>
        </a:xfrm>
      </p:grpSpPr>
      <p:sp>
        <p:nvSpPr>
          <p:cNvPr id="197" name="Google Shape;197;p256"/>
          <p:cNvSpPr txBox="1"/>
          <p:nvPr>
            <p:ph type="body" idx="1"/>
          </p:nvPr>
        </p:nvSpPr>
        <p:spPr>
          <a:xfrm>
            <a:off x="3329431" y="497272"/>
            <a:ext cx="5551276" cy="769275"/>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5"/>
              </a:spcBef>
              <a:spcAft>
                <a:spcPts val="0"/>
              </a:spcAft>
              <a:buClr>
                <a:srgbClr val="7F7F7F"/>
              </a:buClr>
              <a:buSzPts val="5333"/>
              <a:buFont typeface="Arial" panose="020B0604020202020204"/>
              <a:buNone/>
              <a:defRPr sz="5335"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98" name="Google Shape;198;p256"/>
          <p:cNvSpPr txBox="1"/>
          <p:nvPr>
            <p:ph type="body" idx="2"/>
          </p:nvPr>
        </p:nvSpPr>
        <p:spPr>
          <a:xfrm>
            <a:off x="3329431" y="1325853"/>
            <a:ext cx="5551276" cy="295800"/>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5"/>
              </a:spcBef>
              <a:spcAft>
                <a:spcPts val="0"/>
              </a:spcAft>
              <a:buClr>
                <a:schemeClr val="accent2"/>
              </a:buClr>
              <a:buSzPts val="1333"/>
              <a:buFont typeface="Arial" panose="020B0604020202020204"/>
              <a:buNone/>
              <a:defRPr sz="1335"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99" name="Google Shape;199;p256"/>
          <p:cNvSpPr/>
          <p:nvPr/>
        </p:nvSpPr>
        <p:spPr>
          <a:xfrm>
            <a:off x="996833" y="2023904"/>
            <a:ext cx="2880004" cy="2880000"/>
          </a:xfrm>
          <a:prstGeom prst="ellipse">
            <a:avLst/>
          </a:prstGeom>
          <a:noFill/>
          <a:ln w="381000" cap="rnd"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267"/>
              <a:buFont typeface="Arial" panose="020B0604020202020204"/>
              <a:buNone/>
            </a:pPr>
            <a:endParaRPr sz="4265"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0" name="Google Shape;200;p256"/>
          <p:cNvSpPr/>
          <p:nvPr/>
        </p:nvSpPr>
        <p:spPr>
          <a:xfrm>
            <a:off x="4654431" y="2023904"/>
            <a:ext cx="2880004" cy="2880000"/>
          </a:xfrm>
          <a:prstGeom prst="ellipse">
            <a:avLst/>
          </a:prstGeom>
          <a:noFill/>
          <a:ln w="381000" cap="rnd"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267"/>
              <a:buFont typeface="Arial" panose="020B0604020202020204"/>
              <a:buNone/>
            </a:pPr>
            <a:endParaRPr sz="4265"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1" name="Google Shape;201;p256"/>
          <p:cNvSpPr/>
          <p:nvPr/>
        </p:nvSpPr>
        <p:spPr>
          <a:xfrm>
            <a:off x="8334609" y="2023904"/>
            <a:ext cx="2880004" cy="2880000"/>
          </a:xfrm>
          <a:prstGeom prst="ellipse">
            <a:avLst/>
          </a:prstGeom>
          <a:noFill/>
          <a:ln w="381000" cap="rnd"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267"/>
              <a:buFont typeface="Arial" panose="020B0604020202020204"/>
              <a:buNone/>
            </a:pPr>
            <a:endParaRPr sz="4265"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2" name="Google Shape;202;p256"/>
          <p:cNvSpPr/>
          <p:nvPr/>
        </p:nvSpPr>
        <p:spPr>
          <a:xfrm>
            <a:off x="3873618" y="3114585"/>
            <a:ext cx="816001" cy="815999"/>
          </a:xfrm>
          <a:prstGeom prst="ellipse">
            <a:avLst/>
          </a:prstGeom>
          <a:solidFill>
            <a:srgbClr val="48365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267"/>
              <a:buFont typeface="Arial" panose="020B0604020202020204"/>
              <a:buNone/>
            </a:pPr>
            <a:endParaRPr sz="4265"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3" name="Google Shape;203;p256"/>
          <p:cNvSpPr/>
          <p:nvPr/>
        </p:nvSpPr>
        <p:spPr>
          <a:xfrm>
            <a:off x="7514986" y="3114585"/>
            <a:ext cx="816001" cy="815999"/>
          </a:xfrm>
          <a:prstGeom prst="ellipse">
            <a:avLst/>
          </a:prstGeom>
          <a:solidFill>
            <a:srgbClr val="50771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267"/>
              <a:buFont typeface="Arial" panose="020B0604020202020204"/>
              <a:buNone/>
            </a:pPr>
            <a:endParaRPr sz="4265"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4" name="Google Shape;204;p256"/>
          <p:cNvSpPr/>
          <p:nvPr>
            <p:ph type="pic" idx="3"/>
          </p:nvPr>
        </p:nvSpPr>
        <p:spPr>
          <a:xfrm>
            <a:off x="874187" y="1912129"/>
            <a:ext cx="3072984" cy="3120000"/>
          </a:xfrm>
          <a:prstGeom prst="rect">
            <a:avLst/>
          </a:prstGeom>
          <a:noFill/>
          <a:ln>
            <a:noFill/>
          </a:ln>
        </p:spPr>
      </p:sp>
      <p:sp>
        <p:nvSpPr>
          <p:cNvPr id="205" name="Google Shape;205;p256"/>
          <p:cNvSpPr/>
          <p:nvPr>
            <p:ph type="pic" idx="4"/>
          </p:nvPr>
        </p:nvSpPr>
        <p:spPr>
          <a:xfrm>
            <a:off x="4585804" y="1912129"/>
            <a:ext cx="3016120" cy="3120000"/>
          </a:xfrm>
          <a:prstGeom prst="rect">
            <a:avLst/>
          </a:prstGeom>
          <a:noFill/>
          <a:ln>
            <a:noFill/>
          </a:ln>
        </p:spPr>
      </p:sp>
      <p:sp>
        <p:nvSpPr>
          <p:cNvPr id="206" name="Google Shape;206;p256"/>
          <p:cNvSpPr/>
          <p:nvPr>
            <p:ph type="pic" idx="5"/>
          </p:nvPr>
        </p:nvSpPr>
        <p:spPr>
          <a:xfrm>
            <a:off x="8254103" y="1912129"/>
            <a:ext cx="3071508" cy="3120000"/>
          </a:xfrm>
          <a:prstGeom prst="rect">
            <a:avLst/>
          </a:prstGeom>
          <a:noFill/>
          <a:ln>
            <a:noFill/>
          </a:ln>
        </p:spPr>
      </p:sp>
      <p:sp>
        <p:nvSpPr>
          <p:cNvPr id="207" name="Google Shape;207;p256"/>
          <p:cNvSpPr txBox="1"/>
          <p:nvPr>
            <p:ph type="body" idx="6"/>
          </p:nvPr>
        </p:nvSpPr>
        <p:spPr>
          <a:xfrm>
            <a:off x="3947171" y="3114585"/>
            <a:ext cx="704141" cy="749465"/>
          </a:xfrm>
          <a:prstGeom prst="rect">
            <a:avLst/>
          </a:prstGeom>
          <a:noFill/>
          <a:ln>
            <a:noFill/>
          </a:ln>
        </p:spPr>
        <p:txBody>
          <a:bodyPr spcFirstLastPara="1" wrap="square" lIns="0" tIns="103875" rIns="0" bIns="103875" anchor="ctr" anchorCtr="0">
            <a:noAutofit/>
          </a:bodyPr>
          <a:lstStyle>
            <a:lvl1pPr marL="457200" marR="0" lvl="0" indent="-228600" algn="ctr" rtl="0">
              <a:lnSpc>
                <a:spcPct val="100000"/>
              </a:lnSpc>
              <a:spcBef>
                <a:spcPts val="0"/>
              </a:spcBef>
              <a:spcAft>
                <a:spcPts val="0"/>
              </a:spcAft>
              <a:buClr>
                <a:schemeClr val="lt1"/>
              </a:buClr>
              <a:buSzPts val="2667"/>
              <a:buFont typeface="Arial" panose="020B0604020202020204"/>
              <a:buNone/>
              <a:defRPr sz="2665" b="1"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L="914400" marR="0" lvl="1" indent="-431800" algn="l" rtl="0">
              <a:lnSpc>
                <a:spcPct val="90000"/>
              </a:lnSpc>
              <a:spcBef>
                <a:spcPts val="665"/>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98145" algn="l" rtl="0">
              <a:lnSpc>
                <a:spcPct val="90000"/>
              </a:lnSpc>
              <a:spcBef>
                <a:spcPts val="665"/>
              </a:spcBef>
              <a:spcAft>
                <a:spcPts val="0"/>
              </a:spcAft>
              <a:buClr>
                <a:schemeClr val="dk1"/>
              </a:buClr>
              <a:buSzPts val="2667"/>
              <a:buFont typeface="Arial" panose="020B0604020202020204"/>
              <a:buChar char="•"/>
              <a:defRPr sz="26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08" name="Google Shape;208;p256"/>
          <p:cNvSpPr txBox="1"/>
          <p:nvPr>
            <p:ph type="body" idx="7"/>
          </p:nvPr>
        </p:nvSpPr>
        <p:spPr>
          <a:xfrm>
            <a:off x="7572830" y="3114585"/>
            <a:ext cx="704141" cy="749465"/>
          </a:xfrm>
          <a:prstGeom prst="rect">
            <a:avLst/>
          </a:prstGeom>
          <a:noFill/>
          <a:ln>
            <a:noFill/>
          </a:ln>
        </p:spPr>
        <p:txBody>
          <a:bodyPr spcFirstLastPara="1" wrap="square" lIns="0" tIns="103875" rIns="0" bIns="103875" anchor="ctr" anchorCtr="0">
            <a:noAutofit/>
          </a:bodyPr>
          <a:lstStyle>
            <a:lvl1pPr marL="457200" marR="0" lvl="0" indent="-228600" algn="ctr" rtl="0">
              <a:lnSpc>
                <a:spcPct val="100000"/>
              </a:lnSpc>
              <a:spcBef>
                <a:spcPts val="0"/>
              </a:spcBef>
              <a:spcAft>
                <a:spcPts val="0"/>
              </a:spcAft>
              <a:buClr>
                <a:schemeClr val="lt1"/>
              </a:buClr>
              <a:buSzPts val="2667"/>
              <a:buFont typeface="Arial" panose="020B0604020202020204"/>
              <a:buNone/>
              <a:defRPr sz="2665" b="1"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L="914400" marR="0" lvl="1" indent="-431800" algn="l" rtl="0">
              <a:lnSpc>
                <a:spcPct val="90000"/>
              </a:lnSpc>
              <a:spcBef>
                <a:spcPts val="665"/>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98145" algn="l" rtl="0">
              <a:lnSpc>
                <a:spcPct val="90000"/>
              </a:lnSpc>
              <a:spcBef>
                <a:spcPts val="665"/>
              </a:spcBef>
              <a:spcAft>
                <a:spcPts val="0"/>
              </a:spcAft>
              <a:buClr>
                <a:schemeClr val="dk1"/>
              </a:buClr>
              <a:buSzPts val="2667"/>
              <a:buFont typeface="Arial" panose="020B0604020202020204"/>
              <a:buChar char="•"/>
              <a:defRPr sz="26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eam">
  <p:cSld name="Team">
    <p:spTree>
      <p:nvGrpSpPr>
        <p:cNvPr id="209" name="Shape 209"/>
        <p:cNvGrpSpPr/>
        <p:nvPr/>
      </p:nvGrpSpPr>
      <p:grpSpPr>
        <a:xfrm>
          <a:off x="0" y="0"/>
          <a:ext cx="0" cy="0"/>
          <a:chOff x="0" y="0"/>
          <a:chExt cx="0" cy="0"/>
        </a:xfrm>
      </p:grpSpPr>
      <p:sp>
        <p:nvSpPr>
          <p:cNvPr id="210" name="Google Shape;210;p257"/>
          <p:cNvSpPr/>
          <p:nvPr/>
        </p:nvSpPr>
        <p:spPr>
          <a:xfrm>
            <a:off x="954808" y="1980090"/>
            <a:ext cx="1793877" cy="1823989"/>
          </a:xfrm>
          <a:prstGeom prst="ellipse">
            <a:avLst/>
          </a:prstGeom>
          <a:noFill/>
          <a:ln w="381000" cap="rnd"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267"/>
              <a:buFont typeface="Arial" panose="020B0604020202020204"/>
              <a:buNone/>
            </a:pPr>
            <a:endParaRPr sz="4265"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1" name="Google Shape;211;p257"/>
          <p:cNvSpPr/>
          <p:nvPr>
            <p:ph type="pic" idx="2"/>
          </p:nvPr>
        </p:nvSpPr>
        <p:spPr>
          <a:xfrm>
            <a:off x="858412" y="1861557"/>
            <a:ext cx="2029915" cy="2063988"/>
          </a:xfrm>
          <a:prstGeom prst="rect">
            <a:avLst/>
          </a:prstGeom>
          <a:noFill/>
          <a:ln>
            <a:noFill/>
          </a:ln>
        </p:spPr>
      </p:sp>
      <p:sp>
        <p:nvSpPr>
          <p:cNvPr id="212" name="Google Shape;212;p257"/>
          <p:cNvSpPr txBox="1"/>
          <p:nvPr>
            <p:ph type="body" idx="1"/>
          </p:nvPr>
        </p:nvSpPr>
        <p:spPr>
          <a:xfrm>
            <a:off x="858649" y="4130546"/>
            <a:ext cx="2049120" cy="479756"/>
          </a:xfrm>
          <a:prstGeom prst="rect">
            <a:avLst/>
          </a:prstGeom>
          <a:noFill/>
          <a:ln>
            <a:noFill/>
          </a:ln>
        </p:spPr>
        <p:txBody>
          <a:bodyPr spcFirstLastPara="1" wrap="square" lIns="0" tIns="40500" rIns="0" bIns="40500" anchor="ctr" anchorCtr="0">
            <a:noAutofit/>
          </a:bodyPr>
          <a:lstStyle>
            <a:lvl1pPr marL="457200" marR="0" lvl="0" indent="-228600" algn="ctr" rtl="0">
              <a:lnSpc>
                <a:spcPct val="100000"/>
              </a:lnSpc>
              <a:spcBef>
                <a:spcPts val="0"/>
              </a:spcBef>
              <a:spcAft>
                <a:spcPts val="0"/>
              </a:spcAft>
              <a:buClr>
                <a:srgbClr val="7F7F7F"/>
              </a:buClr>
              <a:buSzPts val="2133"/>
              <a:buFont typeface="Arial" panose="020B0604020202020204"/>
              <a:buNone/>
              <a:defRPr sz="2135" b="0" i="0" u="none" strike="noStrike" cap="none">
                <a:solidFill>
                  <a:srgbClr val="7F7F7F"/>
                </a:solidFill>
                <a:latin typeface="Raleway"/>
                <a:ea typeface="Raleway"/>
                <a:cs typeface="Raleway"/>
                <a:sym typeface="Raleway"/>
              </a:defRPr>
            </a:lvl1pPr>
            <a:lvl2pPr marL="914400" marR="0" lvl="1" indent="-431800" algn="l" rtl="0">
              <a:lnSpc>
                <a:spcPct val="90000"/>
              </a:lnSpc>
              <a:spcBef>
                <a:spcPts val="665"/>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98145" algn="l" rtl="0">
              <a:lnSpc>
                <a:spcPct val="90000"/>
              </a:lnSpc>
              <a:spcBef>
                <a:spcPts val="665"/>
              </a:spcBef>
              <a:spcAft>
                <a:spcPts val="0"/>
              </a:spcAft>
              <a:buClr>
                <a:schemeClr val="dk1"/>
              </a:buClr>
              <a:buSzPts val="2667"/>
              <a:buFont typeface="Arial" panose="020B0604020202020204"/>
              <a:buChar char="•"/>
              <a:defRPr sz="26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13" name="Google Shape;213;p257"/>
          <p:cNvSpPr txBox="1"/>
          <p:nvPr>
            <p:ph type="body" idx="3"/>
          </p:nvPr>
        </p:nvSpPr>
        <p:spPr>
          <a:xfrm>
            <a:off x="858649" y="4621172"/>
            <a:ext cx="2049120" cy="253835"/>
          </a:xfrm>
          <a:prstGeom prst="rect">
            <a:avLst/>
          </a:prstGeom>
          <a:noFill/>
          <a:ln>
            <a:noFill/>
          </a:ln>
        </p:spPr>
        <p:txBody>
          <a:bodyPr spcFirstLastPara="1" wrap="square" lIns="0" tIns="40500" rIns="0" bIns="40500" anchor="ctr" anchorCtr="0">
            <a:noAutofit/>
          </a:bodyPr>
          <a:lstStyle>
            <a:lvl1pPr marL="457200" marR="0" lvl="0" indent="-228600" algn="ctr" rtl="0">
              <a:lnSpc>
                <a:spcPct val="100000"/>
              </a:lnSpc>
              <a:spcBef>
                <a:spcPts val="0"/>
              </a:spcBef>
              <a:spcAft>
                <a:spcPts val="0"/>
              </a:spcAft>
              <a:buClr>
                <a:srgbClr val="48365A"/>
              </a:buClr>
              <a:buSzPts val="1333"/>
              <a:buFont typeface="Arial" panose="020B0604020202020204"/>
              <a:buNone/>
              <a:defRPr sz="1335" b="1" i="0" u="none" strike="noStrike" cap="none">
                <a:solidFill>
                  <a:srgbClr val="48365A"/>
                </a:solidFill>
                <a:latin typeface="Raleway Black"/>
                <a:ea typeface="Raleway Black"/>
                <a:cs typeface="Raleway Black"/>
                <a:sym typeface="Raleway Black"/>
              </a:defRPr>
            </a:lvl1pPr>
            <a:lvl2pPr marL="914400" marR="0" lvl="1" indent="-431800" algn="l" rtl="0">
              <a:lnSpc>
                <a:spcPct val="90000"/>
              </a:lnSpc>
              <a:spcBef>
                <a:spcPts val="665"/>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98145" algn="l" rtl="0">
              <a:lnSpc>
                <a:spcPct val="90000"/>
              </a:lnSpc>
              <a:spcBef>
                <a:spcPts val="665"/>
              </a:spcBef>
              <a:spcAft>
                <a:spcPts val="0"/>
              </a:spcAft>
              <a:buClr>
                <a:schemeClr val="dk1"/>
              </a:buClr>
              <a:buSzPts val="2667"/>
              <a:buFont typeface="Arial" panose="020B0604020202020204"/>
              <a:buChar char="•"/>
              <a:defRPr sz="26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14" name="Google Shape;214;p257"/>
          <p:cNvSpPr txBox="1"/>
          <p:nvPr>
            <p:ph type="body" idx="4"/>
          </p:nvPr>
        </p:nvSpPr>
        <p:spPr>
          <a:xfrm>
            <a:off x="858651" y="4965319"/>
            <a:ext cx="2049120" cy="866636"/>
          </a:xfrm>
          <a:prstGeom prst="rect">
            <a:avLst/>
          </a:prstGeom>
          <a:noFill/>
          <a:ln>
            <a:noFill/>
          </a:ln>
        </p:spPr>
        <p:txBody>
          <a:bodyPr spcFirstLastPara="1" wrap="square" lIns="0" tIns="0" rIns="0" bIns="0" anchor="t" anchorCtr="0">
            <a:noAutofit/>
          </a:bodyPr>
          <a:lstStyle>
            <a:lvl1pPr marL="457200" marR="0" lvl="0" indent="-228600" algn="ctr" rtl="0">
              <a:lnSpc>
                <a:spcPct val="130000"/>
              </a:lnSpc>
              <a:spcBef>
                <a:spcPts val="1335"/>
              </a:spcBef>
              <a:spcAft>
                <a:spcPts val="0"/>
              </a:spcAft>
              <a:buClr>
                <a:srgbClr val="7F7F7F"/>
              </a:buClr>
              <a:buSzPts val="1200"/>
              <a:buFont typeface="Arial" panose="020B0604020202020204"/>
              <a:buNone/>
              <a:defRPr sz="1200" b="0" i="0" u="none" strike="noStrike" cap="none">
                <a:solidFill>
                  <a:srgbClr val="7F7F7F"/>
                </a:solidFill>
                <a:latin typeface="Lato" panose="020F0502020204030203"/>
                <a:ea typeface="Lato" panose="020F0502020204030203"/>
                <a:cs typeface="Lato" panose="020F0502020204030203"/>
                <a:sym typeface="Lato" panose="020F0502020204030203"/>
              </a:defRPr>
            </a:lvl1pPr>
            <a:lvl2pPr marL="914400" marR="0" lvl="1" indent="-431800" algn="l" rtl="0">
              <a:lnSpc>
                <a:spcPct val="90000"/>
              </a:lnSpc>
              <a:spcBef>
                <a:spcPts val="665"/>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98145" algn="l" rtl="0">
              <a:lnSpc>
                <a:spcPct val="90000"/>
              </a:lnSpc>
              <a:spcBef>
                <a:spcPts val="665"/>
              </a:spcBef>
              <a:spcAft>
                <a:spcPts val="0"/>
              </a:spcAft>
              <a:buClr>
                <a:schemeClr val="dk1"/>
              </a:buClr>
              <a:buSzPts val="2667"/>
              <a:buFont typeface="Arial" panose="020B0604020202020204"/>
              <a:buChar char="•"/>
              <a:defRPr sz="26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15" name="Google Shape;215;p257"/>
          <p:cNvSpPr txBox="1"/>
          <p:nvPr>
            <p:ph type="body" idx="5"/>
          </p:nvPr>
        </p:nvSpPr>
        <p:spPr>
          <a:xfrm>
            <a:off x="1610728" y="5854535"/>
            <a:ext cx="641923" cy="622979"/>
          </a:xfrm>
          <a:prstGeom prst="rect">
            <a:avLst/>
          </a:prstGeom>
          <a:noFill/>
          <a:ln>
            <a:noFill/>
          </a:ln>
        </p:spPr>
        <p:txBody>
          <a:bodyPr spcFirstLastPara="1" wrap="square" lIns="0" tIns="103875" rIns="0" bIns="103875" anchor="ctr" anchorCtr="0">
            <a:noAutofit/>
          </a:bodyPr>
          <a:lstStyle>
            <a:lvl1pPr marL="457200" marR="0" lvl="0" indent="-228600" algn="ctr" rtl="0">
              <a:lnSpc>
                <a:spcPct val="100000"/>
              </a:lnSpc>
              <a:spcBef>
                <a:spcPts val="0"/>
              </a:spcBef>
              <a:spcAft>
                <a:spcPts val="0"/>
              </a:spcAft>
              <a:buClr>
                <a:schemeClr val="accent2"/>
              </a:buClr>
              <a:buSzPts val="3333"/>
              <a:buFont typeface="Arial" panose="020B0604020202020204"/>
              <a:buNone/>
              <a:defRPr sz="3335" b="1" i="0" u="none" strike="noStrike" cap="none">
                <a:solidFill>
                  <a:schemeClr val="accent2"/>
                </a:solidFill>
                <a:latin typeface="Arial" panose="020B0604020202020204"/>
                <a:ea typeface="Arial" panose="020B0604020202020204"/>
                <a:cs typeface="Arial" panose="020B0604020202020204"/>
                <a:sym typeface="Arial" panose="020B0604020202020204"/>
              </a:defRPr>
            </a:lvl1pPr>
            <a:lvl2pPr marL="914400" marR="0" lvl="1" indent="-431800" algn="l" rtl="0">
              <a:lnSpc>
                <a:spcPct val="90000"/>
              </a:lnSpc>
              <a:spcBef>
                <a:spcPts val="665"/>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98145" algn="l" rtl="0">
              <a:lnSpc>
                <a:spcPct val="90000"/>
              </a:lnSpc>
              <a:spcBef>
                <a:spcPts val="665"/>
              </a:spcBef>
              <a:spcAft>
                <a:spcPts val="0"/>
              </a:spcAft>
              <a:buClr>
                <a:schemeClr val="dk1"/>
              </a:buClr>
              <a:buSzPts val="2667"/>
              <a:buFont typeface="Arial" panose="020B0604020202020204"/>
              <a:buChar char="•"/>
              <a:defRPr sz="26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cxnSp>
        <p:nvCxnSpPr>
          <p:cNvPr id="216" name="Google Shape;216;p257"/>
          <p:cNvCxnSpPr/>
          <p:nvPr/>
        </p:nvCxnSpPr>
        <p:spPr>
          <a:xfrm>
            <a:off x="3228335" y="1851379"/>
            <a:ext cx="0" cy="4607999"/>
          </a:xfrm>
          <a:prstGeom prst="straightConnector1">
            <a:avLst/>
          </a:prstGeom>
          <a:noFill/>
          <a:ln w="9525" cap="flat" cmpd="sng">
            <a:solidFill>
              <a:srgbClr val="D8D8D8"/>
            </a:solidFill>
            <a:prstDash val="dash"/>
            <a:miter lim="800000"/>
            <a:headEnd type="none" w="sm" len="sm"/>
            <a:tailEnd type="none" w="sm" len="sm"/>
          </a:ln>
        </p:spPr>
      </p:cxnSp>
      <p:sp>
        <p:nvSpPr>
          <p:cNvPr id="217" name="Google Shape;217;p257"/>
          <p:cNvSpPr/>
          <p:nvPr/>
        </p:nvSpPr>
        <p:spPr>
          <a:xfrm>
            <a:off x="3761934" y="1980090"/>
            <a:ext cx="1793877" cy="1823989"/>
          </a:xfrm>
          <a:prstGeom prst="ellipse">
            <a:avLst/>
          </a:prstGeom>
          <a:noFill/>
          <a:ln w="381000" cap="rnd"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267"/>
              <a:buFont typeface="Arial" panose="020B0604020202020204"/>
              <a:buNone/>
            </a:pPr>
            <a:endParaRPr sz="4265"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8" name="Google Shape;218;p257"/>
          <p:cNvSpPr/>
          <p:nvPr>
            <p:ph type="pic" idx="6"/>
          </p:nvPr>
        </p:nvSpPr>
        <p:spPr>
          <a:xfrm>
            <a:off x="3665537" y="1861557"/>
            <a:ext cx="2029915" cy="2063988"/>
          </a:xfrm>
          <a:prstGeom prst="rect">
            <a:avLst/>
          </a:prstGeom>
          <a:noFill/>
          <a:ln>
            <a:noFill/>
          </a:ln>
        </p:spPr>
      </p:sp>
      <p:sp>
        <p:nvSpPr>
          <p:cNvPr id="219" name="Google Shape;219;p257"/>
          <p:cNvSpPr txBox="1"/>
          <p:nvPr>
            <p:ph type="body" idx="7"/>
          </p:nvPr>
        </p:nvSpPr>
        <p:spPr>
          <a:xfrm>
            <a:off x="3610341" y="4130546"/>
            <a:ext cx="2049120" cy="479756"/>
          </a:xfrm>
          <a:prstGeom prst="rect">
            <a:avLst/>
          </a:prstGeom>
          <a:noFill/>
          <a:ln>
            <a:noFill/>
          </a:ln>
        </p:spPr>
        <p:txBody>
          <a:bodyPr spcFirstLastPara="1" wrap="square" lIns="0" tIns="40500" rIns="0" bIns="40500" anchor="ctr" anchorCtr="0">
            <a:noAutofit/>
          </a:bodyPr>
          <a:lstStyle>
            <a:lvl1pPr marL="457200" marR="0" lvl="0" indent="-228600" algn="ctr" rtl="0">
              <a:lnSpc>
                <a:spcPct val="100000"/>
              </a:lnSpc>
              <a:spcBef>
                <a:spcPts val="0"/>
              </a:spcBef>
              <a:spcAft>
                <a:spcPts val="0"/>
              </a:spcAft>
              <a:buClr>
                <a:srgbClr val="7F7F7F"/>
              </a:buClr>
              <a:buSzPts val="2133"/>
              <a:buFont typeface="Arial" panose="020B0604020202020204"/>
              <a:buNone/>
              <a:defRPr sz="2135" b="0" i="0" u="none" strike="noStrike" cap="none">
                <a:solidFill>
                  <a:srgbClr val="7F7F7F"/>
                </a:solidFill>
                <a:latin typeface="Raleway"/>
                <a:ea typeface="Raleway"/>
                <a:cs typeface="Raleway"/>
                <a:sym typeface="Raleway"/>
              </a:defRPr>
            </a:lvl1pPr>
            <a:lvl2pPr marL="914400" marR="0" lvl="1" indent="-431800" algn="l" rtl="0">
              <a:lnSpc>
                <a:spcPct val="90000"/>
              </a:lnSpc>
              <a:spcBef>
                <a:spcPts val="665"/>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98145" algn="l" rtl="0">
              <a:lnSpc>
                <a:spcPct val="90000"/>
              </a:lnSpc>
              <a:spcBef>
                <a:spcPts val="665"/>
              </a:spcBef>
              <a:spcAft>
                <a:spcPts val="0"/>
              </a:spcAft>
              <a:buClr>
                <a:schemeClr val="dk1"/>
              </a:buClr>
              <a:buSzPts val="2667"/>
              <a:buFont typeface="Arial" panose="020B0604020202020204"/>
              <a:buChar char="•"/>
              <a:defRPr sz="26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20" name="Google Shape;220;p257"/>
          <p:cNvSpPr txBox="1"/>
          <p:nvPr>
            <p:ph type="body" idx="8"/>
          </p:nvPr>
        </p:nvSpPr>
        <p:spPr>
          <a:xfrm>
            <a:off x="3610341" y="4621172"/>
            <a:ext cx="2049120" cy="253835"/>
          </a:xfrm>
          <a:prstGeom prst="rect">
            <a:avLst/>
          </a:prstGeom>
          <a:noFill/>
          <a:ln>
            <a:noFill/>
          </a:ln>
        </p:spPr>
        <p:txBody>
          <a:bodyPr spcFirstLastPara="1" wrap="square" lIns="0" tIns="40500" rIns="0" bIns="40500" anchor="ctr" anchorCtr="0">
            <a:noAutofit/>
          </a:bodyPr>
          <a:lstStyle>
            <a:lvl1pPr marL="457200" marR="0" lvl="0" indent="-228600" algn="ctr" rtl="0">
              <a:lnSpc>
                <a:spcPct val="100000"/>
              </a:lnSpc>
              <a:spcBef>
                <a:spcPts val="0"/>
              </a:spcBef>
              <a:spcAft>
                <a:spcPts val="0"/>
              </a:spcAft>
              <a:buClr>
                <a:srgbClr val="48365A"/>
              </a:buClr>
              <a:buSzPts val="1333"/>
              <a:buFont typeface="Arial" panose="020B0604020202020204"/>
              <a:buNone/>
              <a:defRPr sz="1335" b="1" i="0" u="none" strike="noStrike" cap="none">
                <a:solidFill>
                  <a:srgbClr val="48365A"/>
                </a:solidFill>
                <a:latin typeface="Raleway Black"/>
                <a:ea typeface="Raleway Black"/>
                <a:cs typeface="Raleway Black"/>
                <a:sym typeface="Raleway Black"/>
              </a:defRPr>
            </a:lvl1pPr>
            <a:lvl2pPr marL="914400" marR="0" lvl="1" indent="-431800" algn="l" rtl="0">
              <a:lnSpc>
                <a:spcPct val="90000"/>
              </a:lnSpc>
              <a:spcBef>
                <a:spcPts val="665"/>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98145" algn="l" rtl="0">
              <a:lnSpc>
                <a:spcPct val="90000"/>
              </a:lnSpc>
              <a:spcBef>
                <a:spcPts val="665"/>
              </a:spcBef>
              <a:spcAft>
                <a:spcPts val="0"/>
              </a:spcAft>
              <a:buClr>
                <a:schemeClr val="dk1"/>
              </a:buClr>
              <a:buSzPts val="2667"/>
              <a:buFont typeface="Arial" panose="020B0604020202020204"/>
              <a:buChar char="•"/>
              <a:defRPr sz="26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21" name="Google Shape;221;p257"/>
          <p:cNvSpPr txBox="1"/>
          <p:nvPr>
            <p:ph type="body" idx="9"/>
          </p:nvPr>
        </p:nvSpPr>
        <p:spPr>
          <a:xfrm>
            <a:off x="3610343" y="4965319"/>
            <a:ext cx="2049120" cy="866636"/>
          </a:xfrm>
          <a:prstGeom prst="rect">
            <a:avLst/>
          </a:prstGeom>
          <a:noFill/>
          <a:ln>
            <a:noFill/>
          </a:ln>
        </p:spPr>
        <p:txBody>
          <a:bodyPr spcFirstLastPara="1" wrap="square" lIns="0" tIns="0" rIns="0" bIns="0" anchor="t" anchorCtr="0">
            <a:noAutofit/>
          </a:bodyPr>
          <a:lstStyle>
            <a:lvl1pPr marL="457200" marR="0" lvl="0" indent="-228600" algn="ctr" rtl="0">
              <a:lnSpc>
                <a:spcPct val="130000"/>
              </a:lnSpc>
              <a:spcBef>
                <a:spcPts val="1335"/>
              </a:spcBef>
              <a:spcAft>
                <a:spcPts val="0"/>
              </a:spcAft>
              <a:buClr>
                <a:srgbClr val="7F7F7F"/>
              </a:buClr>
              <a:buSzPts val="1200"/>
              <a:buFont typeface="Arial" panose="020B0604020202020204"/>
              <a:buNone/>
              <a:defRPr sz="1200" b="0" i="0" u="none" strike="noStrike" cap="none">
                <a:solidFill>
                  <a:srgbClr val="7F7F7F"/>
                </a:solidFill>
                <a:latin typeface="Lato" panose="020F0502020204030203"/>
                <a:ea typeface="Lato" panose="020F0502020204030203"/>
                <a:cs typeface="Lato" panose="020F0502020204030203"/>
                <a:sym typeface="Lato" panose="020F0502020204030203"/>
              </a:defRPr>
            </a:lvl1pPr>
            <a:lvl2pPr marL="914400" marR="0" lvl="1" indent="-431800" algn="l" rtl="0">
              <a:lnSpc>
                <a:spcPct val="90000"/>
              </a:lnSpc>
              <a:spcBef>
                <a:spcPts val="665"/>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98145" algn="l" rtl="0">
              <a:lnSpc>
                <a:spcPct val="90000"/>
              </a:lnSpc>
              <a:spcBef>
                <a:spcPts val="665"/>
              </a:spcBef>
              <a:spcAft>
                <a:spcPts val="0"/>
              </a:spcAft>
              <a:buClr>
                <a:schemeClr val="dk1"/>
              </a:buClr>
              <a:buSzPts val="2667"/>
              <a:buFont typeface="Arial" panose="020B0604020202020204"/>
              <a:buChar char="•"/>
              <a:defRPr sz="26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22" name="Google Shape;222;p257"/>
          <p:cNvSpPr txBox="1"/>
          <p:nvPr>
            <p:ph type="body" idx="13"/>
          </p:nvPr>
        </p:nvSpPr>
        <p:spPr>
          <a:xfrm>
            <a:off x="4362420" y="5854535"/>
            <a:ext cx="641923" cy="622979"/>
          </a:xfrm>
          <a:prstGeom prst="rect">
            <a:avLst/>
          </a:prstGeom>
          <a:noFill/>
          <a:ln>
            <a:noFill/>
          </a:ln>
        </p:spPr>
        <p:txBody>
          <a:bodyPr spcFirstLastPara="1" wrap="square" lIns="0" tIns="103875" rIns="0" bIns="103875" anchor="ctr" anchorCtr="0">
            <a:noAutofit/>
          </a:bodyPr>
          <a:lstStyle>
            <a:lvl1pPr marL="457200" marR="0" lvl="0" indent="-228600" algn="ctr" rtl="0">
              <a:lnSpc>
                <a:spcPct val="100000"/>
              </a:lnSpc>
              <a:spcBef>
                <a:spcPts val="0"/>
              </a:spcBef>
              <a:spcAft>
                <a:spcPts val="0"/>
              </a:spcAft>
              <a:buClr>
                <a:srgbClr val="50771B"/>
              </a:buClr>
              <a:buSzPts val="3333"/>
              <a:buFont typeface="Arial" panose="020B0604020202020204"/>
              <a:buNone/>
              <a:defRPr sz="3335" b="1" i="0" u="none" strike="noStrike" cap="none">
                <a:solidFill>
                  <a:srgbClr val="50771B"/>
                </a:solidFill>
                <a:latin typeface="Arial" panose="020B0604020202020204"/>
                <a:ea typeface="Arial" panose="020B0604020202020204"/>
                <a:cs typeface="Arial" panose="020B0604020202020204"/>
                <a:sym typeface="Arial" panose="020B0604020202020204"/>
              </a:defRPr>
            </a:lvl1pPr>
            <a:lvl2pPr marL="914400" marR="0" lvl="1" indent="-431800" algn="l" rtl="0">
              <a:lnSpc>
                <a:spcPct val="90000"/>
              </a:lnSpc>
              <a:spcBef>
                <a:spcPts val="665"/>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98145" algn="l" rtl="0">
              <a:lnSpc>
                <a:spcPct val="90000"/>
              </a:lnSpc>
              <a:spcBef>
                <a:spcPts val="665"/>
              </a:spcBef>
              <a:spcAft>
                <a:spcPts val="0"/>
              </a:spcAft>
              <a:buClr>
                <a:schemeClr val="dk1"/>
              </a:buClr>
              <a:buSzPts val="2667"/>
              <a:buFont typeface="Arial" panose="020B0604020202020204"/>
              <a:buChar char="•"/>
              <a:defRPr sz="26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cxnSp>
        <p:nvCxnSpPr>
          <p:cNvPr id="223" name="Google Shape;223;p257"/>
          <p:cNvCxnSpPr/>
          <p:nvPr/>
        </p:nvCxnSpPr>
        <p:spPr>
          <a:xfrm>
            <a:off x="6099319" y="1851379"/>
            <a:ext cx="0" cy="4607999"/>
          </a:xfrm>
          <a:prstGeom prst="straightConnector1">
            <a:avLst/>
          </a:prstGeom>
          <a:noFill/>
          <a:ln w="9525" cap="flat" cmpd="sng">
            <a:solidFill>
              <a:srgbClr val="D8D8D8"/>
            </a:solidFill>
            <a:prstDash val="dash"/>
            <a:miter lim="800000"/>
            <a:headEnd type="none" w="sm" len="sm"/>
            <a:tailEnd type="none" w="sm" len="sm"/>
          </a:ln>
        </p:spPr>
      </p:cxnSp>
      <p:sp>
        <p:nvSpPr>
          <p:cNvPr id="224" name="Google Shape;224;p257"/>
          <p:cNvSpPr/>
          <p:nvPr/>
        </p:nvSpPr>
        <p:spPr>
          <a:xfrm>
            <a:off x="6525956" y="1980090"/>
            <a:ext cx="1793877" cy="1823989"/>
          </a:xfrm>
          <a:prstGeom prst="ellipse">
            <a:avLst/>
          </a:prstGeom>
          <a:noFill/>
          <a:ln w="381000" cap="rnd"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267"/>
              <a:buFont typeface="Arial" panose="020B0604020202020204"/>
              <a:buNone/>
            </a:pPr>
            <a:endParaRPr sz="4265"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5" name="Google Shape;225;p257"/>
          <p:cNvSpPr/>
          <p:nvPr>
            <p:ph type="pic" idx="14"/>
          </p:nvPr>
        </p:nvSpPr>
        <p:spPr>
          <a:xfrm>
            <a:off x="6429560" y="1861557"/>
            <a:ext cx="2029915" cy="2063988"/>
          </a:xfrm>
          <a:prstGeom prst="rect">
            <a:avLst/>
          </a:prstGeom>
          <a:noFill/>
          <a:ln>
            <a:noFill/>
          </a:ln>
        </p:spPr>
      </p:sp>
      <p:sp>
        <p:nvSpPr>
          <p:cNvPr id="226" name="Google Shape;226;p257"/>
          <p:cNvSpPr txBox="1"/>
          <p:nvPr>
            <p:ph type="body" idx="15"/>
          </p:nvPr>
        </p:nvSpPr>
        <p:spPr>
          <a:xfrm>
            <a:off x="6374364" y="4130546"/>
            <a:ext cx="2049120" cy="479756"/>
          </a:xfrm>
          <a:prstGeom prst="rect">
            <a:avLst/>
          </a:prstGeom>
          <a:noFill/>
          <a:ln>
            <a:noFill/>
          </a:ln>
        </p:spPr>
        <p:txBody>
          <a:bodyPr spcFirstLastPara="1" wrap="square" lIns="0" tIns="40500" rIns="0" bIns="40500" anchor="ctr" anchorCtr="0">
            <a:noAutofit/>
          </a:bodyPr>
          <a:lstStyle>
            <a:lvl1pPr marL="457200" marR="0" lvl="0" indent="-228600" algn="ctr" rtl="0">
              <a:lnSpc>
                <a:spcPct val="100000"/>
              </a:lnSpc>
              <a:spcBef>
                <a:spcPts val="0"/>
              </a:spcBef>
              <a:spcAft>
                <a:spcPts val="0"/>
              </a:spcAft>
              <a:buClr>
                <a:srgbClr val="7F7F7F"/>
              </a:buClr>
              <a:buSzPts val="2133"/>
              <a:buFont typeface="Arial" panose="020B0604020202020204"/>
              <a:buNone/>
              <a:defRPr sz="2135" b="0" i="0" u="none" strike="noStrike" cap="none">
                <a:solidFill>
                  <a:srgbClr val="7F7F7F"/>
                </a:solidFill>
                <a:latin typeface="Raleway"/>
                <a:ea typeface="Raleway"/>
                <a:cs typeface="Raleway"/>
                <a:sym typeface="Raleway"/>
              </a:defRPr>
            </a:lvl1pPr>
            <a:lvl2pPr marL="914400" marR="0" lvl="1" indent="-431800" algn="l" rtl="0">
              <a:lnSpc>
                <a:spcPct val="90000"/>
              </a:lnSpc>
              <a:spcBef>
                <a:spcPts val="665"/>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98145" algn="l" rtl="0">
              <a:lnSpc>
                <a:spcPct val="90000"/>
              </a:lnSpc>
              <a:spcBef>
                <a:spcPts val="665"/>
              </a:spcBef>
              <a:spcAft>
                <a:spcPts val="0"/>
              </a:spcAft>
              <a:buClr>
                <a:schemeClr val="dk1"/>
              </a:buClr>
              <a:buSzPts val="2667"/>
              <a:buFont typeface="Arial" panose="020B0604020202020204"/>
              <a:buChar char="•"/>
              <a:defRPr sz="26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27" name="Google Shape;227;p257"/>
          <p:cNvSpPr txBox="1"/>
          <p:nvPr>
            <p:ph type="body" idx="16"/>
          </p:nvPr>
        </p:nvSpPr>
        <p:spPr>
          <a:xfrm>
            <a:off x="6374364" y="4621172"/>
            <a:ext cx="2049120" cy="253835"/>
          </a:xfrm>
          <a:prstGeom prst="rect">
            <a:avLst/>
          </a:prstGeom>
          <a:noFill/>
          <a:ln>
            <a:noFill/>
          </a:ln>
        </p:spPr>
        <p:txBody>
          <a:bodyPr spcFirstLastPara="1" wrap="square" lIns="0" tIns="40500" rIns="0" bIns="40500" anchor="ctr" anchorCtr="0">
            <a:noAutofit/>
          </a:bodyPr>
          <a:lstStyle>
            <a:lvl1pPr marL="457200" marR="0" lvl="0" indent="-228600" algn="ctr" rtl="0">
              <a:lnSpc>
                <a:spcPct val="100000"/>
              </a:lnSpc>
              <a:spcBef>
                <a:spcPts val="0"/>
              </a:spcBef>
              <a:spcAft>
                <a:spcPts val="0"/>
              </a:spcAft>
              <a:buClr>
                <a:srgbClr val="48365A"/>
              </a:buClr>
              <a:buSzPts val="1333"/>
              <a:buFont typeface="Arial" panose="020B0604020202020204"/>
              <a:buNone/>
              <a:defRPr sz="1335" b="1" i="0" u="none" strike="noStrike" cap="none">
                <a:solidFill>
                  <a:srgbClr val="48365A"/>
                </a:solidFill>
                <a:latin typeface="Raleway Black"/>
                <a:ea typeface="Raleway Black"/>
                <a:cs typeface="Raleway Black"/>
                <a:sym typeface="Raleway Black"/>
              </a:defRPr>
            </a:lvl1pPr>
            <a:lvl2pPr marL="914400" marR="0" lvl="1" indent="-431800" algn="l" rtl="0">
              <a:lnSpc>
                <a:spcPct val="90000"/>
              </a:lnSpc>
              <a:spcBef>
                <a:spcPts val="665"/>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98145" algn="l" rtl="0">
              <a:lnSpc>
                <a:spcPct val="90000"/>
              </a:lnSpc>
              <a:spcBef>
                <a:spcPts val="665"/>
              </a:spcBef>
              <a:spcAft>
                <a:spcPts val="0"/>
              </a:spcAft>
              <a:buClr>
                <a:schemeClr val="dk1"/>
              </a:buClr>
              <a:buSzPts val="2667"/>
              <a:buFont typeface="Arial" panose="020B0604020202020204"/>
              <a:buChar char="•"/>
              <a:defRPr sz="26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28" name="Google Shape;228;p257"/>
          <p:cNvSpPr txBox="1"/>
          <p:nvPr>
            <p:ph type="body" idx="17"/>
          </p:nvPr>
        </p:nvSpPr>
        <p:spPr>
          <a:xfrm>
            <a:off x="6374365" y="4965319"/>
            <a:ext cx="2049120" cy="866636"/>
          </a:xfrm>
          <a:prstGeom prst="rect">
            <a:avLst/>
          </a:prstGeom>
          <a:noFill/>
          <a:ln>
            <a:noFill/>
          </a:ln>
        </p:spPr>
        <p:txBody>
          <a:bodyPr spcFirstLastPara="1" wrap="square" lIns="0" tIns="0" rIns="0" bIns="0" anchor="t" anchorCtr="0">
            <a:noAutofit/>
          </a:bodyPr>
          <a:lstStyle>
            <a:lvl1pPr marL="457200" marR="0" lvl="0" indent="-228600" algn="ctr" rtl="0">
              <a:lnSpc>
                <a:spcPct val="130000"/>
              </a:lnSpc>
              <a:spcBef>
                <a:spcPts val="1335"/>
              </a:spcBef>
              <a:spcAft>
                <a:spcPts val="0"/>
              </a:spcAft>
              <a:buClr>
                <a:srgbClr val="7F7F7F"/>
              </a:buClr>
              <a:buSzPts val="1200"/>
              <a:buFont typeface="Arial" panose="020B0604020202020204"/>
              <a:buNone/>
              <a:defRPr sz="1200" b="0" i="0" u="none" strike="noStrike" cap="none">
                <a:solidFill>
                  <a:srgbClr val="7F7F7F"/>
                </a:solidFill>
                <a:latin typeface="Lato" panose="020F0502020204030203"/>
                <a:ea typeface="Lato" panose="020F0502020204030203"/>
                <a:cs typeface="Lato" panose="020F0502020204030203"/>
                <a:sym typeface="Lato" panose="020F0502020204030203"/>
              </a:defRPr>
            </a:lvl1pPr>
            <a:lvl2pPr marL="914400" marR="0" lvl="1" indent="-431800" algn="l" rtl="0">
              <a:lnSpc>
                <a:spcPct val="90000"/>
              </a:lnSpc>
              <a:spcBef>
                <a:spcPts val="665"/>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98145" algn="l" rtl="0">
              <a:lnSpc>
                <a:spcPct val="90000"/>
              </a:lnSpc>
              <a:spcBef>
                <a:spcPts val="665"/>
              </a:spcBef>
              <a:spcAft>
                <a:spcPts val="0"/>
              </a:spcAft>
              <a:buClr>
                <a:schemeClr val="dk1"/>
              </a:buClr>
              <a:buSzPts val="2667"/>
              <a:buFont typeface="Arial" panose="020B0604020202020204"/>
              <a:buChar char="•"/>
              <a:defRPr sz="26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29" name="Google Shape;229;p257"/>
          <p:cNvSpPr txBox="1"/>
          <p:nvPr>
            <p:ph type="body" idx="18"/>
          </p:nvPr>
        </p:nvSpPr>
        <p:spPr>
          <a:xfrm>
            <a:off x="7126443" y="5854535"/>
            <a:ext cx="641923" cy="622979"/>
          </a:xfrm>
          <a:prstGeom prst="rect">
            <a:avLst/>
          </a:prstGeom>
          <a:noFill/>
          <a:ln>
            <a:noFill/>
          </a:ln>
        </p:spPr>
        <p:txBody>
          <a:bodyPr spcFirstLastPara="1" wrap="square" lIns="0" tIns="103875" rIns="0" bIns="103875" anchor="ctr" anchorCtr="0">
            <a:noAutofit/>
          </a:bodyPr>
          <a:lstStyle>
            <a:lvl1pPr marL="457200" marR="0" lvl="0" indent="-228600" algn="ctr" rtl="0">
              <a:lnSpc>
                <a:spcPct val="100000"/>
              </a:lnSpc>
              <a:spcBef>
                <a:spcPts val="0"/>
              </a:spcBef>
              <a:spcAft>
                <a:spcPts val="0"/>
              </a:spcAft>
              <a:buClr>
                <a:schemeClr val="accent5"/>
              </a:buClr>
              <a:buSzPts val="3333"/>
              <a:buFont typeface="Arial" panose="020B0604020202020204"/>
              <a:buNone/>
              <a:defRPr sz="3335" b="1" i="0" u="none" strike="noStrike" cap="none">
                <a:solidFill>
                  <a:schemeClr val="accent5"/>
                </a:solidFill>
                <a:latin typeface="Arial" panose="020B0604020202020204"/>
                <a:ea typeface="Arial" panose="020B0604020202020204"/>
                <a:cs typeface="Arial" panose="020B0604020202020204"/>
                <a:sym typeface="Arial" panose="020B0604020202020204"/>
              </a:defRPr>
            </a:lvl1pPr>
            <a:lvl2pPr marL="914400" marR="0" lvl="1" indent="-431800" algn="l" rtl="0">
              <a:lnSpc>
                <a:spcPct val="90000"/>
              </a:lnSpc>
              <a:spcBef>
                <a:spcPts val="665"/>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98145" algn="l" rtl="0">
              <a:lnSpc>
                <a:spcPct val="90000"/>
              </a:lnSpc>
              <a:spcBef>
                <a:spcPts val="665"/>
              </a:spcBef>
              <a:spcAft>
                <a:spcPts val="0"/>
              </a:spcAft>
              <a:buClr>
                <a:schemeClr val="dk1"/>
              </a:buClr>
              <a:buSzPts val="2667"/>
              <a:buFont typeface="Arial" panose="020B0604020202020204"/>
              <a:buChar char="•"/>
              <a:defRPr sz="26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cxnSp>
        <p:nvCxnSpPr>
          <p:cNvPr id="230" name="Google Shape;230;p257"/>
          <p:cNvCxnSpPr/>
          <p:nvPr/>
        </p:nvCxnSpPr>
        <p:spPr>
          <a:xfrm>
            <a:off x="8811788" y="1851379"/>
            <a:ext cx="0" cy="4607999"/>
          </a:xfrm>
          <a:prstGeom prst="straightConnector1">
            <a:avLst/>
          </a:prstGeom>
          <a:noFill/>
          <a:ln w="9525" cap="flat" cmpd="sng">
            <a:solidFill>
              <a:srgbClr val="D8D8D8"/>
            </a:solidFill>
            <a:prstDash val="dash"/>
            <a:miter lim="800000"/>
            <a:headEnd type="none" w="sm" len="sm"/>
            <a:tailEnd type="none" w="sm" len="sm"/>
          </a:ln>
        </p:spPr>
      </p:cxnSp>
      <p:sp>
        <p:nvSpPr>
          <p:cNvPr id="231" name="Google Shape;231;p257"/>
          <p:cNvSpPr/>
          <p:nvPr/>
        </p:nvSpPr>
        <p:spPr>
          <a:xfrm>
            <a:off x="9315796" y="1980090"/>
            <a:ext cx="1793877" cy="1823989"/>
          </a:xfrm>
          <a:prstGeom prst="ellipse">
            <a:avLst/>
          </a:prstGeom>
          <a:noFill/>
          <a:ln w="381000" cap="rnd"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267"/>
              <a:buFont typeface="Arial" panose="020B0604020202020204"/>
              <a:buNone/>
            </a:pPr>
            <a:endParaRPr sz="4265"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2" name="Google Shape;232;p257"/>
          <p:cNvSpPr/>
          <p:nvPr>
            <p:ph type="pic" idx="19"/>
          </p:nvPr>
        </p:nvSpPr>
        <p:spPr>
          <a:xfrm>
            <a:off x="9219400" y="1861557"/>
            <a:ext cx="2029915" cy="2063988"/>
          </a:xfrm>
          <a:prstGeom prst="rect">
            <a:avLst/>
          </a:prstGeom>
          <a:noFill/>
          <a:ln>
            <a:noFill/>
          </a:ln>
        </p:spPr>
      </p:sp>
      <p:sp>
        <p:nvSpPr>
          <p:cNvPr id="233" name="Google Shape;233;p257"/>
          <p:cNvSpPr txBox="1"/>
          <p:nvPr>
            <p:ph type="body" idx="20"/>
          </p:nvPr>
        </p:nvSpPr>
        <p:spPr>
          <a:xfrm>
            <a:off x="9199956" y="4130546"/>
            <a:ext cx="2049120" cy="479756"/>
          </a:xfrm>
          <a:prstGeom prst="rect">
            <a:avLst/>
          </a:prstGeom>
          <a:noFill/>
          <a:ln>
            <a:noFill/>
          </a:ln>
        </p:spPr>
        <p:txBody>
          <a:bodyPr spcFirstLastPara="1" wrap="square" lIns="0" tIns="40500" rIns="0" bIns="40500" anchor="ctr" anchorCtr="0">
            <a:noAutofit/>
          </a:bodyPr>
          <a:lstStyle>
            <a:lvl1pPr marL="457200" marR="0" lvl="0" indent="-228600" algn="ctr" rtl="0">
              <a:lnSpc>
                <a:spcPct val="100000"/>
              </a:lnSpc>
              <a:spcBef>
                <a:spcPts val="0"/>
              </a:spcBef>
              <a:spcAft>
                <a:spcPts val="0"/>
              </a:spcAft>
              <a:buClr>
                <a:srgbClr val="7F7F7F"/>
              </a:buClr>
              <a:buSzPts val="2133"/>
              <a:buFont typeface="Arial" panose="020B0604020202020204"/>
              <a:buNone/>
              <a:defRPr sz="2135" b="0" i="0" u="none" strike="noStrike" cap="none">
                <a:solidFill>
                  <a:srgbClr val="7F7F7F"/>
                </a:solidFill>
                <a:latin typeface="Raleway"/>
                <a:ea typeface="Raleway"/>
                <a:cs typeface="Raleway"/>
                <a:sym typeface="Raleway"/>
              </a:defRPr>
            </a:lvl1pPr>
            <a:lvl2pPr marL="914400" marR="0" lvl="1" indent="-431800" algn="l" rtl="0">
              <a:lnSpc>
                <a:spcPct val="90000"/>
              </a:lnSpc>
              <a:spcBef>
                <a:spcPts val="665"/>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98145" algn="l" rtl="0">
              <a:lnSpc>
                <a:spcPct val="90000"/>
              </a:lnSpc>
              <a:spcBef>
                <a:spcPts val="665"/>
              </a:spcBef>
              <a:spcAft>
                <a:spcPts val="0"/>
              </a:spcAft>
              <a:buClr>
                <a:schemeClr val="dk1"/>
              </a:buClr>
              <a:buSzPts val="2667"/>
              <a:buFont typeface="Arial" panose="020B0604020202020204"/>
              <a:buChar char="•"/>
              <a:defRPr sz="26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34" name="Google Shape;234;p257"/>
          <p:cNvSpPr txBox="1"/>
          <p:nvPr>
            <p:ph type="body" idx="21"/>
          </p:nvPr>
        </p:nvSpPr>
        <p:spPr>
          <a:xfrm>
            <a:off x="9199956" y="4621172"/>
            <a:ext cx="2049120" cy="253835"/>
          </a:xfrm>
          <a:prstGeom prst="rect">
            <a:avLst/>
          </a:prstGeom>
          <a:noFill/>
          <a:ln>
            <a:noFill/>
          </a:ln>
        </p:spPr>
        <p:txBody>
          <a:bodyPr spcFirstLastPara="1" wrap="square" lIns="0" tIns="40500" rIns="0" bIns="40500" anchor="ctr" anchorCtr="0">
            <a:noAutofit/>
          </a:bodyPr>
          <a:lstStyle>
            <a:lvl1pPr marL="457200" marR="0" lvl="0" indent="-228600" algn="ctr" rtl="0">
              <a:lnSpc>
                <a:spcPct val="100000"/>
              </a:lnSpc>
              <a:spcBef>
                <a:spcPts val="0"/>
              </a:spcBef>
              <a:spcAft>
                <a:spcPts val="0"/>
              </a:spcAft>
              <a:buClr>
                <a:srgbClr val="48365A"/>
              </a:buClr>
              <a:buSzPts val="1333"/>
              <a:buFont typeface="Arial" panose="020B0604020202020204"/>
              <a:buNone/>
              <a:defRPr sz="1335" b="1" i="0" u="none" strike="noStrike" cap="none">
                <a:solidFill>
                  <a:srgbClr val="48365A"/>
                </a:solidFill>
                <a:latin typeface="Raleway Black"/>
                <a:ea typeface="Raleway Black"/>
                <a:cs typeface="Raleway Black"/>
                <a:sym typeface="Raleway Black"/>
              </a:defRPr>
            </a:lvl1pPr>
            <a:lvl2pPr marL="914400" marR="0" lvl="1" indent="-431800" algn="l" rtl="0">
              <a:lnSpc>
                <a:spcPct val="90000"/>
              </a:lnSpc>
              <a:spcBef>
                <a:spcPts val="665"/>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98145" algn="l" rtl="0">
              <a:lnSpc>
                <a:spcPct val="90000"/>
              </a:lnSpc>
              <a:spcBef>
                <a:spcPts val="665"/>
              </a:spcBef>
              <a:spcAft>
                <a:spcPts val="0"/>
              </a:spcAft>
              <a:buClr>
                <a:schemeClr val="dk1"/>
              </a:buClr>
              <a:buSzPts val="2667"/>
              <a:buFont typeface="Arial" panose="020B0604020202020204"/>
              <a:buChar char="•"/>
              <a:defRPr sz="26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35" name="Google Shape;235;p257"/>
          <p:cNvSpPr txBox="1"/>
          <p:nvPr>
            <p:ph type="body" idx="22"/>
          </p:nvPr>
        </p:nvSpPr>
        <p:spPr>
          <a:xfrm>
            <a:off x="9199957" y="4965319"/>
            <a:ext cx="2049120" cy="866636"/>
          </a:xfrm>
          <a:prstGeom prst="rect">
            <a:avLst/>
          </a:prstGeom>
          <a:noFill/>
          <a:ln>
            <a:noFill/>
          </a:ln>
        </p:spPr>
        <p:txBody>
          <a:bodyPr spcFirstLastPara="1" wrap="square" lIns="0" tIns="0" rIns="0" bIns="0" anchor="t" anchorCtr="0">
            <a:noAutofit/>
          </a:bodyPr>
          <a:lstStyle>
            <a:lvl1pPr marL="457200" marR="0" lvl="0" indent="-228600" algn="ctr" rtl="0">
              <a:lnSpc>
                <a:spcPct val="130000"/>
              </a:lnSpc>
              <a:spcBef>
                <a:spcPts val="1335"/>
              </a:spcBef>
              <a:spcAft>
                <a:spcPts val="0"/>
              </a:spcAft>
              <a:buClr>
                <a:srgbClr val="7F7F7F"/>
              </a:buClr>
              <a:buSzPts val="1200"/>
              <a:buFont typeface="Arial" panose="020B0604020202020204"/>
              <a:buNone/>
              <a:defRPr sz="1200" b="0" i="0" u="none" strike="noStrike" cap="none">
                <a:solidFill>
                  <a:srgbClr val="7F7F7F"/>
                </a:solidFill>
                <a:latin typeface="Lato" panose="020F0502020204030203"/>
                <a:ea typeface="Lato" panose="020F0502020204030203"/>
                <a:cs typeface="Lato" panose="020F0502020204030203"/>
                <a:sym typeface="Lato" panose="020F0502020204030203"/>
              </a:defRPr>
            </a:lvl1pPr>
            <a:lvl2pPr marL="914400" marR="0" lvl="1" indent="-431800" algn="l" rtl="0">
              <a:lnSpc>
                <a:spcPct val="90000"/>
              </a:lnSpc>
              <a:spcBef>
                <a:spcPts val="665"/>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98145" algn="l" rtl="0">
              <a:lnSpc>
                <a:spcPct val="90000"/>
              </a:lnSpc>
              <a:spcBef>
                <a:spcPts val="665"/>
              </a:spcBef>
              <a:spcAft>
                <a:spcPts val="0"/>
              </a:spcAft>
              <a:buClr>
                <a:schemeClr val="dk1"/>
              </a:buClr>
              <a:buSzPts val="2667"/>
              <a:buFont typeface="Arial" panose="020B0604020202020204"/>
              <a:buChar char="•"/>
              <a:defRPr sz="26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36" name="Google Shape;236;p257"/>
          <p:cNvSpPr txBox="1"/>
          <p:nvPr>
            <p:ph type="body" idx="23"/>
          </p:nvPr>
        </p:nvSpPr>
        <p:spPr>
          <a:xfrm>
            <a:off x="9952035" y="5854535"/>
            <a:ext cx="641923" cy="622979"/>
          </a:xfrm>
          <a:prstGeom prst="rect">
            <a:avLst/>
          </a:prstGeom>
          <a:noFill/>
          <a:ln>
            <a:noFill/>
          </a:ln>
        </p:spPr>
        <p:txBody>
          <a:bodyPr spcFirstLastPara="1" wrap="square" lIns="0" tIns="103875" rIns="0" bIns="103875" anchor="ctr" anchorCtr="0">
            <a:noAutofit/>
          </a:bodyPr>
          <a:lstStyle>
            <a:lvl1pPr marL="457200" marR="0" lvl="0" indent="-228600" algn="ctr" rtl="0">
              <a:lnSpc>
                <a:spcPct val="100000"/>
              </a:lnSpc>
              <a:spcBef>
                <a:spcPts val="0"/>
              </a:spcBef>
              <a:spcAft>
                <a:spcPts val="0"/>
              </a:spcAft>
              <a:buClr>
                <a:srgbClr val="BFBFBF"/>
              </a:buClr>
              <a:buSzPts val="3333"/>
              <a:buFont typeface="Arial" panose="020B0604020202020204"/>
              <a:buNone/>
              <a:defRPr sz="3335" b="1" i="0" u="none" strike="noStrike" cap="none">
                <a:solidFill>
                  <a:srgbClr val="BFBFBF"/>
                </a:solidFill>
                <a:latin typeface="Arial" panose="020B0604020202020204"/>
                <a:ea typeface="Arial" panose="020B0604020202020204"/>
                <a:cs typeface="Arial" panose="020B0604020202020204"/>
                <a:sym typeface="Arial" panose="020B0604020202020204"/>
              </a:defRPr>
            </a:lvl1pPr>
            <a:lvl2pPr marL="914400" marR="0" lvl="1" indent="-431800" algn="l" rtl="0">
              <a:lnSpc>
                <a:spcPct val="90000"/>
              </a:lnSpc>
              <a:spcBef>
                <a:spcPts val="665"/>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98145" algn="l" rtl="0">
              <a:lnSpc>
                <a:spcPct val="90000"/>
              </a:lnSpc>
              <a:spcBef>
                <a:spcPts val="665"/>
              </a:spcBef>
              <a:spcAft>
                <a:spcPts val="0"/>
              </a:spcAft>
              <a:buClr>
                <a:schemeClr val="dk1"/>
              </a:buClr>
              <a:buSzPts val="2667"/>
              <a:buFont typeface="Arial" panose="020B0604020202020204"/>
              <a:buChar char="•"/>
              <a:defRPr sz="26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37" name="Google Shape;237;p257"/>
          <p:cNvSpPr txBox="1"/>
          <p:nvPr>
            <p:ph type="body" idx="24"/>
          </p:nvPr>
        </p:nvSpPr>
        <p:spPr>
          <a:xfrm>
            <a:off x="3329431" y="248361"/>
            <a:ext cx="5551276" cy="769275"/>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5"/>
              </a:spcBef>
              <a:spcAft>
                <a:spcPts val="0"/>
              </a:spcAft>
              <a:buClr>
                <a:srgbClr val="7F7F7F"/>
              </a:buClr>
              <a:buSzPts val="5333"/>
              <a:buFont typeface="Arial" panose="020B0604020202020204"/>
              <a:buNone/>
              <a:defRPr sz="5335"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38" name="Google Shape;238;p257"/>
          <p:cNvSpPr txBox="1"/>
          <p:nvPr>
            <p:ph type="body" idx="25"/>
          </p:nvPr>
        </p:nvSpPr>
        <p:spPr>
          <a:xfrm>
            <a:off x="3329431" y="1076943"/>
            <a:ext cx="5551276" cy="295800"/>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5"/>
              </a:spcBef>
              <a:spcAft>
                <a:spcPts val="0"/>
              </a:spcAft>
              <a:buClr>
                <a:schemeClr val="accent2"/>
              </a:buClr>
              <a:buSzPts val="1333"/>
              <a:buFont typeface="Arial" panose="020B0604020202020204"/>
              <a:buNone/>
              <a:defRPr sz="1335"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lear">
  <p:cSld name="Clear">
    <p:spTree>
      <p:nvGrpSpPr>
        <p:cNvPr id="243" name="Shape 243"/>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Graphic with title 1">
  <p:cSld name="Graphic with title 1">
    <p:spTree>
      <p:nvGrpSpPr>
        <p:cNvPr id="244" name="Shape 244"/>
        <p:cNvGrpSpPr/>
        <p:nvPr/>
      </p:nvGrpSpPr>
      <p:grpSpPr>
        <a:xfrm>
          <a:off x="0" y="0"/>
          <a:ext cx="0" cy="0"/>
          <a:chOff x="0" y="0"/>
          <a:chExt cx="0" cy="0"/>
        </a:xfrm>
      </p:grpSpPr>
      <p:sp>
        <p:nvSpPr>
          <p:cNvPr id="245" name="Google Shape;245;p263"/>
          <p:cNvSpPr/>
          <p:nvPr>
            <p:ph type="pic" idx="2"/>
          </p:nvPr>
        </p:nvSpPr>
        <p:spPr>
          <a:xfrm>
            <a:off x="0" y="219127"/>
            <a:ext cx="5398451" cy="6934100"/>
          </a:xfrm>
          <a:prstGeom prst="rect">
            <a:avLst/>
          </a:prstGeom>
          <a:noFill/>
          <a:ln>
            <a:noFill/>
          </a:ln>
        </p:spPr>
      </p:sp>
      <p:sp>
        <p:nvSpPr>
          <p:cNvPr id="246" name="Google Shape;246;p263"/>
          <p:cNvSpPr txBox="1"/>
          <p:nvPr>
            <p:ph type="body" idx="1"/>
          </p:nvPr>
        </p:nvSpPr>
        <p:spPr>
          <a:xfrm>
            <a:off x="6096000" y="989761"/>
            <a:ext cx="5471584" cy="769275"/>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335"/>
              </a:spcBef>
              <a:spcAft>
                <a:spcPts val="0"/>
              </a:spcAft>
              <a:buClr>
                <a:srgbClr val="7F7F7F"/>
              </a:buClr>
              <a:buSzPts val="5333"/>
              <a:buFont typeface="Arial" panose="020B0604020202020204"/>
              <a:buNone/>
              <a:defRPr sz="5335"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47" name="Google Shape;247;p263"/>
          <p:cNvSpPr txBox="1"/>
          <p:nvPr>
            <p:ph type="body" idx="3"/>
          </p:nvPr>
        </p:nvSpPr>
        <p:spPr>
          <a:xfrm>
            <a:off x="6096000" y="1818343"/>
            <a:ext cx="5471584" cy="295800"/>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335"/>
              </a:spcBef>
              <a:spcAft>
                <a:spcPts val="0"/>
              </a:spcAft>
              <a:buClr>
                <a:schemeClr val="accent2"/>
              </a:buClr>
              <a:buSzPts val="1333"/>
              <a:buFont typeface="Arial" panose="020B0604020202020204"/>
              <a:buNone/>
              <a:defRPr sz="1335"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Graphic with title 2">
  <p:cSld name="Graphic with title 2">
    <p:spTree>
      <p:nvGrpSpPr>
        <p:cNvPr id="248" name="Shape 248"/>
        <p:cNvGrpSpPr/>
        <p:nvPr/>
      </p:nvGrpSpPr>
      <p:grpSpPr>
        <a:xfrm>
          <a:off x="0" y="0"/>
          <a:ext cx="0" cy="0"/>
          <a:chOff x="0" y="0"/>
          <a:chExt cx="0" cy="0"/>
        </a:xfrm>
      </p:grpSpPr>
      <p:sp>
        <p:nvSpPr>
          <p:cNvPr id="249" name="Google Shape;249;p264"/>
          <p:cNvSpPr/>
          <p:nvPr>
            <p:ph type="pic" idx="2"/>
          </p:nvPr>
        </p:nvSpPr>
        <p:spPr>
          <a:xfrm>
            <a:off x="4898367" y="-706535"/>
            <a:ext cx="7418239" cy="7400153"/>
          </a:xfrm>
          <a:prstGeom prst="rect">
            <a:avLst/>
          </a:prstGeom>
          <a:noFill/>
          <a:ln>
            <a:noFill/>
          </a:ln>
        </p:spPr>
      </p:sp>
      <p:sp>
        <p:nvSpPr>
          <p:cNvPr id="250" name="Google Shape;250;p264"/>
          <p:cNvSpPr txBox="1"/>
          <p:nvPr>
            <p:ph type="body" idx="1"/>
          </p:nvPr>
        </p:nvSpPr>
        <p:spPr>
          <a:xfrm>
            <a:off x="624417" y="989761"/>
            <a:ext cx="5471584" cy="769275"/>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335"/>
              </a:spcBef>
              <a:spcAft>
                <a:spcPts val="0"/>
              </a:spcAft>
              <a:buClr>
                <a:srgbClr val="7F7F7F"/>
              </a:buClr>
              <a:buSzPts val="5333"/>
              <a:buFont typeface="Arial" panose="020B0604020202020204"/>
              <a:buNone/>
              <a:defRPr sz="5335"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51" name="Google Shape;251;p264"/>
          <p:cNvSpPr txBox="1"/>
          <p:nvPr>
            <p:ph type="body" idx="3"/>
          </p:nvPr>
        </p:nvSpPr>
        <p:spPr>
          <a:xfrm>
            <a:off x="624417" y="1818343"/>
            <a:ext cx="5471584" cy="295800"/>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335"/>
              </a:spcBef>
              <a:spcAft>
                <a:spcPts val="0"/>
              </a:spcAft>
              <a:buClr>
                <a:schemeClr val="accent2"/>
              </a:buClr>
              <a:buSzPts val="1333"/>
              <a:buFont typeface="Arial" panose="020B0604020202020204"/>
              <a:buNone/>
              <a:defRPr sz="1335"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Graphic with title 3">
  <p:cSld name="Graphic with title 3">
    <p:spTree>
      <p:nvGrpSpPr>
        <p:cNvPr id="252" name="Shape 252"/>
        <p:cNvGrpSpPr/>
        <p:nvPr/>
      </p:nvGrpSpPr>
      <p:grpSpPr>
        <a:xfrm>
          <a:off x="0" y="0"/>
          <a:ext cx="0" cy="0"/>
          <a:chOff x="0" y="0"/>
          <a:chExt cx="0" cy="0"/>
        </a:xfrm>
      </p:grpSpPr>
      <p:sp>
        <p:nvSpPr>
          <p:cNvPr id="253" name="Google Shape;253;p265"/>
          <p:cNvSpPr/>
          <p:nvPr>
            <p:ph type="pic" idx="2"/>
          </p:nvPr>
        </p:nvSpPr>
        <p:spPr>
          <a:xfrm>
            <a:off x="4775079" y="0"/>
            <a:ext cx="7418239" cy="6467624"/>
          </a:xfrm>
          <a:prstGeom prst="rect">
            <a:avLst/>
          </a:prstGeom>
          <a:noFill/>
          <a:ln>
            <a:noFill/>
          </a:ln>
        </p:spPr>
      </p:sp>
      <p:sp>
        <p:nvSpPr>
          <p:cNvPr id="254" name="Google Shape;254;p265"/>
          <p:cNvSpPr txBox="1"/>
          <p:nvPr>
            <p:ph type="body" idx="1"/>
          </p:nvPr>
        </p:nvSpPr>
        <p:spPr>
          <a:xfrm>
            <a:off x="624417" y="989761"/>
            <a:ext cx="5471584" cy="769275"/>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335"/>
              </a:spcBef>
              <a:spcAft>
                <a:spcPts val="0"/>
              </a:spcAft>
              <a:buClr>
                <a:srgbClr val="7F7F7F"/>
              </a:buClr>
              <a:buSzPts val="5333"/>
              <a:buFont typeface="Arial" panose="020B0604020202020204"/>
              <a:buNone/>
              <a:defRPr sz="5335"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55" name="Google Shape;255;p265"/>
          <p:cNvSpPr txBox="1"/>
          <p:nvPr>
            <p:ph type="body" idx="3"/>
          </p:nvPr>
        </p:nvSpPr>
        <p:spPr>
          <a:xfrm>
            <a:off x="624417" y="1818343"/>
            <a:ext cx="5471584" cy="295800"/>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335"/>
              </a:spcBef>
              <a:spcAft>
                <a:spcPts val="0"/>
              </a:spcAft>
              <a:buClr>
                <a:schemeClr val="accent2"/>
              </a:buClr>
              <a:buSzPts val="1333"/>
              <a:buFont typeface="Arial" panose="020B0604020202020204"/>
              <a:buNone/>
              <a:defRPr sz="1335"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Graphic with title 4">
  <p:cSld name="Graphic with title 4">
    <p:spTree>
      <p:nvGrpSpPr>
        <p:cNvPr id="256" name="Shape 256"/>
        <p:cNvGrpSpPr/>
        <p:nvPr/>
      </p:nvGrpSpPr>
      <p:grpSpPr>
        <a:xfrm>
          <a:off x="0" y="0"/>
          <a:ext cx="0" cy="0"/>
          <a:chOff x="0" y="0"/>
          <a:chExt cx="0" cy="0"/>
        </a:xfrm>
      </p:grpSpPr>
      <p:sp>
        <p:nvSpPr>
          <p:cNvPr id="257" name="Google Shape;257;p266"/>
          <p:cNvSpPr/>
          <p:nvPr>
            <p:ph type="pic" idx="2"/>
          </p:nvPr>
        </p:nvSpPr>
        <p:spPr>
          <a:xfrm>
            <a:off x="4898367" y="-461577"/>
            <a:ext cx="7418239" cy="7400153"/>
          </a:xfrm>
          <a:prstGeom prst="rect">
            <a:avLst/>
          </a:prstGeom>
          <a:noFill/>
          <a:ln>
            <a:noFill/>
          </a:ln>
        </p:spPr>
      </p:sp>
      <p:sp>
        <p:nvSpPr>
          <p:cNvPr id="258" name="Google Shape;258;p266"/>
          <p:cNvSpPr txBox="1"/>
          <p:nvPr>
            <p:ph type="body" idx="1"/>
          </p:nvPr>
        </p:nvSpPr>
        <p:spPr>
          <a:xfrm>
            <a:off x="629771" y="497272"/>
            <a:ext cx="5551276" cy="769275"/>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335"/>
              </a:spcBef>
              <a:spcAft>
                <a:spcPts val="0"/>
              </a:spcAft>
              <a:buClr>
                <a:srgbClr val="7F7F7F"/>
              </a:buClr>
              <a:buSzPts val="5333"/>
              <a:buFont typeface="Arial" panose="020B0604020202020204"/>
              <a:buNone/>
              <a:defRPr sz="5335"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59" name="Google Shape;259;p266"/>
          <p:cNvSpPr txBox="1"/>
          <p:nvPr>
            <p:ph type="body" idx="3"/>
          </p:nvPr>
        </p:nvSpPr>
        <p:spPr>
          <a:xfrm>
            <a:off x="629771" y="1325853"/>
            <a:ext cx="5551276" cy="295800"/>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335"/>
              </a:spcBef>
              <a:spcAft>
                <a:spcPts val="0"/>
              </a:spcAft>
              <a:buClr>
                <a:schemeClr val="accent2"/>
              </a:buClr>
              <a:buSzPts val="1333"/>
              <a:buFont typeface="Arial" panose="020B0604020202020204"/>
              <a:buNone/>
              <a:defRPr sz="1335"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Concept graphic 1">
  <p:cSld name="Concept graphic 1">
    <p:spTree>
      <p:nvGrpSpPr>
        <p:cNvPr id="260" name="Shape 260"/>
        <p:cNvGrpSpPr/>
        <p:nvPr/>
      </p:nvGrpSpPr>
      <p:grpSpPr>
        <a:xfrm>
          <a:off x="0" y="0"/>
          <a:ext cx="0" cy="0"/>
          <a:chOff x="0" y="0"/>
          <a:chExt cx="0" cy="0"/>
        </a:xfrm>
      </p:grpSpPr>
      <p:sp>
        <p:nvSpPr>
          <p:cNvPr id="261" name="Google Shape;261;p267"/>
          <p:cNvSpPr/>
          <p:nvPr>
            <p:ph type="pic" idx="2"/>
          </p:nvPr>
        </p:nvSpPr>
        <p:spPr>
          <a:xfrm>
            <a:off x="-12742" y="-819120"/>
            <a:ext cx="12169663" cy="7450448"/>
          </a:xfrm>
          <a:prstGeom prst="rect">
            <a:avLst/>
          </a:prstGeom>
          <a:noFill/>
          <a:ln>
            <a:noFill/>
          </a:ln>
        </p:spPr>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oncept graphic 2">
  <p:cSld name="Concept graphic 2">
    <p:spTree>
      <p:nvGrpSpPr>
        <p:cNvPr id="262" name="Shape 262"/>
        <p:cNvGrpSpPr/>
        <p:nvPr/>
      </p:nvGrpSpPr>
      <p:grpSpPr>
        <a:xfrm>
          <a:off x="0" y="0"/>
          <a:ext cx="0" cy="0"/>
          <a:chOff x="0" y="0"/>
          <a:chExt cx="0" cy="0"/>
        </a:xfrm>
      </p:grpSpPr>
      <p:sp>
        <p:nvSpPr>
          <p:cNvPr id="263" name="Google Shape;263;p268"/>
          <p:cNvSpPr/>
          <p:nvPr>
            <p:ph type="pic" idx="2"/>
          </p:nvPr>
        </p:nvSpPr>
        <p:spPr>
          <a:xfrm>
            <a:off x="1" y="0"/>
            <a:ext cx="12156920" cy="6628299"/>
          </a:xfrm>
          <a:prstGeom prst="rect">
            <a:avLst/>
          </a:prstGeom>
          <a:noFill/>
          <a:ln>
            <a:noFill/>
          </a:ln>
        </p:spPr>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Concept graphic 3">
  <p:cSld name="Concept graphic 3">
    <p:spTree>
      <p:nvGrpSpPr>
        <p:cNvPr id="264" name="Shape 264"/>
        <p:cNvGrpSpPr/>
        <p:nvPr/>
      </p:nvGrpSpPr>
      <p:grpSpPr>
        <a:xfrm>
          <a:off x="0" y="0"/>
          <a:ext cx="0" cy="0"/>
          <a:chOff x="0" y="0"/>
          <a:chExt cx="0" cy="0"/>
        </a:xfrm>
      </p:grpSpPr>
      <p:sp>
        <p:nvSpPr>
          <p:cNvPr id="265" name="Google Shape;265;p269"/>
          <p:cNvSpPr/>
          <p:nvPr>
            <p:ph type="pic" idx="2"/>
          </p:nvPr>
        </p:nvSpPr>
        <p:spPr>
          <a:xfrm>
            <a:off x="5" y="2"/>
            <a:ext cx="12156919" cy="4719767"/>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idle title ">
  <p:cSld name="Midle title ">
    <p:spTree>
      <p:nvGrpSpPr>
        <p:cNvPr id="25" name="Shape 25"/>
        <p:cNvGrpSpPr/>
        <p:nvPr/>
      </p:nvGrpSpPr>
      <p:grpSpPr>
        <a:xfrm>
          <a:off x="0" y="0"/>
          <a:ext cx="0" cy="0"/>
          <a:chOff x="0" y="0"/>
          <a:chExt cx="0" cy="0"/>
        </a:xfrm>
      </p:grpSpPr>
      <p:sp>
        <p:nvSpPr>
          <p:cNvPr id="26" name="Google Shape;26;p220"/>
          <p:cNvSpPr txBox="1"/>
          <p:nvPr>
            <p:ph type="body" idx="1"/>
          </p:nvPr>
        </p:nvSpPr>
        <p:spPr>
          <a:xfrm>
            <a:off x="635165" y="3231595"/>
            <a:ext cx="5551276" cy="769275"/>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335"/>
              </a:spcBef>
              <a:spcAft>
                <a:spcPts val="0"/>
              </a:spcAft>
              <a:buClr>
                <a:srgbClr val="7F7F7F"/>
              </a:buClr>
              <a:buSzPts val="5333"/>
              <a:buFont typeface="Arial" panose="020B0604020202020204"/>
              <a:buNone/>
              <a:defRPr sz="5335"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7" name="Google Shape;27;p220"/>
          <p:cNvSpPr txBox="1"/>
          <p:nvPr>
            <p:ph type="body" idx="2"/>
          </p:nvPr>
        </p:nvSpPr>
        <p:spPr>
          <a:xfrm>
            <a:off x="635165" y="4060176"/>
            <a:ext cx="5551276" cy="295800"/>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335"/>
              </a:spcBef>
              <a:spcAft>
                <a:spcPts val="0"/>
              </a:spcAft>
              <a:buClr>
                <a:schemeClr val="accent2"/>
              </a:buClr>
              <a:buSzPts val="1333"/>
              <a:buFont typeface="Arial" panose="020B0604020202020204"/>
              <a:buNone/>
              <a:defRPr sz="1335"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Concept graphic 4">
  <p:cSld name="Concept graphic 4">
    <p:spTree>
      <p:nvGrpSpPr>
        <p:cNvPr id="266" name="Shape 266"/>
        <p:cNvGrpSpPr/>
        <p:nvPr/>
      </p:nvGrpSpPr>
      <p:grpSpPr>
        <a:xfrm>
          <a:off x="0" y="0"/>
          <a:ext cx="0" cy="0"/>
          <a:chOff x="0" y="0"/>
          <a:chExt cx="0" cy="0"/>
        </a:xfrm>
      </p:grpSpPr>
      <p:sp>
        <p:nvSpPr>
          <p:cNvPr id="267" name="Google Shape;267;p270"/>
          <p:cNvSpPr/>
          <p:nvPr>
            <p:ph type="pic" idx="2"/>
          </p:nvPr>
        </p:nvSpPr>
        <p:spPr>
          <a:xfrm>
            <a:off x="-13635" y="-5335"/>
            <a:ext cx="12471072" cy="6021821"/>
          </a:xfrm>
          <a:prstGeom prst="rect">
            <a:avLst/>
          </a:prstGeom>
          <a:noFill/>
          <a:ln>
            <a:noFill/>
          </a:ln>
        </p:spPr>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Concept graphic 5">
  <p:cSld name="Concept graphic 5">
    <p:spTree>
      <p:nvGrpSpPr>
        <p:cNvPr id="268" name="Shape 268"/>
        <p:cNvGrpSpPr/>
        <p:nvPr/>
      </p:nvGrpSpPr>
      <p:grpSpPr>
        <a:xfrm>
          <a:off x="0" y="0"/>
          <a:ext cx="0" cy="0"/>
          <a:chOff x="0" y="0"/>
          <a:chExt cx="0" cy="0"/>
        </a:xfrm>
      </p:grpSpPr>
      <p:sp>
        <p:nvSpPr>
          <p:cNvPr id="269" name="Google Shape;269;p271"/>
          <p:cNvSpPr/>
          <p:nvPr>
            <p:ph type="pic" idx="2"/>
          </p:nvPr>
        </p:nvSpPr>
        <p:spPr>
          <a:xfrm>
            <a:off x="1" y="494108"/>
            <a:ext cx="12448915" cy="5788955"/>
          </a:xfrm>
          <a:prstGeom prst="rect">
            <a:avLst/>
          </a:prstGeom>
          <a:noFill/>
          <a:ln>
            <a:noFill/>
          </a:ln>
        </p:spPr>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Midle title ">
  <p:cSld name="Midle title ">
    <p:spTree>
      <p:nvGrpSpPr>
        <p:cNvPr id="270" name="Shape 270"/>
        <p:cNvGrpSpPr/>
        <p:nvPr/>
      </p:nvGrpSpPr>
      <p:grpSpPr>
        <a:xfrm>
          <a:off x="0" y="0"/>
          <a:ext cx="0" cy="0"/>
          <a:chOff x="0" y="0"/>
          <a:chExt cx="0" cy="0"/>
        </a:xfrm>
      </p:grpSpPr>
      <p:sp>
        <p:nvSpPr>
          <p:cNvPr id="271" name="Google Shape;271;p272"/>
          <p:cNvSpPr txBox="1"/>
          <p:nvPr>
            <p:ph type="body" idx="1"/>
          </p:nvPr>
        </p:nvSpPr>
        <p:spPr>
          <a:xfrm>
            <a:off x="635165" y="3231595"/>
            <a:ext cx="5551276" cy="769275"/>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335"/>
              </a:spcBef>
              <a:spcAft>
                <a:spcPts val="0"/>
              </a:spcAft>
              <a:buClr>
                <a:srgbClr val="7F7F7F"/>
              </a:buClr>
              <a:buSzPts val="5333"/>
              <a:buFont typeface="Arial" panose="020B0604020202020204"/>
              <a:buNone/>
              <a:defRPr sz="5335"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72" name="Google Shape;272;p272"/>
          <p:cNvSpPr txBox="1"/>
          <p:nvPr>
            <p:ph type="body" idx="2"/>
          </p:nvPr>
        </p:nvSpPr>
        <p:spPr>
          <a:xfrm>
            <a:off x="635165" y="4060176"/>
            <a:ext cx="5551276" cy="295800"/>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335"/>
              </a:spcBef>
              <a:spcAft>
                <a:spcPts val="0"/>
              </a:spcAft>
              <a:buClr>
                <a:schemeClr val="accent2"/>
              </a:buClr>
              <a:buSzPts val="1333"/>
              <a:buFont typeface="Arial" panose="020B0604020202020204"/>
              <a:buNone/>
              <a:defRPr sz="1335"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op left title">
  <p:cSld name="Top left title">
    <p:spTree>
      <p:nvGrpSpPr>
        <p:cNvPr id="273" name="Shape 273"/>
        <p:cNvGrpSpPr/>
        <p:nvPr/>
      </p:nvGrpSpPr>
      <p:grpSpPr>
        <a:xfrm>
          <a:off x="0" y="0"/>
          <a:ext cx="0" cy="0"/>
          <a:chOff x="0" y="0"/>
          <a:chExt cx="0" cy="0"/>
        </a:xfrm>
      </p:grpSpPr>
      <p:sp>
        <p:nvSpPr>
          <p:cNvPr id="274" name="Google Shape;274;p273"/>
          <p:cNvSpPr txBox="1"/>
          <p:nvPr>
            <p:ph type="body" idx="1"/>
          </p:nvPr>
        </p:nvSpPr>
        <p:spPr>
          <a:xfrm>
            <a:off x="629771" y="497272"/>
            <a:ext cx="5551276" cy="769275"/>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335"/>
              </a:spcBef>
              <a:spcAft>
                <a:spcPts val="0"/>
              </a:spcAft>
              <a:buClr>
                <a:srgbClr val="7F7F7F"/>
              </a:buClr>
              <a:buSzPts val="5333"/>
              <a:buFont typeface="Arial" panose="020B0604020202020204"/>
              <a:buNone/>
              <a:defRPr sz="5335"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75" name="Google Shape;275;p273"/>
          <p:cNvSpPr txBox="1"/>
          <p:nvPr>
            <p:ph type="body" idx="2"/>
          </p:nvPr>
        </p:nvSpPr>
        <p:spPr>
          <a:xfrm>
            <a:off x="629771" y="1325853"/>
            <a:ext cx="5551276" cy="295800"/>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335"/>
              </a:spcBef>
              <a:spcAft>
                <a:spcPts val="0"/>
              </a:spcAft>
              <a:buClr>
                <a:schemeClr val="accent2"/>
              </a:buClr>
              <a:buSzPts val="1333"/>
              <a:buFont typeface="Arial" panose="020B0604020202020204"/>
              <a:buNone/>
              <a:defRPr sz="1335"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op center title">
  <p:cSld name="Top center title">
    <p:spTree>
      <p:nvGrpSpPr>
        <p:cNvPr id="276" name="Shape 276"/>
        <p:cNvGrpSpPr/>
        <p:nvPr/>
      </p:nvGrpSpPr>
      <p:grpSpPr>
        <a:xfrm>
          <a:off x="0" y="0"/>
          <a:ext cx="0" cy="0"/>
          <a:chOff x="0" y="0"/>
          <a:chExt cx="0" cy="0"/>
        </a:xfrm>
      </p:grpSpPr>
      <p:sp>
        <p:nvSpPr>
          <p:cNvPr id="277" name="Google Shape;277;p274"/>
          <p:cNvSpPr txBox="1"/>
          <p:nvPr>
            <p:ph type="body" idx="1"/>
          </p:nvPr>
        </p:nvSpPr>
        <p:spPr>
          <a:xfrm>
            <a:off x="3329431" y="497272"/>
            <a:ext cx="5551276" cy="769275"/>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5"/>
              </a:spcBef>
              <a:spcAft>
                <a:spcPts val="0"/>
              </a:spcAft>
              <a:buClr>
                <a:srgbClr val="7F7F7F"/>
              </a:buClr>
              <a:buSzPts val="5333"/>
              <a:buFont typeface="Arial" panose="020B0604020202020204"/>
              <a:buNone/>
              <a:defRPr sz="5335"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78" name="Google Shape;278;p274"/>
          <p:cNvSpPr txBox="1"/>
          <p:nvPr>
            <p:ph type="body" idx="2"/>
          </p:nvPr>
        </p:nvSpPr>
        <p:spPr>
          <a:xfrm>
            <a:off x="3329431" y="1325853"/>
            <a:ext cx="5551276" cy="295800"/>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5"/>
              </a:spcBef>
              <a:spcAft>
                <a:spcPts val="0"/>
              </a:spcAft>
              <a:buClr>
                <a:schemeClr val="accent2"/>
              </a:buClr>
              <a:buSzPts val="1333"/>
              <a:buFont typeface="Arial" panose="020B0604020202020204"/>
              <a:buNone/>
              <a:defRPr sz="1335"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13_Top center title">
  <p:cSld name="13_Top center title">
    <p:spTree>
      <p:nvGrpSpPr>
        <p:cNvPr id="279" name="Shape 279"/>
        <p:cNvGrpSpPr/>
        <p:nvPr/>
      </p:nvGrpSpPr>
      <p:grpSpPr>
        <a:xfrm>
          <a:off x="0" y="0"/>
          <a:ext cx="0" cy="0"/>
          <a:chOff x="0" y="0"/>
          <a:chExt cx="0" cy="0"/>
        </a:xfrm>
      </p:grpSpPr>
      <p:sp>
        <p:nvSpPr>
          <p:cNvPr id="280" name="Google Shape;280;p275"/>
          <p:cNvSpPr txBox="1"/>
          <p:nvPr>
            <p:ph type="body" idx="1"/>
          </p:nvPr>
        </p:nvSpPr>
        <p:spPr>
          <a:xfrm>
            <a:off x="3329431" y="497272"/>
            <a:ext cx="5551276" cy="769275"/>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5"/>
              </a:spcBef>
              <a:spcAft>
                <a:spcPts val="0"/>
              </a:spcAft>
              <a:buClr>
                <a:srgbClr val="7F7F7F"/>
              </a:buClr>
              <a:buSzPts val="5333"/>
              <a:buFont typeface="Arial" panose="020B0604020202020204"/>
              <a:buNone/>
              <a:defRPr sz="5335"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81" name="Google Shape;281;p275"/>
          <p:cNvSpPr txBox="1"/>
          <p:nvPr>
            <p:ph type="body" idx="2"/>
          </p:nvPr>
        </p:nvSpPr>
        <p:spPr>
          <a:xfrm>
            <a:off x="3329431" y="1325853"/>
            <a:ext cx="5551276" cy="295800"/>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5"/>
              </a:spcBef>
              <a:spcAft>
                <a:spcPts val="0"/>
              </a:spcAft>
              <a:buClr>
                <a:schemeClr val="accent2"/>
              </a:buClr>
              <a:buSzPts val="1333"/>
              <a:buFont typeface="Arial" panose="020B0604020202020204"/>
              <a:buNone/>
              <a:defRPr sz="1335"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pic>
        <p:nvPicPr>
          <p:cNvPr id="282" name="Google Shape;282;p275" descr="New Macbook Silver.png"/>
          <p:cNvPicPr preferRelativeResize="0"/>
          <p:nvPr/>
        </p:nvPicPr>
        <p:blipFill rotWithShape="1">
          <a:blip r:embed="rId2"/>
          <a:srcRect/>
          <a:stretch>
            <a:fillRect/>
          </a:stretch>
        </p:blipFill>
        <p:spPr>
          <a:xfrm>
            <a:off x="624417" y="2628432"/>
            <a:ext cx="5960632" cy="3490232"/>
          </a:xfrm>
          <a:prstGeom prst="rect">
            <a:avLst/>
          </a:prstGeom>
          <a:noFill/>
          <a:ln>
            <a:noFill/>
          </a:ln>
        </p:spPr>
      </p:pic>
      <p:sp>
        <p:nvSpPr>
          <p:cNvPr id="283" name="Google Shape;283;p275"/>
          <p:cNvSpPr/>
          <p:nvPr>
            <p:ph type="pic" idx="3"/>
          </p:nvPr>
        </p:nvSpPr>
        <p:spPr>
          <a:xfrm>
            <a:off x="1309666" y="2882745"/>
            <a:ext cx="4548553" cy="2872153"/>
          </a:xfrm>
          <a:prstGeom prst="rect">
            <a:avLst/>
          </a:prstGeom>
          <a:noFill/>
          <a:ln>
            <a:noFill/>
          </a:ln>
        </p:spPr>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1_Top left title">
  <p:cSld name="1_Top left title">
    <p:spTree>
      <p:nvGrpSpPr>
        <p:cNvPr id="284" name="Shape 284"/>
        <p:cNvGrpSpPr/>
        <p:nvPr/>
      </p:nvGrpSpPr>
      <p:grpSpPr>
        <a:xfrm>
          <a:off x="0" y="0"/>
          <a:ext cx="0" cy="0"/>
          <a:chOff x="0" y="0"/>
          <a:chExt cx="0" cy="0"/>
        </a:xfrm>
      </p:grpSpPr>
      <p:sp>
        <p:nvSpPr>
          <p:cNvPr id="285" name="Google Shape;285;p276"/>
          <p:cNvSpPr txBox="1"/>
          <p:nvPr>
            <p:ph type="body" idx="1"/>
          </p:nvPr>
        </p:nvSpPr>
        <p:spPr>
          <a:xfrm>
            <a:off x="629771" y="497272"/>
            <a:ext cx="5551276" cy="769275"/>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335"/>
              </a:spcBef>
              <a:spcAft>
                <a:spcPts val="0"/>
              </a:spcAft>
              <a:buClr>
                <a:srgbClr val="7F7F7F"/>
              </a:buClr>
              <a:buSzPts val="5333"/>
              <a:buFont typeface="Arial" panose="020B0604020202020204"/>
              <a:buNone/>
              <a:defRPr sz="5335"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86" name="Google Shape;286;p276"/>
          <p:cNvSpPr txBox="1"/>
          <p:nvPr>
            <p:ph type="body" idx="2"/>
          </p:nvPr>
        </p:nvSpPr>
        <p:spPr>
          <a:xfrm>
            <a:off x="629771" y="1325853"/>
            <a:ext cx="5551276" cy="295800"/>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335"/>
              </a:spcBef>
              <a:spcAft>
                <a:spcPts val="0"/>
              </a:spcAft>
              <a:buClr>
                <a:schemeClr val="accent2"/>
              </a:buClr>
              <a:buSzPts val="1333"/>
              <a:buFont typeface="Arial" panose="020B0604020202020204"/>
              <a:buNone/>
              <a:defRPr sz="1335"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grpSp>
        <p:nvGrpSpPr>
          <p:cNvPr id="287" name="Google Shape;287;p276"/>
          <p:cNvGrpSpPr/>
          <p:nvPr/>
        </p:nvGrpSpPr>
        <p:grpSpPr>
          <a:xfrm>
            <a:off x="6907316" y="497273"/>
            <a:ext cx="4008056" cy="5937596"/>
            <a:chOff x="0" y="0"/>
            <a:chExt cx="6591304" cy="9765730"/>
          </a:xfrm>
        </p:grpSpPr>
        <p:pic>
          <p:nvPicPr>
            <p:cNvPr id="288" name="Google Shape;288;p276"/>
            <p:cNvPicPr preferRelativeResize="0"/>
            <p:nvPr/>
          </p:nvPicPr>
          <p:blipFill rotWithShape="1">
            <a:blip r:embed="rId2"/>
            <a:srcRect/>
            <a:stretch>
              <a:fillRect/>
            </a:stretch>
          </p:blipFill>
          <p:spPr>
            <a:xfrm>
              <a:off x="0" y="0"/>
              <a:ext cx="6591304" cy="9765730"/>
            </a:xfrm>
            <a:prstGeom prst="rect">
              <a:avLst/>
            </a:prstGeom>
            <a:noFill/>
            <a:ln>
              <a:noFill/>
            </a:ln>
          </p:spPr>
        </p:pic>
        <p:sp>
          <p:nvSpPr>
            <p:cNvPr id="289" name="Google Shape;289;p276"/>
            <p:cNvSpPr/>
            <p:nvPr/>
          </p:nvSpPr>
          <p:spPr>
            <a:xfrm>
              <a:off x="363079" y="954047"/>
              <a:ext cx="5879097" cy="7806214"/>
            </a:xfrm>
            <a:prstGeom prst="rect">
              <a:avLst/>
            </a:prstGeom>
            <a:solidFill>
              <a:srgbClr val="606060"/>
            </a:solidFill>
            <a:ln w="25400" cap="flat" cmpd="sng">
              <a:solidFill>
                <a:srgbClr val="000000">
                  <a:alpha val="0"/>
                </a:srgbClr>
              </a:solidFill>
              <a:prstDash val="solid"/>
              <a:miter lim="400000"/>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5331"/>
                <a:buFont typeface="Arial" panose="020B0604020202020204"/>
                <a:buNone/>
              </a:pPr>
              <a:endParaRPr sz="533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sp>
        <p:nvSpPr>
          <p:cNvPr id="290" name="Google Shape;290;p276"/>
          <p:cNvSpPr/>
          <p:nvPr>
            <p:ph type="pic" idx="3"/>
          </p:nvPr>
        </p:nvSpPr>
        <p:spPr>
          <a:xfrm>
            <a:off x="7128099" y="1077337"/>
            <a:ext cx="3574976" cy="4746204"/>
          </a:xfrm>
          <a:prstGeom prst="rect">
            <a:avLst/>
          </a:prstGeom>
          <a:noFill/>
          <a:ln>
            <a:noFill/>
          </a:ln>
        </p:spPr>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12_Top center title">
  <p:cSld name="12_Top center title">
    <p:spTree>
      <p:nvGrpSpPr>
        <p:cNvPr id="291" name="Shape 291"/>
        <p:cNvGrpSpPr/>
        <p:nvPr/>
      </p:nvGrpSpPr>
      <p:grpSpPr>
        <a:xfrm>
          <a:off x="0" y="0"/>
          <a:ext cx="0" cy="0"/>
          <a:chOff x="0" y="0"/>
          <a:chExt cx="0" cy="0"/>
        </a:xfrm>
      </p:grpSpPr>
      <p:sp>
        <p:nvSpPr>
          <p:cNvPr id="292" name="Google Shape;292;p277"/>
          <p:cNvSpPr txBox="1"/>
          <p:nvPr>
            <p:ph type="body" idx="1"/>
          </p:nvPr>
        </p:nvSpPr>
        <p:spPr>
          <a:xfrm>
            <a:off x="3329431" y="497272"/>
            <a:ext cx="5551276" cy="769275"/>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5"/>
              </a:spcBef>
              <a:spcAft>
                <a:spcPts val="0"/>
              </a:spcAft>
              <a:buClr>
                <a:srgbClr val="7F7F7F"/>
              </a:buClr>
              <a:buSzPts val="5333"/>
              <a:buFont typeface="Arial" panose="020B0604020202020204"/>
              <a:buNone/>
              <a:defRPr sz="5335"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93" name="Google Shape;293;p277"/>
          <p:cNvSpPr txBox="1"/>
          <p:nvPr>
            <p:ph type="body" idx="2"/>
          </p:nvPr>
        </p:nvSpPr>
        <p:spPr>
          <a:xfrm>
            <a:off x="3329431" y="1325853"/>
            <a:ext cx="5551276" cy="295800"/>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5"/>
              </a:spcBef>
              <a:spcAft>
                <a:spcPts val="0"/>
              </a:spcAft>
              <a:buClr>
                <a:schemeClr val="accent2"/>
              </a:buClr>
              <a:buSzPts val="1333"/>
              <a:buFont typeface="Arial" panose="020B0604020202020204"/>
              <a:buNone/>
              <a:defRPr sz="1335"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94" name="Google Shape;294;p277"/>
          <p:cNvSpPr/>
          <p:nvPr>
            <p:ph type="pic" idx="3"/>
          </p:nvPr>
        </p:nvSpPr>
        <p:spPr>
          <a:xfrm>
            <a:off x="6256285" y="2409093"/>
            <a:ext cx="5248843" cy="3306280"/>
          </a:xfrm>
          <a:prstGeom prst="rect">
            <a:avLst/>
          </a:prstGeom>
          <a:noFill/>
          <a:ln>
            <a:noFill/>
          </a:ln>
        </p:spPr>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14_Top center title">
  <p:cSld name="14_Top center title">
    <p:spTree>
      <p:nvGrpSpPr>
        <p:cNvPr id="295" name="Shape 295"/>
        <p:cNvGrpSpPr/>
        <p:nvPr/>
      </p:nvGrpSpPr>
      <p:grpSpPr>
        <a:xfrm>
          <a:off x="0" y="0"/>
          <a:ext cx="0" cy="0"/>
          <a:chOff x="0" y="0"/>
          <a:chExt cx="0" cy="0"/>
        </a:xfrm>
      </p:grpSpPr>
      <p:sp>
        <p:nvSpPr>
          <p:cNvPr id="296" name="Google Shape;296;p278"/>
          <p:cNvSpPr txBox="1"/>
          <p:nvPr>
            <p:ph type="body" idx="1"/>
          </p:nvPr>
        </p:nvSpPr>
        <p:spPr>
          <a:xfrm>
            <a:off x="3329431" y="497272"/>
            <a:ext cx="5551276" cy="769275"/>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5"/>
              </a:spcBef>
              <a:spcAft>
                <a:spcPts val="0"/>
              </a:spcAft>
              <a:buClr>
                <a:srgbClr val="7F7F7F"/>
              </a:buClr>
              <a:buSzPts val="5333"/>
              <a:buFont typeface="Arial" panose="020B0604020202020204"/>
              <a:buNone/>
              <a:defRPr sz="5335"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97" name="Google Shape;297;p278"/>
          <p:cNvSpPr txBox="1"/>
          <p:nvPr>
            <p:ph type="body" idx="2"/>
          </p:nvPr>
        </p:nvSpPr>
        <p:spPr>
          <a:xfrm>
            <a:off x="3329431" y="1325853"/>
            <a:ext cx="5551276" cy="295800"/>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5"/>
              </a:spcBef>
              <a:spcAft>
                <a:spcPts val="0"/>
              </a:spcAft>
              <a:buClr>
                <a:schemeClr val="accent2"/>
              </a:buClr>
              <a:buSzPts val="1333"/>
              <a:buFont typeface="Arial" panose="020B0604020202020204"/>
              <a:buNone/>
              <a:defRPr sz="1335"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98" name="Google Shape;298;p278"/>
          <p:cNvSpPr/>
          <p:nvPr>
            <p:ph type="pic" idx="3"/>
          </p:nvPr>
        </p:nvSpPr>
        <p:spPr>
          <a:xfrm>
            <a:off x="722679" y="2409093"/>
            <a:ext cx="5248843" cy="3306280"/>
          </a:xfrm>
          <a:prstGeom prst="rect">
            <a:avLst/>
          </a:prstGeom>
          <a:noFill/>
          <a:ln>
            <a:noFill/>
          </a:ln>
        </p:spPr>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5_Top center title">
  <p:cSld name="5_Top center title">
    <p:spTree>
      <p:nvGrpSpPr>
        <p:cNvPr id="299" name="Shape 299"/>
        <p:cNvGrpSpPr/>
        <p:nvPr/>
      </p:nvGrpSpPr>
      <p:grpSpPr>
        <a:xfrm>
          <a:off x="0" y="0"/>
          <a:ext cx="0" cy="0"/>
          <a:chOff x="0" y="0"/>
          <a:chExt cx="0" cy="0"/>
        </a:xfrm>
      </p:grpSpPr>
      <p:sp>
        <p:nvSpPr>
          <p:cNvPr id="300" name="Google Shape;300;p279"/>
          <p:cNvSpPr txBox="1"/>
          <p:nvPr>
            <p:ph type="body" idx="1"/>
          </p:nvPr>
        </p:nvSpPr>
        <p:spPr>
          <a:xfrm>
            <a:off x="3329431" y="497272"/>
            <a:ext cx="5551276" cy="769275"/>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5"/>
              </a:spcBef>
              <a:spcAft>
                <a:spcPts val="0"/>
              </a:spcAft>
              <a:buClr>
                <a:srgbClr val="7F7F7F"/>
              </a:buClr>
              <a:buSzPts val="5333"/>
              <a:buFont typeface="Arial" panose="020B0604020202020204"/>
              <a:buNone/>
              <a:defRPr sz="5335"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01" name="Google Shape;301;p279"/>
          <p:cNvSpPr txBox="1"/>
          <p:nvPr>
            <p:ph type="body" idx="2"/>
          </p:nvPr>
        </p:nvSpPr>
        <p:spPr>
          <a:xfrm>
            <a:off x="3329431" y="1325853"/>
            <a:ext cx="5551276" cy="295800"/>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5"/>
              </a:spcBef>
              <a:spcAft>
                <a:spcPts val="0"/>
              </a:spcAft>
              <a:buClr>
                <a:schemeClr val="accent2"/>
              </a:buClr>
              <a:buSzPts val="1333"/>
              <a:buFont typeface="Arial" panose="020B0604020202020204"/>
              <a:buNone/>
              <a:defRPr sz="1335"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02" name="Google Shape;302;p279"/>
          <p:cNvSpPr/>
          <p:nvPr>
            <p:ph type="pic" idx="3"/>
          </p:nvPr>
        </p:nvSpPr>
        <p:spPr>
          <a:xfrm>
            <a:off x="0" y="1875696"/>
            <a:ext cx="12192000" cy="4982305"/>
          </a:xfrm>
          <a:prstGeom prst="rect">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lear">
  <p:cSld name="Clear">
    <p:spTree>
      <p:nvGrpSpPr>
        <p:cNvPr id="28" name="Shape 28"/>
        <p:cNvGrpSpPr/>
        <p:nvPr/>
      </p:nvGrpSpPr>
      <p:grpSpPr>
        <a:xfrm>
          <a:off x="0" y="0"/>
          <a:ext cx="0" cy="0"/>
          <a:chOff x="0" y="0"/>
          <a:chExt cx="0" cy="0"/>
        </a:xfrm>
      </p:grpSpPr>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6_Top center title">
  <p:cSld name="6_Top center title">
    <p:spTree>
      <p:nvGrpSpPr>
        <p:cNvPr id="303" name="Shape 303"/>
        <p:cNvGrpSpPr/>
        <p:nvPr/>
      </p:nvGrpSpPr>
      <p:grpSpPr>
        <a:xfrm>
          <a:off x="0" y="0"/>
          <a:ext cx="0" cy="0"/>
          <a:chOff x="0" y="0"/>
          <a:chExt cx="0" cy="0"/>
        </a:xfrm>
      </p:grpSpPr>
      <p:sp>
        <p:nvSpPr>
          <p:cNvPr id="304" name="Google Shape;304;p280"/>
          <p:cNvSpPr txBox="1"/>
          <p:nvPr>
            <p:ph type="body" idx="1"/>
          </p:nvPr>
        </p:nvSpPr>
        <p:spPr>
          <a:xfrm>
            <a:off x="3329431" y="497272"/>
            <a:ext cx="5551276" cy="769275"/>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5"/>
              </a:spcBef>
              <a:spcAft>
                <a:spcPts val="0"/>
              </a:spcAft>
              <a:buClr>
                <a:srgbClr val="7F7F7F"/>
              </a:buClr>
              <a:buSzPts val="5333"/>
              <a:buFont typeface="Arial" panose="020B0604020202020204"/>
              <a:buNone/>
              <a:defRPr sz="5335"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05" name="Google Shape;305;p280"/>
          <p:cNvSpPr txBox="1"/>
          <p:nvPr>
            <p:ph type="body" idx="2"/>
          </p:nvPr>
        </p:nvSpPr>
        <p:spPr>
          <a:xfrm>
            <a:off x="3329431" y="1325853"/>
            <a:ext cx="5551276" cy="295800"/>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5"/>
              </a:spcBef>
              <a:spcAft>
                <a:spcPts val="0"/>
              </a:spcAft>
              <a:buClr>
                <a:schemeClr val="accent2"/>
              </a:buClr>
              <a:buSzPts val="1333"/>
              <a:buFont typeface="Arial" panose="020B0604020202020204"/>
              <a:buNone/>
              <a:defRPr sz="1335"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06" name="Google Shape;306;p280"/>
          <p:cNvSpPr/>
          <p:nvPr>
            <p:ph type="pic" idx="3"/>
          </p:nvPr>
        </p:nvSpPr>
        <p:spPr>
          <a:xfrm>
            <a:off x="0" y="1875695"/>
            <a:ext cx="12192000" cy="2930767"/>
          </a:xfrm>
          <a:prstGeom prst="rect">
            <a:avLst/>
          </a:prstGeom>
          <a:noFill/>
          <a:ln>
            <a:noFill/>
          </a:ln>
        </p:spPr>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4_Top center title">
  <p:cSld name="4_Top center title">
    <p:spTree>
      <p:nvGrpSpPr>
        <p:cNvPr id="307" name="Shape 307"/>
        <p:cNvGrpSpPr/>
        <p:nvPr/>
      </p:nvGrpSpPr>
      <p:grpSpPr>
        <a:xfrm>
          <a:off x="0" y="0"/>
          <a:ext cx="0" cy="0"/>
          <a:chOff x="0" y="0"/>
          <a:chExt cx="0" cy="0"/>
        </a:xfrm>
      </p:grpSpPr>
      <p:sp>
        <p:nvSpPr>
          <p:cNvPr id="308" name="Google Shape;308;p281"/>
          <p:cNvSpPr txBox="1"/>
          <p:nvPr>
            <p:ph type="body" idx="1"/>
          </p:nvPr>
        </p:nvSpPr>
        <p:spPr>
          <a:xfrm>
            <a:off x="3329431" y="309709"/>
            <a:ext cx="5551276" cy="769275"/>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5"/>
              </a:spcBef>
              <a:spcAft>
                <a:spcPts val="0"/>
              </a:spcAft>
              <a:buClr>
                <a:srgbClr val="7F7F7F"/>
              </a:buClr>
              <a:buSzPts val="5333"/>
              <a:buFont typeface="Arial" panose="020B0604020202020204"/>
              <a:buNone/>
              <a:defRPr sz="5335"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09" name="Google Shape;309;p281"/>
          <p:cNvSpPr txBox="1"/>
          <p:nvPr>
            <p:ph type="body" idx="2"/>
          </p:nvPr>
        </p:nvSpPr>
        <p:spPr>
          <a:xfrm>
            <a:off x="3329431" y="1138291"/>
            <a:ext cx="5551276" cy="295800"/>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5"/>
              </a:spcBef>
              <a:spcAft>
                <a:spcPts val="0"/>
              </a:spcAft>
              <a:buClr>
                <a:schemeClr val="accent2"/>
              </a:buClr>
              <a:buSzPts val="1333"/>
              <a:buFont typeface="Arial" panose="020B0604020202020204"/>
              <a:buNone/>
              <a:defRPr sz="1335"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10" name="Google Shape;310;p281"/>
          <p:cNvSpPr/>
          <p:nvPr>
            <p:ph type="pic" idx="3"/>
          </p:nvPr>
        </p:nvSpPr>
        <p:spPr>
          <a:xfrm>
            <a:off x="624417" y="1685045"/>
            <a:ext cx="3475892" cy="3475892"/>
          </a:xfrm>
          <a:prstGeom prst="rect">
            <a:avLst/>
          </a:prstGeom>
          <a:noFill/>
          <a:ln>
            <a:noFill/>
          </a:ln>
        </p:spPr>
      </p:sp>
      <p:sp>
        <p:nvSpPr>
          <p:cNvPr id="311" name="Google Shape;311;p281"/>
          <p:cNvSpPr/>
          <p:nvPr>
            <p:ph type="pic" idx="4"/>
          </p:nvPr>
        </p:nvSpPr>
        <p:spPr>
          <a:xfrm>
            <a:off x="4358054" y="1685045"/>
            <a:ext cx="3475892" cy="3475892"/>
          </a:xfrm>
          <a:prstGeom prst="rect">
            <a:avLst/>
          </a:prstGeom>
          <a:noFill/>
          <a:ln>
            <a:noFill/>
          </a:ln>
        </p:spPr>
      </p:sp>
      <p:sp>
        <p:nvSpPr>
          <p:cNvPr id="312" name="Google Shape;312;p281"/>
          <p:cNvSpPr/>
          <p:nvPr>
            <p:ph type="pic" idx="5"/>
          </p:nvPr>
        </p:nvSpPr>
        <p:spPr>
          <a:xfrm>
            <a:off x="8091691" y="1685045"/>
            <a:ext cx="3475892" cy="3475892"/>
          </a:xfrm>
          <a:prstGeom prst="rect">
            <a:avLst/>
          </a:prstGeom>
          <a:noFill/>
          <a:ln>
            <a:noFill/>
          </a:ln>
        </p:spPr>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11_Top center title">
  <p:cSld name="11_Top center title">
    <p:spTree>
      <p:nvGrpSpPr>
        <p:cNvPr id="313" name="Shape 313"/>
        <p:cNvGrpSpPr/>
        <p:nvPr/>
      </p:nvGrpSpPr>
      <p:grpSpPr>
        <a:xfrm>
          <a:off x="0" y="0"/>
          <a:ext cx="0" cy="0"/>
          <a:chOff x="0" y="0"/>
          <a:chExt cx="0" cy="0"/>
        </a:xfrm>
      </p:grpSpPr>
      <p:sp>
        <p:nvSpPr>
          <p:cNvPr id="314" name="Google Shape;314;p282"/>
          <p:cNvSpPr txBox="1"/>
          <p:nvPr>
            <p:ph type="body" idx="1"/>
          </p:nvPr>
        </p:nvSpPr>
        <p:spPr>
          <a:xfrm>
            <a:off x="3329431" y="309709"/>
            <a:ext cx="5551276" cy="769275"/>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5"/>
              </a:spcBef>
              <a:spcAft>
                <a:spcPts val="0"/>
              </a:spcAft>
              <a:buClr>
                <a:srgbClr val="7F7F7F"/>
              </a:buClr>
              <a:buSzPts val="5333"/>
              <a:buFont typeface="Arial" panose="020B0604020202020204"/>
              <a:buNone/>
              <a:defRPr sz="5335"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15" name="Google Shape;315;p282"/>
          <p:cNvSpPr txBox="1"/>
          <p:nvPr>
            <p:ph type="body" idx="2"/>
          </p:nvPr>
        </p:nvSpPr>
        <p:spPr>
          <a:xfrm>
            <a:off x="3329431" y="1138291"/>
            <a:ext cx="5551276" cy="295800"/>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5"/>
              </a:spcBef>
              <a:spcAft>
                <a:spcPts val="0"/>
              </a:spcAft>
              <a:buClr>
                <a:schemeClr val="accent2"/>
              </a:buClr>
              <a:buSzPts val="1333"/>
              <a:buFont typeface="Arial" panose="020B0604020202020204"/>
              <a:buNone/>
              <a:defRPr sz="1335"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16" name="Google Shape;316;p282"/>
          <p:cNvSpPr/>
          <p:nvPr>
            <p:ph type="pic" idx="3"/>
          </p:nvPr>
        </p:nvSpPr>
        <p:spPr>
          <a:xfrm>
            <a:off x="624420" y="1705708"/>
            <a:ext cx="5248843" cy="3306280"/>
          </a:xfrm>
          <a:prstGeom prst="rect">
            <a:avLst/>
          </a:prstGeom>
          <a:noFill/>
          <a:ln>
            <a:noFill/>
          </a:ln>
        </p:spPr>
      </p:sp>
      <p:sp>
        <p:nvSpPr>
          <p:cNvPr id="317" name="Google Shape;317;p282"/>
          <p:cNvSpPr/>
          <p:nvPr>
            <p:ph type="pic" idx="4"/>
          </p:nvPr>
        </p:nvSpPr>
        <p:spPr>
          <a:xfrm>
            <a:off x="6318741" y="1705708"/>
            <a:ext cx="5248843" cy="3306280"/>
          </a:xfrm>
          <a:prstGeom prst="rect">
            <a:avLst/>
          </a:prstGeom>
          <a:noFill/>
          <a:ln>
            <a:noFill/>
          </a:ln>
        </p:spPr>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10_Top center title">
  <p:cSld name="10_Top center title">
    <p:spTree>
      <p:nvGrpSpPr>
        <p:cNvPr id="318" name="Shape 318"/>
        <p:cNvGrpSpPr/>
        <p:nvPr/>
      </p:nvGrpSpPr>
      <p:grpSpPr>
        <a:xfrm>
          <a:off x="0" y="0"/>
          <a:ext cx="0" cy="0"/>
          <a:chOff x="0" y="0"/>
          <a:chExt cx="0" cy="0"/>
        </a:xfrm>
      </p:grpSpPr>
      <p:sp>
        <p:nvSpPr>
          <p:cNvPr id="319" name="Google Shape;319;p283"/>
          <p:cNvSpPr txBox="1"/>
          <p:nvPr>
            <p:ph type="body" idx="1"/>
          </p:nvPr>
        </p:nvSpPr>
        <p:spPr>
          <a:xfrm>
            <a:off x="3329431" y="497272"/>
            <a:ext cx="5551276" cy="769275"/>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5"/>
              </a:spcBef>
              <a:spcAft>
                <a:spcPts val="0"/>
              </a:spcAft>
              <a:buClr>
                <a:srgbClr val="7F7F7F"/>
              </a:buClr>
              <a:buSzPts val="5333"/>
              <a:buFont typeface="Arial" panose="020B0604020202020204"/>
              <a:buNone/>
              <a:defRPr sz="5335"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20" name="Google Shape;320;p283"/>
          <p:cNvSpPr txBox="1"/>
          <p:nvPr>
            <p:ph type="body" idx="2"/>
          </p:nvPr>
        </p:nvSpPr>
        <p:spPr>
          <a:xfrm>
            <a:off x="3329431" y="1325853"/>
            <a:ext cx="5551276" cy="295800"/>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5"/>
              </a:spcBef>
              <a:spcAft>
                <a:spcPts val="0"/>
              </a:spcAft>
              <a:buClr>
                <a:schemeClr val="accent2"/>
              </a:buClr>
              <a:buSzPts val="1333"/>
              <a:buFont typeface="Arial" panose="020B0604020202020204"/>
              <a:buNone/>
              <a:defRPr sz="1335"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21" name="Google Shape;321;p283"/>
          <p:cNvSpPr/>
          <p:nvPr>
            <p:ph type="pic" idx="3"/>
          </p:nvPr>
        </p:nvSpPr>
        <p:spPr>
          <a:xfrm>
            <a:off x="1160588" y="2262559"/>
            <a:ext cx="2614243" cy="2614243"/>
          </a:xfrm>
          <a:prstGeom prst="rect">
            <a:avLst/>
          </a:prstGeom>
          <a:noFill/>
          <a:ln>
            <a:noFill/>
          </a:ln>
        </p:spPr>
      </p:sp>
      <p:sp>
        <p:nvSpPr>
          <p:cNvPr id="322" name="Google Shape;322;p283"/>
          <p:cNvSpPr/>
          <p:nvPr>
            <p:ph type="pic" idx="4"/>
          </p:nvPr>
        </p:nvSpPr>
        <p:spPr>
          <a:xfrm>
            <a:off x="4788879" y="2262559"/>
            <a:ext cx="2614243" cy="2614243"/>
          </a:xfrm>
          <a:prstGeom prst="rect">
            <a:avLst/>
          </a:prstGeom>
          <a:noFill/>
          <a:ln>
            <a:noFill/>
          </a:ln>
        </p:spPr>
      </p:sp>
      <p:sp>
        <p:nvSpPr>
          <p:cNvPr id="323" name="Google Shape;323;p283"/>
          <p:cNvSpPr/>
          <p:nvPr>
            <p:ph type="pic" idx="5"/>
          </p:nvPr>
        </p:nvSpPr>
        <p:spPr>
          <a:xfrm>
            <a:off x="8305797" y="2262559"/>
            <a:ext cx="2614243" cy="2614243"/>
          </a:xfrm>
          <a:prstGeom prst="rect">
            <a:avLst/>
          </a:prstGeom>
          <a:noFill/>
          <a:ln>
            <a:noFill/>
          </a:ln>
        </p:spPr>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7_Top center title">
  <p:cSld name="7_Top center title">
    <p:spTree>
      <p:nvGrpSpPr>
        <p:cNvPr id="324" name="Shape 324"/>
        <p:cNvGrpSpPr/>
        <p:nvPr/>
      </p:nvGrpSpPr>
      <p:grpSpPr>
        <a:xfrm>
          <a:off x="0" y="0"/>
          <a:ext cx="0" cy="0"/>
          <a:chOff x="0" y="0"/>
          <a:chExt cx="0" cy="0"/>
        </a:xfrm>
      </p:grpSpPr>
      <p:sp>
        <p:nvSpPr>
          <p:cNvPr id="325" name="Google Shape;325;p284"/>
          <p:cNvSpPr txBox="1"/>
          <p:nvPr>
            <p:ph type="body" idx="1"/>
          </p:nvPr>
        </p:nvSpPr>
        <p:spPr>
          <a:xfrm>
            <a:off x="3329431" y="497272"/>
            <a:ext cx="5551276" cy="769275"/>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5"/>
              </a:spcBef>
              <a:spcAft>
                <a:spcPts val="0"/>
              </a:spcAft>
              <a:buClr>
                <a:srgbClr val="7F7F7F"/>
              </a:buClr>
              <a:buSzPts val="5333"/>
              <a:buFont typeface="Arial" panose="020B0604020202020204"/>
              <a:buNone/>
              <a:defRPr sz="5335"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26" name="Google Shape;326;p284"/>
          <p:cNvSpPr txBox="1"/>
          <p:nvPr>
            <p:ph type="body" idx="2"/>
          </p:nvPr>
        </p:nvSpPr>
        <p:spPr>
          <a:xfrm>
            <a:off x="3329431" y="1325853"/>
            <a:ext cx="5551276" cy="295800"/>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5"/>
              </a:spcBef>
              <a:spcAft>
                <a:spcPts val="0"/>
              </a:spcAft>
              <a:buClr>
                <a:schemeClr val="accent2"/>
              </a:buClr>
              <a:buSzPts val="1333"/>
              <a:buFont typeface="Arial" panose="020B0604020202020204"/>
              <a:buNone/>
              <a:defRPr sz="1335"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27" name="Google Shape;327;p284"/>
          <p:cNvSpPr/>
          <p:nvPr>
            <p:ph type="pic" idx="3"/>
          </p:nvPr>
        </p:nvSpPr>
        <p:spPr>
          <a:xfrm>
            <a:off x="624418" y="2133604"/>
            <a:ext cx="2344613" cy="2344613"/>
          </a:xfrm>
          <a:prstGeom prst="rect">
            <a:avLst/>
          </a:prstGeom>
          <a:noFill/>
          <a:ln>
            <a:noFill/>
          </a:ln>
        </p:spPr>
      </p:sp>
      <p:sp>
        <p:nvSpPr>
          <p:cNvPr id="328" name="Google Shape;328;p284"/>
          <p:cNvSpPr/>
          <p:nvPr>
            <p:ph type="pic" idx="4"/>
          </p:nvPr>
        </p:nvSpPr>
        <p:spPr>
          <a:xfrm>
            <a:off x="3490708" y="2133604"/>
            <a:ext cx="2344613" cy="2344613"/>
          </a:xfrm>
          <a:prstGeom prst="rect">
            <a:avLst/>
          </a:prstGeom>
          <a:noFill/>
          <a:ln>
            <a:noFill/>
          </a:ln>
        </p:spPr>
      </p:sp>
      <p:sp>
        <p:nvSpPr>
          <p:cNvPr id="329" name="Google Shape;329;p284"/>
          <p:cNvSpPr/>
          <p:nvPr>
            <p:ph type="pic" idx="5"/>
          </p:nvPr>
        </p:nvSpPr>
        <p:spPr>
          <a:xfrm>
            <a:off x="6356999" y="2133604"/>
            <a:ext cx="2344613" cy="2344613"/>
          </a:xfrm>
          <a:prstGeom prst="rect">
            <a:avLst/>
          </a:prstGeom>
          <a:noFill/>
          <a:ln>
            <a:noFill/>
          </a:ln>
        </p:spPr>
      </p:sp>
      <p:sp>
        <p:nvSpPr>
          <p:cNvPr id="330" name="Google Shape;330;p284"/>
          <p:cNvSpPr/>
          <p:nvPr>
            <p:ph type="pic" idx="6"/>
          </p:nvPr>
        </p:nvSpPr>
        <p:spPr>
          <a:xfrm>
            <a:off x="9222971" y="2133604"/>
            <a:ext cx="2344613" cy="2344613"/>
          </a:xfrm>
          <a:prstGeom prst="rect">
            <a:avLst/>
          </a:prstGeom>
          <a:noFill/>
          <a:ln>
            <a:noFill/>
          </a:ln>
        </p:spPr>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8_Top center title">
  <p:cSld name="8_Top center title">
    <p:spTree>
      <p:nvGrpSpPr>
        <p:cNvPr id="331" name="Shape 331"/>
        <p:cNvGrpSpPr/>
        <p:nvPr/>
      </p:nvGrpSpPr>
      <p:grpSpPr>
        <a:xfrm>
          <a:off x="0" y="0"/>
          <a:ext cx="0" cy="0"/>
          <a:chOff x="0" y="0"/>
          <a:chExt cx="0" cy="0"/>
        </a:xfrm>
      </p:grpSpPr>
      <p:sp>
        <p:nvSpPr>
          <p:cNvPr id="332" name="Google Shape;332;p285"/>
          <p:cNvSpPr txBox="1"/>
          <p:nvPr>
            <p:ph type="body" idx="1"/>
          </p:nvPr>
        </p:nvSpPr>
        <p:spPr>
          <a:xfrm>
            <a:off x="3329431" y="497272"/>
            <a:ext cx="5551276" cy="769275"/>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5"/>
              </a:spcBef>
              <a:spcAft>
                <a:spcPts val="0"/>
              </a:spcAft>
              <a:buClr>
                <a:srgbClr val="7F7F7F"/>
              </a:buClr>
              <a:buSzPts val="5333"/>
              <a:buFont typeface="Arial" panose="020B0604020202020204"/>
              <a:buNone/>
              <a:defRPr sz="5335"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33" name="Google Shape;333;p285"/>
          <p:cNvSpPr txBox="1"/>
          <p:nvPr>
            <p:ph type="body" idx="2"/>
          </p:nvPr>
        </p:nvSpPr>
        <p:spPr>
          <a:xfrm>
            <a:off x="3329431" y="1325853"/>
            <a:ext cx="5551276" cy="295800"/>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5"/>
              </a:spcBef>
              <a:spcAft>
                <a:spcPts val="0"/>
              </a:spcAft>
              <a:buClr>
                <a:schemeClr val="accent2"/>
              </a:buClr>
              <a:buSzPts val="1333"/>
              <a:buFont typeface="Arial" panose="020B0604020202020204"/>
              <a:buNone/>
              <a:defRPr sz="1335"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34" name="Google Shape;334;p285"/>
          <p:cNvSpPr/>
          <p:nvPr>
            <p:ph type="pic" idx="3"/>
          </p:nvPr>
        </p:nvSpPr>
        <p:spPr>
          <a:xfrm>
            <a:off x="624418" y="2074991"/>
            <a:ext cx="1981196" cy="1981196"/>
          </a:xfrm>
          <a:prstGeom prst="rect">
            <a:avLst/>
          </a:prstGeom>
          <a:noFill/>
          <a:ln>
            <a:noFill/>
          </a:ln>
        </p:spPr>
      </p:sp>
      <p:sp>
        <p:nvSpPr>
          <p:cNvPr id="335" name="Google Shape;335;p285"/>
          <p:cNvSpPr/>
          <p:nvPr>
            <p:ph type="pic" idx="4"/>
          </p:nvPr>
        </p:nvSpPr>
        <p:spPr>
          <a:xfrm>
            <a:off x="2869443" y="2074991"/>
            <a:ext cx="1981196" cy="1981196"/>
          </a:xfrm>
          <a:prstGeom prst="rect">
            <a:avLst/>
          </a:prstGeom>
          <a:noFill/>
          <a:ln>
            <a:noFill/>
          </a:ln>
        </p:spPr>
      </p:sp>
      <p:sp>
        <p:nvSpPr>
          <p:cNvPr id="336" name="Google Shape;336;p285"/>
          <p:cNvSpPr/>
          <p:nvPr>
            <p:ph type="pic" idx="5"/>
          </p:nvPr>
        </p:nvSpPr>
        <p:spPr>
          <a:xfrm>
            <a:off x="5114470" y="2074991"/>
            <a:ext cx="1981196" cy="1981196"/>
          </a:xfrm>
          <a:prstGeom prst="rect">
            <a:avLst/>
          </a:prstGeom>
          <a:noFill/>
          <a:ln>
            <a:noFill/>
          </a:ln>
        </p:spPr>
      </p:sp>
      <p:sp>
        <p:nvSpPr>
          <p:cNvPr id="337" name="Google Shape;337;p285"/>
          <p:cNvSpPr/>
          <p:nvPr>
            <p:ph type="pic" idx="6"/>
          </p:nvPr>
        </p:nvSpPr>
        <p:spPr>
          <a:xfrm>
            <a:off x="7359497" y="2074991"/>
            <a:ext cx="1981196" cy="1981196"/>
          </a:xfrm>
          <a:prstGeom prst="rect">
            <a:avLst/>
          </a:prstGeom>
          <a:noFill/>
          <a:ln>
            <a:noFill/>
          </a:ln>
        </p:spPr>
      </p:sp>
      <p:sp>
        <p:nvSpPr>
          <p:cNvPr id="338" name="Google Shape;338;p285"/>
          <p:cNvSpPr/>
          <p:nvPr>
            <p:ph type="pic" idx="7"/>
          </p:nvPr>
        </p:nvSpPr>
        <p:spPr>
          <a:xfrm>
            <a:off x="9604523" y="2074991"/>
            <a:ext cx="1981196" cy="1981196"/>
          </a:xfrm>
          <a:prstGeom prst="rect">
            <a:avLst/>
          </a:prstGeom>
          <a:noFill/>
          <a:ln>
            <a:noFill/>
          </a:ln>
        </p:spPr>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9_Top center title">
  <p:cSld name="9_Top center title">
    <p:spTree>
      <p:nvGrpSpPr>
        <p:cNvPr id="339" name="Shape 339"/>
        <p:cNvGrpSpPr/>
        <p:nvPr/>
      </p:nvGrpSpPr>
      <p:grpSpPr>
        <a:xfrm>
          <a:off x="0" y="0"/>
          <a:ext cx="0" cy="0"/>
          <a:chOff x="0" y="0"/>
          <a:chExt cx="0" cy="0"/>
        </a:xfrm>
      </p:grpSpPr>
      <p:sp>
        <p:nvSpPr>
          <p:cNvPr id="340" name="Google Shape;340;p286"/>
          <p:cNvSpPr txBox="1"/>
          <p:nvPr>
            <p:ph type="body" idx="1"/>
          </p:nvPr>
        </p:nvSpPr>
        <p:spPr>
          <a:xfrm>
            <a:off x="3329431" y="497272"/>
            <a:ext cx="5551276" cy="769275"/>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5"/>
              </a:spcBef>
              <a:spcAft>
                <a:spcPts val="0"/>
              </a:spcAft>
              <a:buClr>
                <a:srgbClr val="7F7F7F"/>
              </a:buClr>
              <a:buSzPts val="5333"/>
              <a:buFont typeface="Arial" panose="020B0604020202020204"/>
              <a:buNone/>
              <a:defRPr sz="5335"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41" name="Google Shape;341;p286"/>
          <p:cNvSpPr txBox="1"/>
          <p:nvPr>
            <p:ph type="body" idx="2"/>
          </p:nvPr>
        </p:nvSpPr>
        <p:spPr>
          <a:xfrm>
            <a:off x="3329431" y="1325853"/>
            <a:ext cx="5551276" cy="295800"/>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5"/>
              </a:spcBef>
              <a:spcAft>
                <a:spcPts val="0"/>
              </a:spcAft>
              <a:buClr>
                <a:schemeClr val="accent2"/>
              </a:buClr>
              <a:buSzPts val="1333"/>
              <a:buFont typeface="Arial" panose="020B0604020202020204"/>
              <a:buNone/>
              <a:defRPr sz="1335"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42" name="Google Shape;342;p286"/>
          <p:cNvSpPr/>
          <p:nvPr>
            <p:ph type="pic" idx="3"/>
          </p:nvPr>
        </p:nvSpPr>
        <p:spPr>
          <a:xfrm>
            <a:off x="624418" y="2074991"/>
            <a:ext cx="1981196" cy="1981196"/>
          </a:xfrm>
          <a:prstGeom prst="rect">
            <a:avLst/>
          </a:prstGeom>
          <a:noFill/>
          <a:ln>
            <a:noFill/>
          </a:ln>
        </p:spPr>
      </p:sp>
      <p:sp>
        <p:nvSpPr>
          <p:cNvPr id="343" name="Google Shape;343;p286"/>
          <p:cNvSpPr/>
          <p:nvPr>
            <p:ph type="pic" idx="4"/>
          </p:nvPr>
        </p:nvSpPr>
        <p:spPr>
          <a:xfrm>
            <a:off x="624418" y="4290653"/>
            <a:ext cx="1981196" cy="1981196"/>
          </a:xfrm>
          <a:prstGeom prst="rect">
            <a:avLst/>
          </a:prstGeom>
          <a:noFill/>
          <a:ln>
            <a:noFill/>
          </a:ln>
        </p:spPr>
      </p:sp>
      <p:sp>
        <p:nvSpPr>
          <p:cNvPr id="344" name="Google Shape;344;p286"/>
          <p:cNvSpPr/>
          <p:nvPr>
            <p:ph type="pic" idx="5"/>
          </p:nvPr>
        </p:nvSpPr>
        <p:spPr>
          <a:xfrm>
            <a:off x="6096001" y="2074991"/>
            <a:ext cx="1981196" cy="1981196"/>
          </a:xfrm>
          <a:prstGeom prst="rect">
            <a:avLst/>
          </a:prstGeom>
          <a:noFill/>
          <a:ln>
            <a:noFill/>
          </a:ln>
        </p:spPr>
      </p:sp>
      <p:sp>
        <p:nvSpPr>
          <p:cNvPr id="345" name="Google Shape;345;p286"/>
          <p:cNvSpPr/>
          <p:nvPr>
            <p:ph type="pic" idx="6"/>
          </p:nvPr>
        </p:nvSpPr>
        <p:spPr>
          <a:xfrm>
            <a:off x="6096001" y="4290653"/>
            <a:ext cx="1981196" cy="1981196"/>
          </a:xfrm>
          <a:prstGeom prst="rect">
            <a:avLst/>
          </a:prstGeom>
          <a:noFill/>
          <a:ln>
            <a:noFill/>
          </a:ln>
        </p:spPr>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2_Top center title">
  <p:cSld name="2_Top center title">
    <p:spTree>
      <p:nvGrpSpPr>
        <p:cNvPr id="346" name="Shape 346"/>
        <p:cNvGrpSpPr/>
        <p:nvPr/>
      </p:nvGrpSpPr>
      <p:grpSpPr>
        <a:xfrm>
          <a:off x="0" y="0"/>
          <a:ext cx="0" cy="0"/>
          <a:chOff x="0" y="0"/>
          <a:chExt cx="0" cy="0"/>
        </a:xfrm>
      </p:grpSpPr>
      <p:sp>
        <p:nvSpPr>
          <p:cNvPr id="347" name="Google Shape;347;p287"/>
          <p:cNvSpPr txBox="1"/>
          <p:nvPr>
            <p:ph type="body" idx="1"/>
          </p:nvPr>
        </p:nvSpPr>
        <p:spPr>
          <a:xfrm>
            <a:off x="3329431" y="849205"/>
            <a:ext cx="5551276" cy="769275"/>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5"/>
              </a:spcBef>
              <a:spcAft>
                <a:spcPts val="0"/>
              </a:spcAft>
              <a:buClr>
                <a:srgbClr val="7F7F7F"/>
              </a:buClr>
              <a:buSzPts val="5333"/>
              <a:buFont typeface="Arial" panose="020B0604020202020204"/>
              <a:buNone/>
              <a:defRPr sz="5335"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48" name="Google Shape;348;p287"/>
          <p:cNvSpPr txBox="1"/>
          <p:nvPr>
            <p:ph type="body" idx="2"/>
          </p:nvPr>
        </p:nvSpPr>
        <p:spPr>
          <a:xfrm>
            <a:off x="3329431" y="1677787"/>
            <a:ext cx="5551276" cy="295800"/>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5"/>
              </a:spcBef>
              <a:spcAft>
                <a:spcPts val="0"/>
              </a:spcAft>
              <a:buClr>
                <a:schemeClr val="accent2"/>
              </a:buClr>
              <a:buSzPts val="1333"/>
              <a:buFont typeface="Arial" panose="020B0604020202020204"/>
              <a:buNone/>
              <a:defRPr sz="1335"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49" name="Google Shape;349;p287"/>
          <p:cNvSpPr txBox="1"/>
          <p:nvPr>
            <p:ph type="body" idx="3"/>
          </p:nvPr>
        </p:nvSpPr>
        <p:spPr>
          <a:xfrm>
            <a:off x="1033355" y="5591877"/>
            <a:ext cx="2399995" cy="240000"/>
          </a:xfrm>
          <a:prstGeom prst="rect">
            <a:avLst/>
          </a:prstGeom>
          <a:noFill/>
          <a:ln>
            <a:noFill/>
          </a:ln>
        </p:spPr>
        <p:txBody>
          <a:bodyPr spcFirstLastPara="1" wrap="square" lIns="0" tIns="40500" rIns="0" bIns="40500" anchor="ctr" anchorCtr="0">
            <a:noAutofit/>
          </a:bodyPr>
          <a:lstStyle>
            <a:lvl1pPr marL="457200" marR="0" lvl="0" indent="-228600" algn="l" rtl="0">
              <a:lnSpc>
                <a:spcPct val="100000"/>
              </a:lnSpc>
              <a:spcBef>
                <a:spcPts val="0"/>
              </a:spcBef>
              <a:spcAft>
                <a:spcPts val="0"/>
              </a:spcAft>
              <a:buClr>
                <a:srgbClr val="A5A5A5"/>
              </a:buClr>
              <a:buSzPts val="1333"/>
              <a:buFont typeface="Arial" panose="020B0604020202020204"/>
              <a:buNone/>
              <a:defRPr sz="1335" b="1" i="0" u="none" strike="noStrike" cap="none">
                <a:solidFill>
                  <a:srgbClr val="A5A5A5"/>
                </a:solidFill>
                <a:latin typeface="Raleway Black"/>
                <a:ea typeface="Raleway Black"/>
                <a:cs typeface="Raleway Black"/>
                <a:sym typeface="Raleway Black"/>
              </a:defRPr>
            </a:lvl1pPr>
            <a:lvl2pPr marL="914400" marR="0" lvl="1" indent="-431800" algn="l" rtl="0">
              <a:lnSpc>
                <a:spcPct val="90000"/>
              </a:lnSpc>
              <a:spcBef>
                <a:spcPts val="665"/>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98145" algn="l" rtl="0">
              <a:lnSpc>
                <a:spcPct val="90000"/>
              </a:lnSpc>
              <a:spcBef>
                <a:spcPts val="665"/>
              </a:spcBef>
              <a:spcAft>
                <a:spcPts val="0"/>
              </a:spcAft>
              <a:buClr>
                <a:schemeClr val="dk1"/>
              </a:buClr>
              <a:buSzPts val="2667"/>
              <a:buFont typeface="Arial" panose="020B0604020202020204"/>
              <a:buChar char="•"/>
              <a:defRPr sz="26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50" name="Google Shape;350;p287"/>
          <p:cNvSpPr/>
          <p:nvPr/>
        </p:nvSpPr>
        <p:spPr>
          <a:xfrm flipH="1">
            <a:off x="682508" y="5595943"/>
            <a:ext cx="240000" cy="240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33"/>
              <a:buFont typeface="Arial" panose="020B0604020202020204"/>
              <a:buNone/>
            </a:pPr>
            <a:endParaRPr sz="1335" b="1" i="0" u="none" strike="noStrike" cap="none">
              <a:solidFill>
                <a:srgbClr val="7F7F7F"/>
              </a:solidFill>
              <a:latin typeface="Raleway Black"/>
              <a:ea typeface="Raleway Black"/>
              <a:cs typeface="Raleway Black"/>
              <a:sym typeface="Raleway Black"/>
            </a:endParaRPr>
          </a:p>
        </p:txBody>
      </p:sp>
      <p:sp>
        <p:nvSpPr>
          <p:cNvPr id="351" name="Google Shape;351;p287"/>
          <p:cNvSpPr txBox="1"/>
          <p:nvPr>
            <p:ph type="body" idx="4"/>
          </p:nvPr>
        </p:nvSpPr>
        <p:spPr>
          <a:xfrm>
            <a:off x="1033355" y="5998277"/>
            <a:ext cx="2399995" cy="240000"/>
          </a:xfrm>
          <a:prstGeom prst="rect">
            <a:avLst/>
          </a:prstGeom>
          <a:noFill/>
          <a:ln>
            <a:noFill/>
          </a:ln>
        </p:spPr>
        <p:txBody>
          <a:bodyPr spcFirstLastPara="1" wrap="square" lIns="0" tIns="40500" rIns="0" bIns="40500" anchor="ctr" anchorCtr="0">
            <a:noAutofit/>
          </a:bodyPr>
          <a:lstStyle>
            <a:lvl1pPr marL="457200" marR="0" lvl="0" indent="-228600" algn="l" rtl="0">
              <a:lnSpc>
                <a:spcPct val="100000"/>
              </a:lnSpc>
              <a:spcBef>
                <a:spcPts val="0"/>
              </a:spcBef>
              <a:spcAft>
                <a:spcPts val="0"/>
              </a:spcAft>
              <a:buClr>
                <a:srgbClr val="A5A5A5"/>
              </a:buClr>
              <a:buSzPts val="1333"/>
              <a:buFont typeface="Arial" panose="020B0604020202020204"/>
              <a:buNone/>
              <a:defRPr sz="1335" b="1" i="0" u="none" strike="noStrike" cap="none">
                <a:solidFill>
                  <a:srgbClr val="A5A5A5"/>
                </a:solidFill>
                <a:latin typeface="Raleway Black"/>
                <a:ea typeface="Raleway Black"/>
                <a:cs typeface="Raleway Black"/>
                <a:sym typeface="Raleway Black"/>
              </a:defRPr>
            </a:lvl1pPr>
            <a:lvl2pPr marL="914400" marR="0" lvl="1" indent="-431800" algn="l" rtl="0">
              <a:lnSpc>
                <a:spcPct val="90000"/>
              </a:lnSpc>
              <a:spcBef>
                <a:spcPts val="665"/>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98145" algn="l" rtl="0">
              <a:lnSpc>
                <a:spcPct val="90000"/>
              </a:lnSpc>
              <a:spcBef>
                <a:spcPts val="665"/>
              </a:spcBef>
              <a:spcAft>
                <a:spcPts val="0"/>
              </a:spcAft>
              <a:buClr>
                <a:schemeClr val="dk1"/>
              </a:buClr>
              <a:buSzPts val="2667"/>
              <a:buFont typeface="Arial" panose="020B0604020202020204"/>
              <a:buChar char="•"/>
              <a:defRPr sz="26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52" name="Google Shape;352;p287"/>
          <p:cNvSpPr/>
          <p:nvPr/>
        </p:nvSpPr>
        <p:spPr>
          <a:xfrm flipH="1">
            <a:off x="682508" y="6002343"/>
            <a:ext cx="240000" cy="2400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33"/>
              <a:buFont typeface="Arial" panose="020B0604020202020204"/>
              <a:buNone/>
            </a:pPr>
            <a:endParaRPr sz="1335" b="1" i="0" u="none" strike="noStrike" cap="none">
              <a:solidFill>
                <a:srgbClr val="7F7F7F"/>
              </a:solidFill>
              <a:latin typeface="Raleway Black"/>
              <a:ea typeface="Raleway Black"/>
              <a:cs typeface="Raleway Black"/>
              <a:sym typeface="Raleway Black"/>
            </a:endParaRPr>
          </a:p>
        </p:txBody>
      </p:sp>
      <p:sp>
        <p:nvSpPr>
          <p:cNvPr id="353" name="Google Shape;353;p287"/>
          <p:cNvSpPr txBox="1"/>
          <p:nvPr>
            <p:ph type="body" idx="5"/>
          </p:nvPr>
        </p:nvSpPr>
        <p:spPr>
          <a:xfrm>
            <a:off x="3806016" y="5591877"/>
            <a:ext cx="2399995" cy="240000"/>
          </a:xfrm>
          <a:prstGeom prst="rect">
            <a:avLst/>
          </a:prstGeom>
          <a:noFill/>
          <a:ln>
            <a:noFill/>
          </a:ln>
        </p:spPr>
        <p:txBody>
          <a:bodyPr spcFirstLastPara="1" wrap="square" lIns="0" tIns="40500" rIns="0" bIns="40500" anchor="ctr" anchorCtr="0">
            <a:noAutofit/>
          </a:bodyPr>
          <a:lstStyle>
            <a:lvl1pPr marL="457200" marR="0" lvl="0" indent="-228600" algn="l" rtl="0">
              <a:lnSpc>
                <a:spcPct val="100000"/>
              </a:lnSpc>
              <a:spcBef>
                <a:spcPts val="0"/>
              </a:spcBef>
              <a:spcAft>
                <a:spcPts val="0"/>
              </a:spcAft>
              <a:buClr>
                <a:srgbClr val="A5A5A5"/>
              </a:buClr>
              <a:buSzPts val="1333"/>
              <a:buFont typeface="Arial" panose="020B0604020202020204"/>
              <a:buNone/>
              <a:defRPr sz="1335" b="1" i="0" u="none" strike="noStrike" cap="none">
                <a:solidFill>
                  <a:srgbClr val="A5A5A5"/>
                </a:solidFill>
                <a:latin typeface="Raleway Black"/>
                <a:ea typeface="Raleway Black"/>
                <a:cs typeface="Raleway Black"/>
                <a:sym typeface="Raleway Black"/>
              </a:defRPr>
            </a:lvl1pPr>
            <a:lvl2pPr marL="914400" marR="0" lvl="1" indent="-431800" algn="l" rtl="0">
              <a:lnSpc>
                <a:spcPct val="90000"/>
              </a:lnSpc>
              <a:spcBef>
                <a:spcPts val="665"/>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98145" algn="l" rtl="0">
              <a:lnSpc>
                <a:spcPct val="90000"/>
              </a:lnSpc>
              <a:spcBef>
                <a:spcPts val="665"/>
              </a:spcBef>
              <a:spcAft>
                <a:spcPts val="0"/>
              </a:spcAft>
              <a:buClr>
                <a:schemeClr val="dk1"/>
              </a:buClr>
              <a:buSzPts val="2667"/>
              <a:buFont typeface="Arial" panose="020B0604020202020204"/>
              <a:buChar char="•"/>
              <a:defRPr sz="26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54" name="Google Shape;354;p287"/>
          <p:cNvSpPr/>
          <p:nvPr/>
        </p:nvSpPr>
        <p:spPr>
          <a:xfrm flipH="1">
            <a:off x="3455169" y="5595943"/>
            <a:ext cx="240000" cy="240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33"/>
              <a:buFont typeface="Arial" panose="020B0604020202020204"/>
              <a:buNone/>
            </a:pPr>
            <a:endParaRPr sz="1335" b="1" i="0" u="none" strike="noStrike" cap="none">
              <a:solidFill>
                <a:srgbClr val="A5A5A5"/>
              </a:solidFill>
              <a:latin typeface="Raleway Black"/>
              <a:ea typeface="Raleway Black"/>
              <a:cs typeface="Raleway Black"/>
              <a:sym typeface="Raleway Black"/>
            </a:endParaRPr>
          </a:p>
        </p:txBody>
      </p:sp>
      <p:sp>
        <p:nvSpPr>
          <p:cNvPr id="355" name="Google Shape;355;p287"/>
          <p:cNvSpPr txBox="1"/>
          <p:nvPr>
            <p:ph type="body" idx="6"/>
          </p:nvPr>
        </p:nvSpPr>
        <p:spPr>
          <a:xfrm>
            <a:off x="3806016" y="5998277"/>
            <a:ext cx="2399995" cy="240000"/>
          </a:xfrm>
          <a:prstGeom prst="rect">
            <a:avLst/>
          </a:prstGeom>
          <a:noFill/>
          <a:ln>
            <a:noFill/>
          </a:ln>
        </p:spPr>
        <p:txBody>
          <a:bodyPr spcFirstLastPara="1" wrap="square" lIns="0" tIns="40500" rIns="0" bIns="40500" anchor="ctr" anchorCtr="0">
            <a:noAutofit/>
          </a:bodyPr>
          <a:lstStyle>
            <a:lvl1pPr marL="457200" marR="0" lvl="0" indent="-228600" algn="l" rtl="0">
              <a:lnSpc>
                <a:spcPct val="100000"/>
              </a:lnSpc>
              <a:spcBef>
                <a:spcPts val="0"/>
              </a:spcBef>
              <a:spcAft>
                <a:spcPts val="0"/>
              </a:spcAft>
              <a:buClr>
                <a:srgbClr val="A5A5A5"/>
              </a:buClr>
              <a:buSzPts val="1333"/>
              <a:buFont typeface="Arial" panose="020B0604020202020204"/>
              <a:buNone/>
              <a:defRPr sz="1335" b="1" i="0" u="none" strike="noStrike" cap="none">
                <a:solidFill>
                  <a:srgbClr val="A5A5A5"/>
                </a:solidFill>
                <a:latin typeface="Raleway Black"/>
                <a:ea typeface="Raleway Black"/>
                <a:cs typeface="Raleway Black"/>
                <a:sym typeface="Raleway Black"/>
              </a:defRPr>
            </a:lvl1pPr>
            <a:lvl2pPr marL="914400" marR="0" lvl="1" indent="-431800" algn="l" rtl="0">
              <a:lnSpc>
                <a:spcPct val="90000"/>
              </a:lnSpc>
              <a:spcBef>
                <a:spcPts val="665"/>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98145" algn="l" rtl="0">
              <a:lnSpc>
                <a:spcPct val="90000"/>
              </a:lnSpc>
              <a:spcBef>
                <a:spcPts val="665"/>
              </a:spcBef>
              <a:spcAft>
                <a:spcPts val="0"/>
              </a:spcAft>
              <a:buClr>
                <a:schemeClr val="dk1"/>
              </a:buClr>
              <a:buSzPts val="2667"/>
              <a:buFont typeface="Arial" panose="020B0604020202020204"/>
              <a:buChar char="•"/>
              <a:defRPr sz="26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56" name="Google Shape;356;p287"/>
          <p:cNvSpPr/>
          <p:nvPr/>
        </p:nvSpPr>
        <p:spPr>
          <a:xfrm flipH="1">
            <a:off x="3455169" y="6002343"/>
            <a:ext cx="240000" cy="240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33"/>
              <a:buFont typeface="Arial" panose="020B0604020202020204"/>
              <a:buNone/>
            </a:pPr>
            <a:endParaRPr sz="1335" b="1" i="0" u="none" strike="noStrike" cap="none">
              <a:solidFill>
                <a:srgbClr val="A5A5A5"/>
              </a:solidFill>
              <a:latin typeface="Raleway Black"/>
              <a:ea typeface="Raleway Black"/>
              <a:cs typeface="Raleway Black"/>
              <a:sym typeface="Raleway Black"/>
            </a:endParaRPr>
          </a:p>
        </p:txBody>
      </p:sp>
      <p:sp>
        <p:nvSpPr>
          <p:cNvPr id="357" name="Google Shape;357;p287"/>
          <p:cNvSpPr txBox="1"/>
          <p:nvPr>
            <p:ph type="body" idx="7"/>
          </p:nvPr>
        </p:nvSpPr>
        <p:spPr>
          <a:xfrm>
            <a:off x="6494011" y="5591877"/>
            <a:ext cx="2399995" cy="240000"/>
          </a:xfrm>
          <a:prstGeom prst="rect">
            <a:avLst/>
          </a:prstGeom>
          <a:noFill/>
          <a:ln>
            <a:noFill/>
          </a:ln>
        </p:spPr>
        <p:txBody>
          <a:bodyPr spcFirstLastPara="1" wrap="square" lIns="0" tIns="40500" rIns="0" bIns="40500" anchor="ctr" anchorCtr="0">
            <a:noAutofit/>
          </a:bodyPr>
          <a:lstStyle>
            <a:lvl1pPr marL="457200" marR="0" lvl="0" indent="-228600" algn="l" rtl="0">
              <a:lnSpc>
                <a:spcPct val="100000"/>
              </a:lnSpc>
              <a:spcBef>
                <a:spcPts val="0"/>
              </a:spcBef>
              <a:spcAft>
                <a:spcPts val="0"/>
              </a:spcAft>
              <a:buClr>
                <a:srgbClr val="A5A5A5"/>
              </a:buClr>
              <a:buSzPts val="1333"/>
              <a:buFont typeface="Arial" panose="020B0604020202020204"/>
              <a:buNone/>
              <a:defRPr sz="1335" b="1" i="0" u="none" strike="noStrike" cap="none">
                <a:solidFill>
                  <a:srgbClr val="A5A5A5"/>
                </a:solidFill>
                <a:latin typeface="Raleway Black"/>
                <a:ea typeface="Raleway Black"/>
                <a:cs typeface="Raleway Black"/>
                <a:sym typeface="Raleway Black"/>
              </a:defRPr>
            </a:lvl1pPr>
            <a:lvl2pPr marL="914400" marR="0" lvl="1" indent="-431800" algn="l" rtl="0">
              <a:lnSpc>
                <a:spcPct val="90000"/>
              </a:lnSpc>
              <a:spcBef>
                <a:spcPts val="665"/>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98145" algn="l" rtl="0">
              <a:lnSpc>
                <a:spcPct val="90000"/>
              </a:lnSpc>
              <a:spcBef>
                <a:spcPts val="665"/>
              </a:spcBef>
              <a:spcAft>
                <a:spcPts val="0"/>
              </a:spcAft>
              <a:buClr>
                <a:schemeClr val="dk1"/>
              </a:buClr>
              <a:buSzPts val="2667"/>
              <a:buFont typeface="Arial" panose="020B0604020202020204"/>
              <a:buChar char="•"/>
              <a:defRPr sz="26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58" name="Google Shape;358;p287"/>
          <p:cNvSpPr/>
          <p:nvPr/>
        </p:nvSpPr>
        <p:spPr>
          <a:xfrm flipH="1">
            <a:off x="6143164" y="5595943"/>
            <a:ext cx="240000" cy="2400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33"/>
              <a:buFont typeface="Arial" panose="020B0604020202020204"/>
              <a:buNone/>
            </a:pPr>
            <a:endParaRPr sz="1335" b="1" i="0" u="none" strike="noStrike" cap="none">
              <a:solidFill>
                <a:srgbClr val="A5A5A5"/>
              </a:solidFill>
              <a:latin typeface="Raleway Black"/>
              <a:ea typeface="Raleway Black"/>
              <a:cs typeface="Raleway Black"/>
              <a:sym typeface="Raleway Black"/>
            </a:endParaRPr>
          </a:p>
        </p:txBody>
      </p:sp>
      <p:sp>
        <p:nvSpPr>
          <p:cNvPr id="359" name="Google Shape;359;p287"/>
          <p:cNvSpPr txBox="1"/>
          <p:nvPr>
            <p:ph type="body" idx="8"/>
          </p:nvPr>
        </p:nvSpPr>
        <p:spPr>
          <a:xfrm>
            <a:off x="6494011" y="5998277"/>
            <a:ext cx="2399995" cy="240000"/>
          </a:xfrm>
          <a:prstGeom prst="rect">
            <a:avLst/>
          </a:prstGeom>
          <a:noFill/>
          <a:ln>
            <a:noFill/>
          </a:ln>
        </p:spPr>
        <p:txBody>
          <a:bodyPr spcFirstLastPara="1" wrap="square" lIns="0" tIns="40500" rIns="0" bIns="40500" anchor="ctr" anchorCtr="0">
            <a:noAutofit/>
          </a:bodyPr>
          <a:lstStyle>
            <a:lvl1pPr marL="457200" marR="0" lvl="0" indent="-228600" algn="l" rtl="0">
              <a:lnSpc>
                <a:spcPct val="100000"/>
              </a:lnSpc>
              <a:spcBef>
                <a:spcPts val="0"/>
              </a:spcBef>
              <a:spcAft>
                <a:spcPts val="0"/>
              </a:spcAft>
              <a:buClr>
                <a:srgbClr val="A5A5A5"/>
              </a:buClr>
              <a:buSzPts val="1333"/>
              <a:buFont typeface="Arial" panose="020B0604020202020204"/>
              <a:buNone/>
              <a:defRPr sz="1335" b="1" i="0" u="none" strike="noStrike" cap="none">
                <a:solidFill>
                  <a:srgbClr val="A5A5A5"/>
                </a:solidFill>
                <a:latin typeface="Raleway Black"/>
                <a:ea typeface="Raleway Black"/>
                <a:cs typeface="Raleway Black"/>
                <a:sym typeface="Raleway Black"/>
              </a:defRPr>
            </a:lvl1pPr>
            <a:lvl2pPr marL="914400" marR="0" lvl="1" indent="-431800" algn="l" rtl="0">
              <a:lnSpc>
                <a:spcPct val="90000"/>
              </a:lnSpc>
              <a:spcBef>
                <a:spcPts val="665"/>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98145" algn="l" rtl="0">
              <a:lnSpc>
                <a:spcPct val="90000"/>
              </a:lnSpc>
              <a:spcBef>
                <a:spcPts val="665"/>
              </a:spcBef>
              <a:spcAft>
                <a:spcPts val="0"/>
              </a:spcAft>
              <a:buClr>
                <a:schemeClr val="dk1"/>
              </a:buClr>
              <a:buSzPts val="2667"/>
              <a:buFont typeface="Arial" panose="020B0604020202020204"/>
              <a:buChar char="•"/>
              <a:defRPr sz="26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60" name="Google Shape;360;p287"/>
          <p:cNvSpPr/>
          <p:nvPr/>
        </p:nvSpPr>
        <p:spPr>
          <a:xfrm flipH="1">
            <a:off x="6143164" y="6002343"/>
            <a:ext cx="240000" cy="240000"/>
          </a:xfrm>
          <a:prstGeom prst="ellipse">
            <a:avLst/>
          </a:prstGeom>
          <a:solidFill>
            <a:srgbClr val="48365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33"/>
              <a:buFont typeface="Arial" panose="020B0604020202020204"/>
              <a:buNone/>
            </a:pPr>
            <a:endParaRPr sz="1335" b="1" i="0" u="none" strike="noStrike" cap="none">
              <a:solidFill>
                <a:srgbClr val="A5A5A5"/>
              </a:solidFill>
              <a:latin typeface="Raleway Black"/>
              <a:ea typeface="Raleway Black"/>
              <a:cs typeface="Raleway Black"/>
              <a:sym typeface="Raleway Black"/>
            </a:endParaRPr>
          </a:p>
        </p:txBody>
      </p:sp>
      <p:sp>
        <p:nvSpPr>
          <p:cNvPr id="361" name="Google Shape;361;p287"/>
          <p:cNvSpPr txBox="1"/>
          <p:nvPr>
            <p:ph type="body" idx="9"/>
          </p:nvPr>
        </p:nvSpPr>
        <p:spPr>
          <a:xfrm>
            <a:off x="9182005" y="5591877"/>
            <a:ext cx="2399995" cy="240000"/>
          </a:xfrm>
          <a:prstGeom prst="rect">
            <a:avLst/>
          </a:prstGeom>
          <a:noFill/>
          <a:ln>
            <a:noFill/>
          </a:ln>
        </p:spPr>
        <p:txBody>
          <a:bodyPr spcFirstLastPara="1" wrap="square" lIns="0" tIns="40500" rIns="0" bIns="40500" anchor="ctr" anchorCtr="0">
            <a:noAutofit/>
          </a:bodyPr>
          <a:lstStyle>
            <a:lvl1pPr marL="457200" marR="0" lvl="0" indent="-228600" algn="l" rtl="0">
              <a:lnSpc>
                <a:spcPct val="100000"/>
              </a:lnSpc>
              <a:spcBef>
                <a:spcPts val="0"/>
              </a:spcBef>
              <a:spcAft>
                <a:spcPts val="0"/>
              </a:spcAft>
              <a:buClr>
                <a:srgbClr val="A5A5A5"/>
              </a:buClr>
              <a:buSzPts val="1333"/>
              <a:buFont typeface="Arial" panose="020B0604020202020204"/>
              <a:buNone/>
              <a:defRPr sz="1335" b="1" i="0" u="none" strike="noStrike" cap="none">
                <a:solidFill>
                  <a:srgbClr val="A5A5A5"/>
                </a:solidFill>
                <a:latin typeface="Raleway Black"/>
                <a:ea typeface="Raleway Black"/>
                <a:cs typeface="Raleway Black"/>
                <a:sym typeface="Raleway Black"/>
              </a:defRPr>
            </a:lvl1pPr>
            <a:lvl2pPr marL="914400" marR="0" lvl="1" indent="-431800" algn="l" rtl="0">
              <a:lnSpc>
                <a:spcPct val="90000"/>
              </a:lnSpc>
              <a:spcBef>
                <a:spcPts val="665"/>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98145" algn="l" rtl="0">
              <a:lnSpc>
                <a:spcPct val="90000"/>
              </a:lnSpc>
              <a:spcBef>
                <a:spcPts val="665"/>
              </a:spcBef>
              <a:spcAft>
                <a:spcPts val="0"/>
              </a:spcAft>
              <a:buClr>
                <a:schemeClr val="dk1"/>
              </a:buClr>
              <a:buSzPts val="2667"/>
              <a:buFont typeface="Arial" panose="020B0604020202020204"/>
              <a:buChar char="•"/>
              <a:defRPr sz="26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62" name="Google Shape;362;p287"/>
          <p:cNvSpPr/>
          <p:nvPr/>
        </p:nvSpPr>
        <p:spPr>
          <a:xfrm flipH="1">
            <a:off x="8831159" y="5595943"/>
            <a:ext cx="240000" cy="240000"/>
          </a:xfrm>
          <a:prstGeom prst="ellipse">
            <a:avLst/>
          </a:prstGeom>
          <a:solidFill>
            <a:srgbClr val="50771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33"/>
              <a:buFont typeface="Arial" panose="020B0604020202020204"/>
              <a:buNone/>
            </a:pPr>
            <a:endParaRPr sz="1335" b="1" i="0" u="none" strike="noStrike" cap="none">
              <a:solidFill>
                <a:srgbClr val="A5A5A5"/>
              </a:solidFill>
              <a:latin typeface="Raleway Black"/>
              <a:ea typeface="Raleway Black"/>
              <a:cs typeface="Raleway Black"/>
              <a:sym typeface="Raleway Black"/>
            </a:endParaRPr>
          </a:p>
        </p:txBody>
      </p:sp>
      <p:sp>
        <p:nvSpPr>
          <p:cNvPr id="363" name="Google Shape;363;p287"/>
          <p:cNvSpPr txBox="1"/>
          <p:nvPr>
            <p:ph type="body" idx="13"/>
          </p:nvPr>
        </p:nvSpPr>
        <p:spPr>
          <a:xfrm>
            <a:off x="9182005" y="5998277"/>
            <a:ext cx="2399995" cy="240000"/>
          </a:xfrm>
          <a:prstGeom prst="rect">
            <a:avLst/>
          </a:prstGeom>
          <a:noFill/>
          <a:ln>
            <a:noFill/>
          </a:ln>
        </p:spPr>
        <p:txBody>
          <a:bodyPr spcFirstLastPara="1" wrap="square" lIns="0" tIns="40500" rIns="0" bIns="40500" anchor="ctr" anchorCtr="0">
            <a:noAutofit/>
          </a:bodyPr>
          <a:lstStyle>
            <a:lvl1pPr marL="457200" marR="0" lvl="0" indent="-228600" algn="l" rtl="0">
              <a:lnSpc>
                <a:spcPct val="100000"/>
              </a:lnSpc>
              <a:spcBef>
                <a:spcPts val="0"/>
              </a:spcBef>
              <a:spcAft>
                <a:spcPts val="0"/>
              </a:spcAft>
              <a:buClr>
                <a:srgbClr val="A5A5A5"/>
              </a:buClr>
              <a:buSzPts val="1333"/>
              <a:buFont typeface="Arial" panose="020B0604020202020204"/>
              <a:buNone/>
              <a:defRPr sz="1335" b="1" i="0" u="none" strike="noStrike" cap="none">
                <a:solidFill>
                  <a:srgbClr val="A5A5A5"/>
                </a:solidFill>
                <a:latin typeface="Raleway Black"/>
                <a:ea typeface="Raleway Black"/>
                <a:cs typeface="Raleway Black"/>
                <a:sym typeface="Raleway Black"/>
              </a:defRPr>
            </a:lvl1pPr>
            <a:lvl2pPr marL="914400" marR="0" lvl="1" indent="-431800" algn="l" rtl="0">
              <a:lnSpc>
                <a:spcPct val="90000"/>
              </a:lnSpc>
              <a:spcBef>
                <a:spcPts val="665"/>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98145" algn="l" rtl="0">
              <a:lnSpc>
                <a:spcPct val="90000"/>
              </a:lnSpc>
              <a:spcBef>
                <a:spcPts val="665"/>
              </a:spcBef>
              <a:spcAft>
                <a:spcPts val="0"/>
              </a:spcAft>
              <a:buClr>
                <a:schemeClr val="dk1"/>
              </a:buClr>
              <a:buSzPts val="2667"/>
              <a:buFont typeface="Arial" panose="020B0604020202020204"/>
              <a:buChar char="•"/>
              <a:defRPr sz="26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64" name="Google Shape;364;p287"/>
          <p:cNvSpPr/>
          <p:nvPr/>
        </p:nvSpPr>
        <p:spPr>
          <a:xfrm flipH="1">
            <a:off x="8831159" y="6002343"/>
            <a:ext cx="240000" cy="240000"/>
          </a:xfrm>
          <a:prstGeom prst="ellipse">
            <a:avLst/>
          </a:prstGeom>
          <a:solidFill>
            <a:srgbClr val="14425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33"/>
              <a:buFont typeface="Arial" panose="020B0604020202020204"/>
              <a:buNone/>
            </a:pPr>
            <a:endParaRPr sz="1335" b="1" i="0" u="none" strike="noStrike" cap="none">
              <a:solidFill>
                <a:srgbClr val="A5A5A5"/>
              </a:solidFill>
              <a:latin typeface="Raleway Black"/>
              <a:ea typeface="Raleway Black"/>
              <a:cs typeface="Raleway Black"/>
              <a:sym typeface="Raleway Black"/>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3_Top center title">
  <p:cSld name="3_Top center title">
    <p:spTree>
      <p:nvGrpSpPr>
        <p:cNvPr id="365" name="Shape 365"/>
        <p:cNvGrpSpPr/>
        <p:nvPr/>
      </p:nvGrpSpPr>
      <p:grpSpPr>
        <a:xfrm>
          <a:off x="0" y="0"/>
          <a:ext cx="0" cy="0"/>
          <a:chOff x="0" y="0"/>
          <a:chExt cx="0" cy="0"/>
        </a:xfrm>
      </p:grpSpPr>
      <p:sp>
        <p:nvSpPr>
          <p:cNvPr id="366" name="Google Shape;366;p288"/>
          <p:cNvSpPr txBox="1"/>
          <p:nvPr>
            <p:ph type="body" idx="1"/>
          </p:nvPr>
        </p:nvSpPr>
        <p:spPr>
          <a:xfrm>
            <a:off x="3329431" y="195612"/>
            <a:ext cx="5551276" cy="769275"/>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5"/>
              </a:spcBef>
              <a:spcAft>
                <a:spcPts val="0"/>
              </a:spcAft>
              <a:buClr>
                <a:srgbClr val="7F7F7F"/>
              </a:buClr>
              <a:buSzPts val="5333"/>
              <a:buFont typeface="Arial" panose="020B0604020202020204"/>
              <a:buNone/>
              <a:defRPr sz="5335"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67" name="Google Shape;367;p288"/>
          <p:cNvSpPr txBox="1"/>
          <p:nvPr>
            <p:ph type="body" idx="2"/>
          </p:nvPr>
        </p:nvSpPr>
        <p:spPr>
          <a:xfrm>
            <a:off x="3329431" y="1024193"/>
            <a:ext cx="5551276" cy="295800"/>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5"/>
              </a:spcBef>
              <a:spcAft>
                <a:spcPts val="0"/>
              </a:spcAft>
              <a:buClr>
                <a:schemeClr val="accent2"/>
              </a:buClr>
              <a:buSzPts val="1333"/>
              <a:buFont typeface="Arial" panose="020B0604020202020204"/>
              <a:buNone/>
              <a:defRPr sz="1335"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68" name="Google Shape;368;p288"/>
          <p:cNvSpPr/>
          <p:nvPr/>
        </p:nvSpPr>
        <p:spPr>
          <a:xfrm>
            <a:off x="1050232" y="1656563"/>
            <a:ext cx="2112000" cy="2111997"/>
          </a:xfrm>
          <a:prstGeom prst="arc">
            <a:avLst>
              <a:gd name="adj1" fmla="val 11622373"/>
              <a:gd name="adj2" fmla="val 10303517"/>
            </a:avLst>
          </a:prstGeom>
          <a:noFill/>
          <a:ln w="127000" cap="sq" cmpd="sng">
            <a:solidFill>
              <a:schemeClr val="accent2"/>
            </a:solidFill>
            <a:prstDash val="solid"/>
            <a:bevel/>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267"/>
              <a:buFont typeface="Arial" panose="020B0604020202020204"/>
              <a:buNone/>
            </a:pPr>
            <a:endParaRPr sz="4265"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9" name="Google Shape;369;p288"/>
          <p:cNvSpPr/>
          <p:nvPr/>
        </p:nvSpPr>
        <p:spPr>
          <a:xfrm>
            <a:off x="710333" y="2347948"/>
            <a:ext cx="749283" cy="749277"/>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267"/>
              <a:buFont typeface="Arial" panose="020B0604020202020204"/>
              <a:buNone/>
            </a:pPr>
            <a:endParaRPr sz="4265"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0" name="Google Shape;370;p288"/>
          <p:cNvSpPr txBox="1"/>
          <p:nvPr>
            <p:ph type="body" idx="3"/>
          </p:nvPr>
        </p:nvSpPr>
        <p:spPr>
          <a:xfrm>
            <a:off x="732028" y="2302865"/>
            <a:ext cx="704141" cy="749465"/>
          </a:xfrm>
          <a:prstGeom prst="rect">
            <a:avLst/>
          </a:prstGeom>
          <a:noFill/>
          <a:ln>
            <a:noFill/>
          </a:ln>
        </p:spPr>
        <p:txBody>
          <a:bodyPr spcFirstLastPara="1" wrap="square" lIns="0" tIns="103875" rIns="0" bIns="103875" anchor="ctr" anchorCtr="0">
            <a:noAutofit/>
          </a:bodyPr>
          <a:lstStyle>
            <a:lvl1pPr marL="457200" marR="0" lvl="0" indent="-228600" algn="ctr" rtl="0">
              <a:lnSpc>
                <a:spcPct val="100000"/>
              </a:lnSpc>
              <a:spcBef>
                <a:spcPts val="0"/>
              </a:spcBef>
              <a:spcAft>
                <a:spcPts val="0"/>
              </a:spcAft>
              <a:buClr>
                <a:schemeClr val="lt1"/>
              </a:buClr>
              <a:buSzPts val="2667"/>
              <a:buFont typeface="Arial" panose="020B0604020202020204"/>
              <a:buNone/>
              <a:defRPr sz="2665" b="1"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L="914400" marR="0" lvl="1" indent="-431800" algn="l" rtl="0">
              <a:lnSpc>
                <a:spcPct val="90000"/>
              </a:lnSpc>
              <a:spcBef>
                <a:spcPts val="665"/>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98145" algn="l" rtl="0">
              <a:lnSpc>
                <a:spcPct val="90000"/>
              </a:lnSpc>
              <a:spcBef>
                <a:spcPts val="665"/>
              </a:spcBef>
              <a:spcAft>
                <a:spcPts val="0"/>
              </a:spcAft>
              <a:buClr>
                <a:schemeClr val="dk1"/>
              </a:buClr>
              <a:buSzPts val="2667"/>
              <a:buFont typeface="Arial" panose="020B0604020202020204"/>
              <a:buChar char="•"/>
              <a:defRPr sz="26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71" name="Google Shape;371;p288"/>
          <p:cNvSpPr/>
          <p:nvPr>
            <p:ph type="pic" idx="4"/>
          </p:nvPr>
        </p:nvSpPr>
        <p:spPr>
          <a:xfrm>
            <a:off x="1308070" y="1814003"/>
            <a:ext cx="1692180" cy="1775640"/>
          </a:xfrm>
          <a:prstGeom prst="rect">
            <a:avLst/>
          </a:prstGeom>
          <a:noFill/>
          <a:ln>
            <a:noFill/>
          </a:ln>
        </p:spPr>
      </p:sp>
      <p:sp>
        <p:nvSpPr>
          <p:cNvPr id="372" name="Google Shape;372;p288"/>
          <p:cNvSpPr/>
          <p:nvPr/>
        </p:nvSpPr>
        <p:spPr>
          <a:xfrm>
            <a:off x="6492164" y="1656563"/>
            <a:ext cx="2112000" cy="2111997"/>
          </a:xfrm>
          <a:prstGeom prst="arc">
            <a:avLst>
              <a:gd name="adj1" fmla="val 11622373"/>
              <a:gd name="adj2" fmla="val 10303517"/>
            </a:avLst>
          </a:prstGeom>
          <a:noFill/>
          <a:ln w="127000" cap="sq" cmpd="sng">
            <a:solidFill>
              <a:schemeClr val="accent3"/>
            </a:solidFill>
            <a:prstDash val="solid"/>
            <a:bevel/>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267"/>
              <a:buFont typeface="Arial" panose="020B0604020202020204"/>
              <a:buNone/>
            </a:pPr>
            <a:endParaRPr sz="4265"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3" name="Google Shape;373;p288"/>
          <p:cNvSpPr/>
          <p:nvPr/>
        </p:nvSpPr>
        <p:spPr>
          <a:xfrm>
            <a:off x="6152265" y="2347948"/>
            <a:ext cx="749283" cy="749277"/>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267"/>
              <a:buFont typeface="Arial" panose="020B0604020202020204"/>
              <a:buNone/>
            </a:pPr>
            <a:endParaRPr sz="4265"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4" name="Google Shape;374;p288"/>
          <p:cNvSpPr txBox="1"/>
          <p:nvPr>
            <p:ph type="body" idx="5"/>
          </p:nvPr>
        </p:nvSpPr>
        <p:spPr>
          <a:xfrm>
            <a:off x="6173960" y="2302865"/>
            <a:ext cx="704141" cy="749465"/>
          </a:xfrm>
          <a:prstGeom prst="rect">
            <a:avLst/>
          </a:prstGeom>
          <a:noFill/>
          <a:ln>
            <a:noFill/>
          </a:ln>
        </p:spPr>
        <p:txBody>
          <a:bodyPr spcFirstLastPara="1" wrap="square" lIns="0" tIns="103875" rIns="0" bIns="103875" anchor="ctr" anchorCtr="0">
            <a:noAutofit/>
          </a:bodyPr>
          <a:lstStyle>
            <a:lvl1pPr marL="457200" marR="0" lvl="0" indent="-228600" algn="ctr" rtl="0">
              <a:lnSpc>
                <a:spcPct val="100000"/>
              </a:lnSpc>
              <a:spcBef>
                <a:spcPts val="0"/>
              </a:spcBef>
              <a:spcAft>
                <a:spcPts val="0"/>
              </a:spcAft>
              <a:buClr>
                <a:schemeClr val="lt1"/>
              </a:buClr>
              <a:buSzPts val="2667"/>
              <a:buFont typeface="Arial" panose="020B0604020202020204"/>
              <a:buNone/>
              <a:defRPr sz="2665" b="1"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L="914400" marR="0" lvl="1" indent="-431800" algn="l" rtl="0">
              <a:lnSpc>
                <a:spcPct val="90000"/>
              </a:lnSpc>
              <a:spcBef>
                <a:spcPts val="665"/>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98145" algn="l" rtl="0">
              <a:lnSpc>
                <a:spcPct val="90000"/>
              </a:lnSpc>
              <a:spcBef>
                <a:spcPts val="665"/>
              </a:spcBef>
              <a:spcAft>
                <a:spcPts val="0"/>
              </a:spcAft>
              <a:buClr>
                <a:schemeClr val="dk1"/>
              </a:buClr>
              <a:buSzPts val="2667"/>
              <a:buFont typeface="Arial" panose="020B0604020202020204"/>
              <a:buChar char="•"/>
              <a:defRPr sz="26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75" name="Google Shape;375;p288"/>
          <p:cNvSpPr/>
          <p:nvPr>
            <p:ph type="pic" idx="6"/>
          </p:nvPr>
        </p:nvSpPr>
        <p:spPr>
          <a:xfrm>
            <a:off x="6750002" y="1814003"/>
            <a:ext cx="1692180" cy="1775640"/>
          </a:xfrm>
          <a:prstGeom prst="rect">
            <a:avLst/>
          </a:prstGeom>
          <a:noFill/>
          <a:ln>
            <a:noFill/>
          </a:ln>
        </p:spPr>
      </p:sp>
      <p:sp>
        <p:nvSpPr>
          <p:cNvPr id="376" name="Google Shape;376;p288"/>
          <p:cNvSpPr/>
          <p:nvPr/>
        </p:nvSpPr>
        <p:spPr>
          <a:xfrm>
            <a:off x="1050232" y="4182244"/>
            <a:ext cx="2112000" cy="2111997"/>
          </a:xfrm>
          <a:prstGeom prst="arc">
            <a:avLst>
              <a:gd name="adj1" fmla="val 11622373"/>
              <a:gd name="adj2" fmla="val 10303517"/>
            </a:avLst>
          </a:prstGeom>
          <a:noFill/>
          <a:ln w="127000" cap="sq" cmpd="sng">
            <a:solidFill>
              <a:schemeClr val="accent4"/>
            </a:solidFill>
            <a:prstDash val="solid"/>
            <a:bevel/>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267"/>
              <a:buFont typeface="Arial" panose="020B0604020202020204"/>
              <a:buNone/>
            </a:pPr>
            <a:endParaRPr sz="4265"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7" name="Google Shape;377;p288"/>
          <p:cNvSpPr/>
          <p:nvPr/>
        </p:nvSpPr>
        <p:spPr>
          <a:xfrm>
            <a:off x="710333" y="4873630"/>
            <a:ext cx="749283" cy="749277"/>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267"/>
              <a:buFont typeface="Arial" panose="020B0604020202020204"/>
              <a:buNone/>
            </a:pPr>
            <a:endParaRPr sz="4265"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8" name="Google Shape;378;p288"/>
          <p:cNvSpPr txBox="1"/>
          <p:nvPr>
            <p:ph type="body" idx="7"/>
          </p:nvPr>
        </p:nvSpPr>
        <p:spPr>
          <a:xfrm>
            <a:off x="732028" y="4828546"/>
            <a:ext cx="704141" cy="749465"/>
          </a:xfrm>
          <a:prstGeom prst="rect">
            <a:avLst/>
          </a:prstGeom>
          <a:noFill/>
          <a:ln>
            <a:noFill/>
          </a:ln>
        </p:spPr>
        <p:txBody>
          <a:bodyPr spcFirstLastPara="1" wrap="square" lIns="0" tIns="103875" rIns="0" bIns="103875" anchor="ctr" anchorCtr="0">
            <a:noAutofit/>
          </a:bodyPr>
          <a:lstStyle>
            <a:lvl1pPr marL="457200" marR="0" lvl="0" indent="-228600" algn="ctr" rtl="0">
              <a:lnSpc>
                <a:spcPct val="100000"/>
              </a:lnSpc>
              <a:spcBef>
                <a:spcPts val="0"/>
              </a:spcBef>
              <a:spcAft>
                <a:spcPts val="0"/>
              </a:spcAft>
              <a:buClr>
                <a:schemeClr val="lt1"/>
              </a:buClr>
              <a:buSzPts val="2667"/>
              <a:buFont typeface="Arial" panose="020B0604020202020204"/>
              <a:buNone/>
              <a:defRPr sz="2665" b="1"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L="914400" marR="0" lvl="1" indent="-431800" algn="l" rtl="0">
              <a:lnSpc>
                <a:spcPct val="90000"/>
              </a:lnSpc>
              <a:spcBef>
                <a:spcPts val="665"/>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98145" algn="l" rtl="0">
              <a:lnSpc>
                <a:spcPct val="90000"/>
              </a:lnSpc>
              <a:spcBef>
                <a:spcPts val="665"/>
              </a:spcBef>
              <a:spcAft>
                <a:spcPts val="0"/>
              </a:spcAft>
              <a:buClr>
                <a:schemeClr val="dk1"/>
              </a:buClr>
              <a:buSzPts val="2667"/>
              <a:buFont typeface="Arial" panose="020B0604020202020204"/>
              <a:buChar char="•"/>
              <a:defRPr sz="26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79" name="Google Shape;379;p288"/>
          <p:cNvSpPr/>
          <p:nvPr>
            <p:ph type="pic" idx="8"/>
          </p:nvPr>
        </p:nvSpPr>
        <p:spPr>
          <a:xfrm>
            <a:off x="1308070" y="4339684"/>
            <a:ext cx="1692180" cy="1775640"/>
          </a:xfrm>
          <a:prstGeom prst="rect">
            <a:avLst/>
          </a:prstGeom>
          <a:noFill/>
          <a:ln>
            <a:noFill/>
          </a:ln>
        </p:spPr>
      </p:sp>
      <p:sp>
        <p:nvSpPr>
          <p:cNvPr id="380" name="Google Shape;380;p288"/>
          <p:cNvSpPr/>
          <p:nvPr/>
        </p:nvSpPr>
        <p:spPr>
          <a:xfrm>
            <a:off x="6492164" y="4182244"/>
            <a:ext cx="2112000" cy="2111997"/>
          </a:xfrm>
          <a:prstGeom prst="arc">
            <a:avLst>
              <a:gd name="adj1" fmla="val 11622373"/>
              <a:gd name="adj2" fmla="val 10303517"/>
            </a:avLst>
          </a:prstGeom>
          <a:noFill/>
          <a:ln w="127000" cap="sq" cmpd="sng">
            <a:solidFill>
              <a:schemeClr val="accent5"/>
            </a:solidFill>
            <a:prstDash val="solid"/>
            <a:bevel/>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267"/>
              <a:buFont typeface="Arial" panose="020B0604020202020204"/>
              <a:buNone/>
            </a:pPr>
            <a:endParaRPr sz="4265"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1" name="Google Shape;381;p288"/>
          <p:cNvSpPr/>
          <p:nvPr/>
        </p:nvSpPr>
        <p:spPr>
          <a:xfrm>
            <a:off x="6152265" y="4873630"/>
            <a:ext cx="749283" cy="749277"/>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267"/>
              <a:buFont typeface="Arial" panose="020B0604020202020204"/>
              <a:buNone/>
            </a:pPr>
            <a:endParaRPr sz="4265"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2" name="Google Shape;382;p288"/>
          <p:cNvSpPr txBox="1"/>
          <p:nvPr>
            <p:ph type="body" idx="9"/>
          </p:nvPr>
        </p:nvSpPr>
        <p:spPr>
          <a:xfrm>
            <a:off x="6173960" y="4828546"/>
            <a:ext cx="704141" cy="749465"/>
          </a:xfrm>
          <a:prstGeom prst="rect">
            <a:avLst/>
          </a:prstGeom>
          <a:noFill/>
          <a:ln>
            <a:noFill/>
          </a:ln>
        </p:spPr>
        <p:txBody>
          <a:bodyPr spcFirstLastPara="1" wrap="square" lIns="0" tIns="103875" rIns="0" bIns="103875" anchor="ctr" anchorCtr="0">
            <a:noAutofit/>
          </a:bodyPr>
          <a:lstStyle>
            <a:lvl1pPr marL="457200" marR="0" lvl="0" indent="-228600" algn="ctr" rtl="0">
              <a:lnSpc>
                <a:spcPct val="100000"/>
              </a:lnSpc>
              <a:spcBef>
                <a:spcPts val="0"/>
              </a:spcBef>
              <a:spcAft>
                <a:spcPts val="0"/>
              </a:spcAft>
              <a:buClr>
                <a:schemeClr val="lt1"/>
              </a:buClr>
              <a:buSzPts val="2667"/>
              <a:buFont typeface="Arial" panose="020B0604020202020204"/>
              <a:buNone/>
              <a:defRPr sz="2665" b="1"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L="914400" marR="0" lvl="1" indent="-431800" algn="l" rtl="0">
              <a:lnSpc>
                <a:spcPct val="90000"/>
              </a:lnSpc>
              <a:spcBef>
                <a:spcPts val="665"/>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98145" algn="l" rtl="0">
              <a:lnSpc>
                <a:spcPct val="90000"/>
              </a:lnSpc>
              <a:spcBef>
                <a:spcPts val="665"/>
              </a:spcBef>
              <a:spcAft>
                <a:spcPts val="0"/>
              </a:spcAft>
              <a:buClr>
                <a:schemeClr val="dk1"/>
              </a:buClr>
              <a:buSzPts val="2667"/>
              <a:buFont typeface="Arial" panose="020B0604020202020204"/>
              <a:buChar char="•"/>
              <a:defRPr sz="26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83" name="Google Shape;383;p288"/>
          <p:cNvSpPr/>
          <p:nvPr>
            <p:ph type="pic" idx="13"/>
          </p:nvPr>
        </p:nvSpPr>
        <p:spPr>
          <a:xfrm>
            <a:off x="6750002" y="4339684"/>
            <a:ext cx="1692180" cy="1775640"/>
          </a:xfrm>
          <a:prstGeom prst="rect">
            <a:avLst/>
          </a:prstGeom>
          <a:noFill/>
          <a:ln>
            <a:noFill/>
          </a:ln>
        </p:spPr>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Right top title">
  <p:cSld name="Right top title">
    <p:spTree>
      <p:nvGrpSpPr>
        <p:cNvPr id="384" name="Shape 384"/>
        <p:cNvGrpSpPr/>
        <p:nvPr/>
      </p:nvGrpSpPr>
      <p:grpSpPr>
        <a:xfrm>
          <a:off x="0" y="0"/>
          <a:ext cx="0" cy="0"/>
          <a:chOff x="0" y="0"/>
          <a:chExt cx="0" cy="0"/>
        </a:xfrm>
      </p:grpSpPr>
      <p:sp>
        <p:nvSpPr>
          <p:cNvPr id="385" name="Google Shape;385;p289"/>
          <p:cNvSpPr txBox="1"/>
          <p:nvPr>
            <p:ph type="body" idx="1"/>
          </p:nvPr>
        </p:nvSpPr>
        <p:spPr>
          <a:xfrm>
            <a:off x="6096000" y="989761"/>
            <a:ext cx="5471584" cy="769275"/>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335"/>
              </a:spcBef>
              <a:spcAft>
                <a:spcPts val="0"/>
              </a:spcAft>
              <a:buClr>
                <a:srgbClr val="7F7F7F"/>
              </a:buClr>
              <a:buSzPts val="5333"/>
              <a:buFont typeface="Arial" panose="020B0604020202020204"/>
              <a:buNone/>
              <a:defRPr sz="5335"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86" name="Google Shape;386;p289"/>
          <p:cNvSpPr txBox="1"/>
          <p:nvPr>
            <p:ph type="body" idx="2"/>
          </p:nvPr>
        </p:nvSpPr>
        <p:spPr>
          <a:xfrm>
            <a:off x="6096000" y="1818343"/>
            <a:ext cx="5471584" cy="295800"/>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335"/>
              </a:spcBef>
              <a:spcAft>
                <a:spcPts val="0"/>
              </a:spcAft>
              <a:buClr>
                <a:schemeClr val="accent2"/>
              </a:buClr>
              <a:buSzPts val="1333"/>
              <a:buFont typeface="Arial" panose="020B0604020202020204"/>
              <a:buNone/>
              <a:defRPr sz="1335"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Graphic with title 1">
  <p:cSld name="Graphic with title 1">
    <p:spTree>
      <p:nvGrpSpPr>
        <p:cNvPr id="29" name="Shape 29"/>
        <p:cNvGrpSpPr/>
        <p:nvPr/>
      </p:nvGrpSpPr>
      <p:grpSpPr>
        <a:xfrm>
          <a:off x="0" y="0"/>
          <a:ext cx="0" cy="0"/>
          <a:chOff x="0" y="0"/>
          <a:chExt cx="0" cy="0"/>
        </a:xfrm>
      </p:grpSpPr>
      <p:sp>
        <p:nvSpPr>
          <p:cNvPr id="30" name="Google Shape;30;p259"/>
          <p:cNvSpPr/>
          <p:nvPr>
            <p:ph type="pic" idx="2"/>
          </p:nvPr>
        </p:nvSpPr>
        <p:spPr>
          <a:xfrm>
            <a:off x="0" y="219127"/>
            <a:ext cx="5398451" cy="6934100"/>
          </a:xfrm>
          <a:prstGeom prst="rect">
            <a:avLst/>
          </a:prstGeom>
          <a:noFill/>
          <a:ln>
            <a:noFill/>
          </a:ln>
        </p:spPr>
      </p:sp>
      <p:sp>
        <p:nvSpPr>
          <p:cNvPr id="31" name="Google Shape;31;p259"/>
          <p:cNvSpPr txBox="1"/>
          <p:nvPr>
            <p:ph type="body" idx="1"/>
          </p:nvPr>
        </p:nvSpPr>
        <p:spPr>
          <a:xfrm>
            <a:off x="6096000" y="989761"/>
            <a:ext cx="5471584" cy="769275"/>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335"/>
              </a:spcBef>
              <a:spcAft>
                <a:spcPts val="0"/>
              </a:spcAft>
              <a:buClr>
                <a:srgbClr val="7F7F7F"/>
              </a:buClr>
              <a:buSzPts val="5333"/>
              <a:buFont typeface="Arial" panose="020B0604020202020204"/>
              <a:buNone/>
              <a:defRPr sz="5335"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2" name="Google Shape;32;p259"/>
          <p:cNvSpPr txBox="1"/>
          <p:nvPr>
            <p:ph type="body" idx="3"/>
          </p:nvPr>
        </p:nvSpPr>
        <p:spPr>
          <a:xfrm>
            <a:off x="6096000" y="1818343"/>
            <a:ext cx="5471584" cy="295800"/>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335"/>
              </a:spcBef>
              <a:spcAft>
                <a:spcPts val="0"/>
              </a:spcAft>
              <a:buClr>
                <a:schemeClr val="accent2"/>
              </a:buClr>
              <a:buSzPts val="1333"/>
              <a:buFont typeface="Arial" panose="020B0604020202020204"/>
              <a:buNone/>
              <a:defRPr sz="1335"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Streghts">
  <p:cSld name="Streghts">
    <p:spTree>
      <p:nvGrpSpPr>
        <p:cNvPr id="387" name="Shape 387"/>
        <p:cNvGrpSpPr/>
        <p:nvPr/>
      </p:nvGrpSpPr>
      <p:grpSpPr>
        <a:xfrm>
          <a:off x="0" y="0"/>
          <a:ext cx="0" cy="0"/>
          <a:chOff x="0" y="0"/>
          <a:chExt cx="0" cy="0"/>
        </a:xfrm>
      </p:grpSpPr>
      <p:sp>
        <p:nvSpPr>
          <p:cNvPr id="388" name="Google Shape;388;p290"/>
          <p:cNvSpPr/>
          <p:nvPr>
            <p:ph type="pic" idx="2"/>
          </p:nvPr>
        </p:nvSpPr>
        <p:spPr>
          <a:xfrm>
            <a:off x="1348366" y="989762"/>
            <a:ext cx="3433996" cy="4740476"/>
          </a:xfrm>
          <a:prstGeom prst="rect">
            <a:avLst/>
          </a:prstGeom>
          <a:noFill/>
          <a:ln>
            <a:noFill/>
          </a:ln>
        </p:spPr>
      </p:sp>
      <p:sp>
        <p:nvSpPr>
          <p:cNvPr id="389" name="Google Shape;389;p290"/>
          <p:cNvSpPr txBox="1"/>
          <p:nvPr>
            <p:ph type="body" idx="1"/>
          </p:nvPr>
        </p:nvSpPr>
        <p:spPr>
          <a:xfrm>
            <a:off x="6096000" y="989761"/>
            <a:ext cx="5471584" cy="769275"/>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335"/>
              </a:spcBef>
              <a:spcAft>
                <a:spcPts val="0"/>
              </a:spcAft>
              <a:buClr>
                <a:srgbClr val="7F7F7F"/>
              </a:buClr>
              <a:buSzPts val="5333"/>
              <a:buFont typeface="Arial" panose="020B0604020202020204"/>
              <a:buNone/>
              <a:defRPr sz="5335"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90" name="Google Shape;390;p290"/>
          <p:cNvSpPr txBox="1"/>
          <p:nvPr>
            <p:ph type="body" idx="3"/>
          </p:nvPr>
        </p:nvSpPr>
        <p:spPr>
          <a:xfrm>
            <a:off x="6096000" y="1818343"/>
            <a:ext cx="5471584" cy="295800"/>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335"/>
              </a:spcBef>
              <a:spcAft>
                <a:spcPts val="0"/>
              </a:spcAft>
              <a:buClr>
                <a:schemeClr val="accent2"/>
              </a:buClr>
              <a:buSzPts val="1333"/>
              <a:buFont typeface="Arial" panose="020B0604020202020204"/>
              <a:buNone/>
              <a:defRPr sz="1335"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Weacknesses">
  <p:cSld name="Weacknesses">
    <p:spTree>
      <p:nvGrpSpPr>
        <p:cNvPr id="391" name="Shape 391"/>
        <p:cNvGrpSpPr/>
        <p:nvPr/>
      </p:nvGrpSpPr>
      <p:grpSpPr>
        <a:xfrm>
          <a:off x="0" y="0"/>
          <a:ext cx="0" cy="0"/>
          <a:chOff x="0" y="0"/>
          <a:chExt cx="0" cy="0"/>
        </a:xfrm>
      </p:grpSpPr>
      <p:sp>
        <p:nvSpPr>
          <p:cNvPr id="392" name="Google Shape;392;p291"/>
          <p:cNvSpPr/>
          <p:nvPr>
            <p:ph type="pic" idx="2"/>
          </p:nvPr>
        </p:nvSpPr>
        <p:spPr>
          <a:xfrm>
            <a:off x="6202129" y="989762"/>
            <a:ext cx="5259327" cy="4897868"/>
          </a:xfrm>
          <a:prstGeom prst="rect">
            <a:avLst/>
          </a:prstGeom>
          <a:noFill/>
          <a:ln>
            <a:noFill/>
          </a:ln>
        </p:spPr>
      </p:sp>
      <p:sp>
        <p:nvSpPr>
          <p:cNvPr id="393" name="Google Shape;393;p291"/>
          <p:cNvSpPr txBox="1"/>
          <p:nvPr>
            <p:ph type="body" idx="1"/>
          </p:nvPr>
        </p:nvSpPr>
        <p:spPr>
          <a:xfrm>
            <a:off x="624416" y="989761"/>
            <a:ext cx="5471584" cy="769275"/>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335"/>
              </a:spcBef>
              <a:spcAft>
                <a:spcPts val="0"/>
              </a:spcAft>
              <a:buClr>
                <a:srgbClr val="7F7F7F"/>
              </a:buClr>
              <a:buSzPts val="5333"/>
              <a:buFont typeface="Arial" panose="020B0604020202020204"/>
              <a:buNone/>
              <a:defRPr sz="5335"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94" name="Google Shape;394;p291"/>
          <p:cNvSpPr txBox="1"/>
          <p:nvPr>
            <p:ph type="body" idx="3"/>
          </p:nvPr>
        </p:nvSpPr>
        <p:spPr>
          <a:xfrm>
            <a:off x="624416" y="1818343"/>
            <a:ext cx="5471584" cy="295800"/>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335"/>
              </a:spcBef>
              <a:spcAft>
                <a:spcPts val="0"/>
              </a:spcAft>
              <a:buClr>
                <a:schemeClr val="accent2"/>
              </a:buClr>
              <a:buSzPts val="1333"/>
              <a:buFont typeface="Arial" panose="020B0604020202020204"/>
              <a:buNone/>
              <a:defRPr sz="1335"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Oportunities">
  <p:cSld name="Oportunities">
    <p:spTree>
      <p:nvGrpSpPr>
        <p:cNvPr id="395" name="Shape 395"/>
        <p:cNvGrpSpPr/>
        <p:nvPr/>
      </p:nvGrpSpPr>
      <p:grpSpPr>
        <a:xfrm>
          <a:off x="0" y="0"/>
          <a:ext cx="0" cy="0"/>
          <a:chOff x="0" y="0"/>
          <a:chExt cx="0" cy="0"/>
        </a:xfrm>
      </p:grpSpPr>
      <p:sp>
        <p:nvSpPr>
          <p:cNvPr id="396" name="Google Shape;396;p292"/>
          <p:cNvSpPr/>
          <p:nvPr>
            <p:ph type="pic" idx="2"/>
          </p:nvPr>
        </p:nvSpPr>
        <p:spPr>
          <a:xfrm>
            <a:off x="1066285" y="959478"/>
            <a:ext cx="4276177" cy="5307917"/>
          </a:xfrm>
          <a:prstGeom prst="rect">
            <a:avLst/>
          </a:prstGeom>
          <a:noFill/>
          <a:ln>
            <a:noFill/>
          </a:ln>
        </p:spPr>
      </p:sp>
      <p:sp>
        <p:nvSpPr>
          <p:cNvPr id="397" name="Google Shape;397;p292"/>
          <p:cNvSpPr txBox="1"/>
          <p:nvPr>
            <p:ph type="body" idx="1"/>
          </p:nvPr>
        </p:nvSpPr>
        <p:spPr>
          <a:xfrm>
            <a:off x="6096000" y="989761"/>
            <a:ext cx="5471584" cy="769275"/>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335"/>
              </a:spcBef>
              <a:spcAft>
                <a:spcPts val="0"/>
              </a:spcAft>
              <a:buClr>
                <a:srgbClr val="7F7F7F"/>
              </a:buClr>
              <a:buSzPts val="5333"/>
              <a:buFont typeface="Arial" panose="020B0604020202020204"/>
              <a:buNone/>
              <a:defRPr sz="5335"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98" name="Google Shape;398;p292"/>
          <p:cNvSpPr txBox="1"/>
          <p:nvPr>
            <p:ph type="body" idx="3"/>
          </p:nvPr>
        </p:nvSpPr>
        <p:spPr>
          <a:xfrm>
            <a:off x="6096000" y="1818343"/>
            <a:ext cx="5471584" cy="295800"/>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335"/>
              </a:spcBef>
              <a:spcAft>
                <a:spcPts val="0"/>
              </a:spcAft>
              <a:buClr>
                <a:schemeClr val="accent2"/>
              </a:buClr>
              <a:buSzPts val="1333"/>
              <a:buFont typeface="Arial" panose="020B0604020202020204"/>
              <a:buNone/>
              <a:defRPr sz="1335"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Threats">
  <p:cSld name="Threats">
    <p:spTree>
      <p:nvGrpSpPr>
        <p:cNvPr id="399" name="Shape 399"/>
        <p:cNvGrpSpPr/>
        <p:nvPr/>
      </p:nvGrpSpPr>
      <p:grpSpPr>
        <a:xfrm>
          <a:off x="0" y="0"/>
          <a:ext cx="0" cy="0"/>
          <a:chOff x="0" y="0"/>
          <a:chExt cx="0" cy="0"/>
        </a:xfrm>
      </p:grpSpPr>
      <p:sp>
        <p:nvSpPr>
          <p:cNvPr id="400" name="Google Shape;400;p293"/>
          <p:cNvSpPr/>
          <p:nvPr>
            <p:ph type="pic" idx="2"/>
          </p:nvPr>
        </p:nvSpPr>
        <p:spPr>
          <a:xfrm>
            <a:off x="7040660" y="973997"/>
            <a:ext cx="3582264" cy="5631793"/>
          </a:xfrm>
          <a:prstGeom prst="rect">
            <a:avLst/>
          </a:prstGeom>
          <a:noFill/>
          <a:ln>
            <a:noFill/>
          </a:ln>
        </p:spPr>
      </p:sp>
      <p:sp>
        <p:nvSpPr>
          <p:cNvPr id="401" name="Google Shape;401;p293"/>
          <p:cNvSpPr txBox="1"/>
          <p:nvPr>
            <p:ph type="body" idx="1"/>
          </p:nvPr>
        </p:nvSpPr>
        <p:spPr>
          <a:xfrm>
            <a:off x="624417" y="989761"/>
            <a:ext cx="5471584" cy="769275"/>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335"/>
              </a:spcBef>
              <a:spcAft>
                <a:spcPts val="0"/>
              </a:spcAft>
              <a:buClr>
                <a:srgbClr val="7F7F7F"/>
              </a:buClr>
              <a:buSzPts val="5333"/>
              <a:buFont typeface="Arial" panose="020B0604020202020204"/>
              <a:buNone/>
              <a:defRPr sz="5335"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02" name="Google Shape;402;p293"/>
          <p:cNvSpPr txBox="1"/>
          <p:nvPr>
            <p:ph type="body" idx="3"/>
          </p:nvPr>
        </p:nvSpPr>
        <p:spPr>
          <a:xfrm>
            <a:off x="624417" y="1818343"/>
            <a:ext cx="5471584" cy="295800"/>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335"/>
              </a:spcBef>
              <a:spcAft>
                <a:spcPts val="0"/>
              </a:spcAft>
              <a:buClr>
                <a:schemeClr val="accent2"/>
              </a:buClr>
              <a:buSzPts val="1333"/>
              <a:buFont typeface="Arial" panose="020B0604020202020204"/>
              <a:buNone/>
              <a:defRPr sz="1335"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1_Top center title">
  <p:cSld name="1_Top center title">
    <p:spTree>
      <p:nvGrpSpPr>
        <p:cNvPr id="403" name="Shape 403"/>
        <p:cNvGrpSpPr/>
        <p:nvPr/>
      </p:nvGrpSpPr>
      <p:grpSpPr>
        <a:xfrm>
          <a:off x="0" y="0"/>
          <a:ext cx="0" cy="0"/>
          <a:chOff x="0" y="0"/>
          <a:chExt cx="0" cy="0"/>
        </a:xfrm>
      </p:grpSpPr>
      <p:sp>
        <p:nvSpPr>
          <p:cNvPr id="404" name="Google Shape;404;p294"/>
          <p:cNvSpPr txBox="1"/>
          <p:nvPr>
            <p:ph type="body" idx="1"/>
          </p:nvPr>
        </p:nvSpPr>
        <p:spPr>
          <a:xfrm>
            <a:off x="3329431" y="497272"/>
            <a:ext cx="5551276" cy="769275"/>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5"/>
              </a:spcBef>
              <a:spcAft>
                <a:spcPts val="0"/>
              </a:spcAft>
              <a:buClr>
                <a:srgbClr val="7F7F7F"/>
              </a:buClr>
              <a:buSzPts val="5333"/>
              <a:buFont typeface="Arial" panose="020B0604020202020204"/>
              <a:buNone/>
              <a:defRPr sz="5335"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05" name="Google Shape;405;p294"/>
          <p:cNvSpPr txBox="1"/>
          <p:nvPr>
            <p:ph type="body" idx="2"/>
          </p:nvPr>
        </p:nvSpPr>
        <p:spPr>
          <a:xfrm>
            <a:off x="3329431" y="1325853"/>
            <a:ext cx="5551276" cy="295800"/>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5"/>
              </a:spcBef>
              <a:spcAft>
                <a:spcPts val="0"/>
              </a:spcAft>
              <a:buClr>
                <a:schemeClr val="accent2"/>
              </a:buClr>
              <a:buSzPts val="1333"/>
              <a:buFont typeface="Arial" panose="020B0604020202020204"/>
              <a:buNone/>
              <a:defRPr sz="1335"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06" name="Google Shape;406;p294"/>
          <p:cNvSpPr/>
          <p:nvPr/>
        </p:nvSpPr>
        <p:spPr>
          <a:xfrm>
            <a:off x="996833" y="2023904"/>
            <a:ext cx="2880004" cy="2880000"/>
          </a:xfrm>
          <a:prstGeom prst="ellipse">
            <a:avLst/>
          </a:prstGeom>
          <a:noFill/>
          <a:ln w="381000" cap="rnd"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267"/>
              <a:buFont typeface="Arial" panose="020B0604020202020204"/>
              <a:buNone/>
            </a:pPr>
            <a:endParaRPr sz="4265"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7" name="Google Shape;407;p294"/>
          <p:cNvSpPr/>
          <p:nvPr/>
        </p:nvSpPr>
        <p:spPr>
          <a:xfrm>
            <a:off x="4654431" y="2023904"/>
            <a:ext cx="2880004" cy="2880000"/>
          </a:xfrm>
          <a:prstGeom prst="ellipse">
            <a:avLst/>
          </a:prstGeom>
          <a:noFill/>
          <a:ln w="381000" cap="rnd"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267"/>
              <a:buFont typeface="Arial" panose="020B0604020202020204"/>
              <a:buNone/>
            </a:pPr>
            <a:endParaRPr sz="4265"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8" name="Google Shape;408;p294"/>
          <p:cNvSpPr/>
          <p:nvPr/>
        </p:nvSpPr>
        <p:spPr>
          <a:xfrm>
            <a:off x="8334609" y="2023904"/>
            <a:ext cx="2880004" cy="2880000"/>
          </a:xfrm>
          <a:prstGeom prst="ellipse">
            <a:avLst/>
          </a:prstGeom>
          <a:noFill/>
          <a:ln w="381000" cap="rnd"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267"/>
              <a:buFont typeface="Arial" panose="020B0604020202020204"/>
              <a:buNone/>
            </a:pPr>
            <a:endParaRPr sz="4265"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9" name="Google Shape;409;p294"/>
          <p:cNvSpPr/>
          <p:nvPr/>
        </p:nvSpPr>
        <p:spPr>
          <a:xfrm>
            <a:off x="3873618" y="3114585"/>
            <a:ext cx="816001" cy="815999"/>
          </a:xfrm>
          <a:prstGeom prst="ellipse">
            <a:avLst/>
          </a:prstGeom>
          <a:solidFill>
            <a:srgbClr val="48365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267"/>
              <a:buFont typeface="Arial" panose="020B0604020202020204"/>
              <a:buNone/>
            </a:pPr>
            <a:endParaRPr sz="4265"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0" name="Google Shape;410;p294"/>
          <p:cNvSpPr/>
          <p:nvPr/>
        </p:nvSpPr>
        <p:spPr>
          <a:xfrm>
            <a:off x="7514986" y="3114585"/>
            <a:ext cx="816001" cy="815999"/>
          </a:xfrm>
          <a:prstGeom prst="ellipse">
            <a:avLst/>
          </a:prstGeom>
          <a:solidFill>
            <a:srgbClr val="50771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267"/>
              <a:buFont typeface="Arial" panose="020B0604020202020204"/>
              <a:buNone/>
            </a:pPr>
            <a:endParaRPr sz="4265"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1" name="Google Shape;411;p294"/>
          <p:cNvSpPr/>
          <p:nvPr>
            <p:ph type="pic" idx="3"/>
          </p:nvPr>
        </p:nvSpPr>
        <p:spPr>
          <a:xfrm>
            <a:off x="874187" y="1912129"/>
            <a:ext cx="3072984" cy="3120000"/>
          </a:xfrm>
          <a:prstGeom prst="rect">
            <a:avLst/>
          </a:prstGeom>
          <a:noFill/>
          <a:ln>
            <a:noFill/>
          </a:ln>
        </p:spPr>
      </p:sp>
      <p:sp>
        <p:nvSpPr>
          <p:cNvPr id="412" name="Google Shape;412;p294"/>
          <p:cNvSpPr/>
          <p:nvPr>
            <p:ph type="pic" idx="4"/>
          </p:nvPr>
        </p:nvSpPr>
        <p:spPr>
          <a:xfrm>
            <a:off x="4585804" y="1912129"/>
            <a:ext cx="3016120" cy="3120000"/>
          </a:xfrm>
          <a:prstGeom prst="rect">
            <a:avLst/>
          </a:prstGeom>
          <a:noFill/>
          <a:ln>
            <a:noFill/>
          </a:ln>
        </p:spPr>
      </p:sp>
      <p:sp>
        <p:nvSpPr>
          <p:cNvPr id="413" name="Google Shape;413;p294"/>
          <p:cNvSpPr/>
          <p:nvPr>
            <p:ph type="pic" idx="5"/>
          </p:nvPr>
        </p:nvSpPr>
        <p:spPr>
          <a:xfrm>
            <a:off x="8254103" y="1912129"/>
            <a:ext cx="3071508" cy="3120000"/>
          </a:xfrm>
          <a:prstGeom prst="rect">
            <a:avLst/>
          </a:prstGeom>
          <a:noFill/>
          <a:ln>
            <a:noFill/>
          </a:ln>
        </p:spPr>
      </p:sp>
      <p:sp>
        <p:nvSpPr>
          <p:cNvPr id="414" name="Google Shape;414;p294"/>
          <p:cNvSpPr txBox="1"/>
          <p:nvPr>
            <p:ph type="body" idx="6"/>
          </p:nvPr>
        </p:nvSpPr>
        <p:spPr>
          <a:xfrm>
            <a:off x="3947171" y="3114585"/>
            <a:ext cx="704141" cy="749465"/>
          </a:xfrm>
          <a:prstGeom prst="rect">
            <a:avLst/>
          </a:prstGeom>
          <a:noFill/>
          <a:ln>
            <a:noFill/>
          </a:ln>
        </p:spPr>
        <p:txBody>
          <a:bodyPr spcFirstLastPara="1" wrap="square" lIns="0" tIns="103875" rIns="0" bIns="103875" anchor="ctr" anchorCtr="0">
            <a:noAutofit/>
          </a:bodyPr>
          <a:lstStyle>
            <a:lvl1pPr marL="457200" marR="0" lvl="0" indent="-228600" algn="ctr" rtl="0">
              <a:lnSpc>
                <a:spcPct val="100000"/>
              </a:lnSpc>
              <a:spcBef>
                <a:spcPts val="0"/>
              </a:spcBef>
              <a:spcAft>
                <a:spcPts val="0"/>
              </a:spcAft>
              <a:buClr>
                <a:schemeClr val="lt1"/>
              </a:buClr>
              <a:buSzPts val="2667"/>
              <a:buFont typeface="Arial" panose="020B0604020202020204"/>
              <a:buNone/>
              <a:defRPr sz="2665" b="1"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L="914400" marR="0" lvl="1" indent="-431800" algn="l" rtl="0">
              <a:lnSpc>
                <a:spcPct val="90000"/>
              </a:lnSpc>
              <a:spcBef>
                <a:spcPts val="665"/>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98145" algn="l" rtl="0">
              <a:lnSpc>
                <a:spcPct val="90000"/>
              </a:lnSpc>
              <a:spcBef>
                <a:spcPts val="665"/>
              </a:spcBef>
              <a:spcAft>
                <a:spcPts val="0"/>
              </a:spcAft>
              <a:buClr>
                <a:schemeClr val="dk1"/>
              </a:buClr>
              <a:buSzPts val="2667"/>
              <a:buFont typeface="Arial" panose="020B0604020202020204"/>
              <a:buChar char="•"/>
              <a:defRPr sz="26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15" name="Google Shape;415;p294"/>
          <p:cNvSpPr txBox="1"/>
          <p:nvPr>
            <p:ph type="body" idx="7"/>
          </p:nvPr>
        </p:nvSpPr>
        <p:spPr>
          <a:xfrm>
            <a:off x="7572830" y="3114585"/>
            <a:ext cx="704141" cy="749465"/>
          </a:xfrm>
          <a:prstGeom prst="rect">
            <a:avLst/>
          </a:prstGeom>
          <a:noFill/>
          <a:ln>
            <a:noFill/>
          </a:ln>
        </p:spPr>
        <p:txBody>
          <a:bodyPr spcFirstLastPara="1" wrap="square" lIns="0" tIns="103875" rIns="0" bIns="103875" anchor="ctr" anchorCtr="0">
            <a:noAutofit/>
          </a:bodyPr>
          <a:lstStyle>
            <a:lvl1pPr marL="457200" marR="0" lvl="0" indent="-228600" algn="ctr" rtl="0">
              <a:lnSpc>
                <a:spcPct val="100000"/>
              </a:lnSpc>
              <a:spcBef>
                <a:spcPts val="0"/>
              </a:spcBef>
              <a:spcAft>
                <a:spcPts val="0"/>
              </a:spcAft>
              <a:buClr>
                <a:schemeClr val="lt1"/>
              </a:buClr>
              <a:buSzPts val="2667"/>
              <a:buFont typeface="Arial" panose="020B0604020202020204"/>
              <a:buNone/>
              <a:defRPr sz="2665" b="1"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L="914400" marR="0" lvl="1" indent="-431800" algn="l" rtl="0">
              <a:lnSpc>
                <a:spcPct val="90000"/>
              </a:lnSpc>
              <a:spcBef>
                <a:spcPts val="665"/>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98145" algn="l" rtl="0">
              <a:lnSpc>
                <a:spcPct val="90000"/>
              </a:lnSpc>
              <a:spcBef>
                <a:spcPts val="665"/>
              </a:spcBef>
              <a:spcAft>
                <a:spcPts val="0"/>
              </a:spcAft>
              <a:buClr>
                <a:schemeClr val="dk1"/>
              </a:buClr>
              <a:buSzPts val="2667"/>
              <a:buFont typeface="Arial" panose="020B0604020202020204"/>
              <a:buChar char="•"/>
              <a:defRPr sz="26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Team">
  <p:cSld name="Team">
    <p:spTree>
      <p:nvGrpSpPr>
        <p:cNvPr id="416" name="Shape 416"/>
        <p:cNvGrpSpPr/>
        <p:nvPr/>
      </p:nvGrpSpPr>
      <p:grpSpPr>
        <a:xfrm>
          <a:off x="0" y="0"/>
          <a:ext cx="0" cy="0"/>
          <a:chOff x="0" y="0"/>
          <a:chExt cx="0" cy="0"/>
        </a:xfrm>
      </p:grpSpPr>
      <p:sp>
        <p:nvSpPr>
          <p:cNvPr id="417" name="Google Shape;417;p295"/>
          <p:cNvSpPr/>
          <p:nvPr/>
        </p:nvSpPr>
        <p:spPr>
          <a:xfrm>
            <a:off x="954808" y="1980090"/>
            <a:ext cx="1793877" cy="1823989"/>
          </a:xfrm>
          <a:prstGeom prst="ellipse">
            <a:avLst/>
          </a:prstGeom>
          <a:noFill/>
          <a:ln w="381000" cap="rnd"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267"/>
              <a:buFont typeface="Arial" panose="020B0604020202020204"/>
              <a:buNone/>
            </a:pPr>
            <a:endParaRPr sz="4265"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8" name="Google Shape;418;p295"/>
          <p:cNvSpPr/>
          <p:nvPr>
            <p:ph type="pic" idx="2"/>
          </p:nvPr>
        </p:nvSpPr>
        <p:spPr>
          <a:xfrm>
            <a:off x="858412" y="1861557"/>
            <a:ext cx="2029915" cy="2063988"/>
          </a:xfrm>
          <a:prstGeom prst="rect">
            <a:avLst/>
          </a:prstGeom>
          <a:noFill/>
          <a:ln>
            <a:noFill/>
          </a:ln>
        </p:spPr>
      </p:sp>
      <p:sp>
        <p:nvSpPr>
          <p:cNvPr id="419" name="Google Shape;419;p295"/>
          <p:cNvSpPr txBox="1"/>
          <p:nvPr>
            <p:ph type="body" idx="1"/>
          </p:nvPr>
        </p:nvSpPr>
        <p:spPr>
          <a:xfrm>
            <a:off x="858649" y="4130546"/>
            <a:ext cx="2049120" cy="479756"/>
          </a:xfrm>
          <a:prstGeom prst="rect">
            <a:avLst/>
          </a:prstGeom>
          <a:noFill/>
          <a:ln>
            <a:noFill/>
          </a:ln>
        </p:spPr>
        <p:txBody>
          <a:bodyPr spcFirstLastPara="1" wrap="square" lIns="0" tIns="40500" rIns="0" bIns="40500" anchor="ctr" anchorCtr="0">
            <a:noAutofit/>
          </a:bodyPr>
          <a:lstStyle>
            <a:lvl1pPr marL="457200" marR="0" lvl="0" indent="-228600" algn="ctr" rtl="0">
              <a:lnSpc>
                <a:spcPct val="100000"/>
              </a:lnSpc>
              <a:spcBef>
                <a:spcPts val="0"/>
              </a:spcBef>
              <a:spcAft>
                <a:spcPts val="0"/>
              </a:spcAft>
              <a:buClr>
                <a:srgbClr val="7F7F7F"/>
              </a:buClr>
              <a:buSzPts val="2133"/>
              <a:buFont typeface="Arial" panose="020B0604020202020204"/>
              <a:buNone/>
              <a:defRPr sz="2135" b="0" i="0" u="none" strike="noStrike" cap="none">
                <a:solidFill>
                  <a:srgbClr val="7F7F7F"/>
                </a:solidFill>
                <a:latin typeface="Raleway"/>
                <a:ea typeface="Raleway"/>
                <a:cs typeface="Raleway"/>
                <a:sym typeface="Raleway"/>
              </a:defRPr>
            </a:lvl1pPr>
            <a:lvl2pPr marL="914400" marR="0" lvl="1" indent="-431800" algn="l" rtl="0">
              <a:lnSpc>
                <a:spcPct val="90000"/>
              </a:lnSpc>
              <a:spcBef>
                <a:spcPts val="665"/>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98145" algn="l" rtl="0">
              <a:lnSpc>
                <a:spcPct val="90000"/>
              </a:lnSpc>
              <a:spcBef>
                <a:spcPts val="665"/>
              </a:spcBef>
              <a:spcAft>
                <a:spcPts val="0"/>
              </a:spcAft>
              <a:buClr>
                <a:schemeClr val="dk1"/>
              </a:buClr>
              <a:buSzPts val="2667"/>
              <a:buFont typeface="Arial" panose="020B0604020202020204"/>
              <a:buChar char="•"/>
              <a:defRPr sz="26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20" name="Google Shape;420;p295"/>
          <p:cNvSpPr txBox="1"/>
          <p:nvPr>
            <p:ph type="body" idx="3"/>
          </p:nvPr>
        </p:nvSpPr>
        <p:spPr>
          <a:xfrm>
            <a:off x="858649" y="4621172"/>
            <a:ext cx="2049120" cy="253835"/>
          </a:xfrm>
          <a:prstGeom prst="rect">
            <a:avLst/>
          </a:prstGeom>
          <a:noFill/>
          <a:ln>
            <a:noFill/>
          </a:ln>
        </p:spPr>
        <p:txBody>
          <a:bodyPr spcFirstLastPara="1" wrap="square" lIns="0" tIns="40500" rIns="0" bIns="40500" anchor="ctr" anchorCtr="0">
            <a:noAutofit/>
          </a:bodyPr>
          <a:lstStyle>
            <a:lvl1pPr marL="457200" marR="0" lvl="0" indent="-228600" algn="ctr" rtl="0">
              <a:lnSpc>
                <a:spcPct val="100000"/>
              </a:lnSpc>
              <a:spcBef>
                <a:spcPts val="0"/>
              </a:spcBef>
              <a:spcAft>
                <a:spcPts val="0"/>
              </a:spcAft>
              <a:buClr>
                <a:srgbClr val="48365A"/>
              </a:buClr>
              <a:buSzPts val="1333"/>
              <a:buFont typeface="Arial" panose="020B0604020202020204"/>
              <a:buNone/>
              <a:defRPr sz="1335" b="1" i="0" u="none" strike="noStrike" cap="none">
                <a:solidFill>
                  <a:srgbClr val="48365A"/>
                </a:solidFill>
                <a:latin typeface="Raleway Black"/>
                <a:ea typeface="Raleway Black"/>
                <a:cs typeface="Raleway Black"/>
                <a:sym typeface="Raleway Black"/>
              </a:defRPr>
            </a:lvl1pPr>
            <a:lvl2pPr marL="914400" marR="0" lvl="1" indent="-431800" algn="l" rtl="0">
              <a:lnSpc>
                <a:spcPct val="90000"/>
              </a:lnSpc>
              <a:spcBef>
                <a:spcPts val="665"/>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98145" algn="l" rtl="0">
              <a:lnSpc>
                <a:spcPct val="90000"/>
              </a:lnSpc>
              <a:spcBef>
                <a:spcPts val="665"/>
              </a:spcBef>
              <a:spcAft>
                <a:spcPts val="0"/>
              </a:spcAft>
              <a:buClr>
                <a:schemeClr val="dk1"/>
              </a:buClr>
              <a:buSzPts val="2667"/>
              <a:buFont typeface="Arial" panose="020B0604020202020204"/>
              <a:buChar char="•"/>
              <a:defRPr sz="26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21" name="Google Shape;421;p295"/>
          <p:cNvSpPr txBox="1"/>
          <p:nvPr>
            <p:ph type="body" idx="4"/>
          </p:nvPr>
        </p:nvSpPr>
        <p:spPr>
          <a:xfrm>
            <a:off x="858651" y="4965319"/>
            <a:ext cx="2049120" cy="866636"/>
          </a:xfrm>
          <a:prstGeom prst="rect">
            <a:avLst/>
          </a:prstGeom>
          <a:noFill/>
          <a:ln>
            <a:noFill/>
          </a:ln>
        </p:spPr>
        <p:txBody>
          <a:bodyPr spcFirstLastPara="1" wrap="square" lIns="0" tIns="0" rIns="0" bIns="0" anchor="t" anchorCtr="0">
            <a:noAutofit/>
          </a:bodyPr>
          <a:lstStyle>
            <a:lvl1pPr marL="457200" marR="0" lvl="0" indent="-228600" algn="ctr" rtl="0">
              <a:lnSpc>
                <a:spcPct val="130000"/>
              </a:lnSpc>
              <a:spcBef>
                <a:spcPts val="1335"/>
              </a:spcBef>
              <a:spcAft>
                <a:spcPts val="0"/>
              </a:spcAft>
              <a:buClr>
                <a:srgbClr val="7F7F7F"/>
              </a:buClr>
              <a:buSzPts val="1200"/>
              <a:buFont typeface="Arial" panose="020B0604020202020204"/>
              <a:buNone/>
              <a:defRPr sz="1200" b="0" i="0" u="none" strike="noStrike" cap="none">
                <a:solidFill>
                  <a:srgbClr val="7F7F7F"/>
                </a:solidFill>
                <a:latin typeface="Lato" panose="020F0502020204030203"/>
                <a:ea typeface="Lato" panose="020F0502020204030203"/>
                <a:cs typeface="Lato" panose="020F0502020204030203"/>
                <a:sym typeface="Lato" panose="020F0502020204030203"/>
              </a:defRPr>
            </a:lvl1pPr>
            <a:lvl2pPr marL="914400" marR="0" lvl="1" indent="-431800" algn="l" rtl="0">
              <a:lnSpc>
                <a:spcPct val="90000"/>
              </a:lnSpc>
              <a:spcBef>
                <a:spcPts val="665"/>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98145" algn="l" rtl="0">
              <a:lnSpc>
                <a:spcPct val="90000"/>
              </a:lnSpc>
              <a:spcBef>
                <a:spcPts val="665"/>
              </a:spcBef>
              <a:spcAft>
                <a:spcPts val="0"/>
              </a:spcAft>
              <a:buClr>
                <a:schemeClr val="dk1"/>
              </a:buClr>
              <a:buSzPts val="2667"/>
              <a:buFont typeface="Arial" panose="020B0604020202020204"/>
              <a:buChar char="•"/>
              <a:defRPr sz="26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22" name="Google Shape;422;p295"/>
          <p:cNvSpPr txBox="1"/>
          <p:nvPr>
            <p:ph type="body" idx="5"/>
          </p:nvPr>
        </p:nvSpPr>
        <p:spPr>
          <a:xfrm>
            <a:off x="1610728" y="5854535"/>
            <a:ext cx="641923" cy="622979"/>
          </a:xfrm>
          <a:prstGeom prst="rect">
            <a:avLst/>
          </a:prstGeom>
          <a:noFill/>
          <a:ln>
            <a:noFill/>
          </a:ln>
        </p:spPr>
        <p:txBody>
          <a:bodyPr spcFirstLastPara="1" wrap="square" lIns="0" tIns="103875" rIns="0" bIns="103875" anchor="ctr" anchorCtr="0">
            <a:noAutofit/>
          </a:bodyPr>
          <a:lstStyle>
            <a:lvl1pPr marL="457200" marR="0" lvl="0" indent="-228600" algn="ctr" rtl="0">
              <a:lnSpc>
                <a:spcPct val="100000"/>
              </a:lnSpc>
              <a:spcBef>
                <a:spcPts val="0"/>
              </a:spcBef>
              <a:spcAft>
                <a:spcPts val="0"/>
              </a:spcAft>
              <a:buClr>
                <a:schemeClr val="accent2"/>
              </a:buClr>
              <a:buSzPts val="3333"/>
              <a:buFont typeface="Arial" panose="020B0604020202020204"/>
              <a:buNone/>
              <a:defRPr sz="3335" b="1" i="0" u="none" strike="noStrike" cap="none">
                <a:solidFill>
                  <a:schemeClr val="accent2"/>
                </a:solidFill>
                <a:latin typeface="Arial" panose="020B0604020202020204"/>
                <a:ea typeface="Arial" panose="020B0604020202020204"/>
                <a:cs typeface="Arial" panose="020B0604020202020204"/>
                <a:sym typeface="Arial" panose="020B0604020202020204"/>
              </a:defRPr>
            </a:lvl1pPr>
            <a:lvl2pPr marL="914400" marR="0" lvl="1" indent="-431800" algn="l" rtl="0">
              <a:lnSpc>
                <a:spcPct val="90000"/>
              </a:lnSpc>
              <a:spcBef>
                <a:spcPts val="665"/>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98145" algn="l" rtl="0">
              <a:lnSpc>
                <a:spcPct val="90000"/>
              </a:lnSpc>
              <a:spcBef>
                <a:spcPts val="665"/>
              </a:spcBef>
              <a:spcAft>
                <a:spcPts val="0"/>
              </a:spcAft>
              <a:buClr>
                <a:schemeClr val="dk1"/>
              </a:buClr>
              <a:buSzPts val="2667"/>
              <a:buFont typeface="Arial" panose="020B0604020202020204"/>
              <a:buChar char="•"/>
              <a:defRPr sz="26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cxnSp>
        <p:nvCxnSpPr>
          <p:cNvPr id="423" name="Google Shape;423;p295"/>
          <p:cNvCxnSpPr/>
          <p:nvPr/>
        </p:nvCxnSpPr>
        <p:spPr>
          <a:xfrm>
            <a:off x="3228335" y="1851379"/>
            <a:ext cx="0" cy="4607999"/>
          </a:xfrm>
          <a:prstGeom prst="straightConnector1">
            <a:avLst/>
          </a:prstGeom>
          <a:noFill/>
          <a:ln w="9525" cap="flat" cmpd="sng">
            <a:solidFill>
              <a:srgbClr val="D8D8D8"/>
            </a:solidFill>
            <a:prstDash val="dash"/>
            <a:miter lim="800000"/>
            <a:headEnd type="none" w="sm" len="sm"/>
            <a:tailEnd type="none" w="sm" len="sm"/>
          </a:ln>
        </p:spPr>
      </p:cxnSp>
      <p:sp>
        <p:nvSpPr>
          <p:cNvPr id="424" name="Google Shape;424;p295"/>
          <p:cNvSpPr/>
          <p:nvPr/>
        </p:nvSpPr>
        <p:spPr>
          <a:xfrm>
            <a:off x="3761934" y="1980090"/>
            <a:ext cx="1793877" cy="1823989"/>
          </a:xfrm>
          <a:prstGeom prst="ellipse">
            <a:avLst/>
          </a:prstGeom>
          <a:noFill/>
          <a:ln w="381000" cap="rnd"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267"/>
              <a:buFont typeface="Arial" panose="020B0604020202020204"/>
              <a:buNone/>
            </a:pPr>
            <a:endParaRPr sz="4265"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5" name="Google Shape;425;p295"/>
          <p:cNvSpPr/>
          <p:nvPr>
            <p:ph type="pic" idx="6"/>
          </p:nvPr>
        </p:nvSpPr>
        <p:spPr>
          <a:xfrm>
            <a:off x="3665537" y="1861557"/>
            <a:ext cx="2029915" cy="2063988"/>
          </a:xfrm>
          <a:prstGeom prst="rect">
            <a:avLst/>
          </a:prstGeom>
          <a:noFill/>
          <a:ln>
            <a:noFill/>
          </a:ln>
        </p:spPr>
      </p:sp>
      <p:sp>
        <p:nvSpPr>
          <p:cNvPr id="426" name="Google Shape;426;p295"/>
          <p:cNvSpPr txBox="1"/>
          <p:nvPr>
            <p:ph type="body" idx="7"/>
          </p:nvPr>
        </p:nvSpPr>
        <p:spPr>
          <a:xfrm>
            <a:off x="3610341" y="4130546"/>
            <a:ext cx="2049120" cy="479756"/>
          </a:xfrm>
          <a:prstGeom prst="rect">
            <a:avLst/>
          </a:prstGeom>
          <a:noFill/>
          <a:ln>
            <a:noFill/>
          </a:ln>
        </p:spPr>
        <p:txBody>
          <a:bodyPr spcFirstLastPara="1" wrap="square" lIns="0" tIns="40500" rIns="0" bIns="40500" anchor="ctr" anchorCtr="0">
            <a:noAutofit/>
          </a:bodyPr>
          <a:lstStyle>
            <a:lvl1pPr marL="457200" marR="0" lvl="0" indent="-228600" algn="ctr" rtl="0">
              <a:lnSpc>
                <a:spcPct val="100000"/>
              </a:lnSpc>
              <a:spcBef>
                <a:spcPts val="0"/>
              </a:spcBef>
              <a:spcAft>
                <a:spcPts val="0"/>
              </a:spcAft>
              <a:buClr>
                <a:srgbClr val="7F7F7F"/>
              </a:buClr>
              <a:buSzPts val="2133"/>
              <a:buFont typeface="Arial" panose="020B0604020202020204"/>
              <a:buNone/>
              <a:defRPr sz="2135" b="0" i="0" u="none" strike="noStrike" cap="none">
                <a:solidFill>
                  <a:srgbClr val="7F7F7F"/>
                </a:solidFill>
                <a:latin typeface="Raleway"/>
                <a:ea typeface="Raleway"/>
                <a:cs typeface="Raleway"/>
                <a:sym typeface="Raleway"/>
              </a:defRPr>
            </a:lvl1pPr>
            <a:lvl2pPr marL="914400" marR="0" lvl="1" indent="-431800" algn="l" rtl="0">
              <a:lnSpc>
                <a:spcPct val="90000"/>
              </a:lnSpc>
              <a:spcBef>
                <a:spcPts val="665"/>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98145" algn="l" rtl="0">
              <a:lnSpc>
                <a:spcPct val="90000"/>
              </a:lnSpc>
              <a:spcBef>
                <a:spcPts val="665"/>
              </a:spcBef>
              <a:spcAft>
                <a:spcPts val="0"/>
              </a:spcAft>
              <a:buClr>
                <a:schemeClr val="dk1"/>
              </a:buClr>
              <a:buSzPts val="2667"/>
              <a:buFont typeface="Arial" panose="020B0604020202020204"/>
              <a:buChar char="•"/>
              <a:defRPr sz="26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27" name="Google Shape;427;p295"/>
          <p:cNvSpPr txBox="1"/>
          <p:nvPr>
            <p:ph type="body" idx="8"/>
          </p:nvPr>
        </p:nvSpPr>
        <p:spPr>
          <a:xfrm>
            <a:off x="3610341" y="4621172"/>
            <a:ext cx="2049120" cy="253835"/>
          </a:xfrm>
          <a:prstGeom prst="rect">
            <a:avLst/>
          </a:prstGeom>
          <a:noFill/>
          <a:ln>
            <a:noFill/>
          </a:ln>
        </p:spPr>
        <p:txBody>
          <a:bodyPr spcFirstLastPara="1" wrap="square" lIns="0" tIns="40500" rIns="0" bIns="40500" anchor="ctr" anchorCtr="0">
            <a:noAutofit/>
          </a:bodyPr>
          <a:lstStyle>
            <a:lvl1pPr marL="457200" marR="0" lvl="0" indent="-228600" algn="ctr" rtl="0">
              <a:lnSpc>
                <a:spcPct val="100000"/>
              </a:lnSpc>
              <a:spcBef>
                <a:spcPts val="0"/>
              </a:spcBef>
              <a:spcAft>
                <a:spcPts val="0"/>
              </a:spcAft>
              <a:buClr>
                <a:srgbClr val="48365A"/>
              </a:buClr>
              <a:buSzPts val="1333"/>
              <a:buFont typeface="Arial" panose="020B0604020202020204"/>
              <a:buNone/>
              <a:defRPr sz="1335" b="1" i="0" u="none" strike="noStrike" cap="none">
                <a:solidFill>
                  <a:srgbClr val="48365A"/>
                </a:solidFill>
                <a:latin typeface="Raleway Black"/>
                <a:ea typeface="Raleway Black"/>
                <a:cs typeface="Raleway Black"/>
                <a:sym typeface="Raleway Black"/>
              </a:defRPr>
            </a:lvl1pPr>
            <a:lvl2pPr marL="914400" marR="0" lvl="1" indent="-431800" algn="l" rtl="0">
              <a:lnSpc>
                <a:spcPct val="90000"/>
              </a:lnSpc>
              <a:spcBef>
                <a:spcPts val="665"/>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98145" algn="l" rtl="0">
              <a:lnSpc>
                <a:spcPct val="90000"/>
              </a:lnSpc>
              <a:spcBef>
                <a:spcPts val="665"/>
              </a:spcBef>
              <a:spcAft>
                <a:spcPts val="0"/>
              </a:spcAft>
              <a:buClr>
                <a:schemeClr val="dk1"/>
              </a:buClr>
              <a:buSzPts val="2667"/>
              <a:buFont typeface="Arial" panose="020B0604020202020204"/>
              <a:buChar char="•"/>
              <a:defRPr sz="26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28" name="Google Shape;428;p295"/>
          <p:cNvSpPr txBox="1"/>
          <p:nvPr>
            <p:ph type="body" idx="9"/>
          </p:nvPr>
        </p:nvSpPr>
        <p:spPr>
          <a:xfrm>
            <a:off x="3610343" y="4965319"/>
            <a:ext cx="2049120" cy="866636"/>
          </a:xfrm>
          <a:prstGeom prst="rect">
            <a:avLst/>
          </a:prstGeom>
          <a:noFill/>
          <a:ln>
            <a:noFill/>
          </a:ln>
        </p:spPr>
        <p:txBody>
          <a:bodyPr spcFirstLastPara="1" wrap="square" lIns="0" tIns="0" rIns="0" bIns="0" anchor="t" anchorCtr="0">
            <a:noAutofit/>
          </a:bodyPr>
          <a:lstStyle>
            <a:lvl1pPr marL="457200" marR="0" lvl="0" indent="-228600" algn="ctr" rtl="0">
              <a:lnSpc>
                <a:spcPct val="130000"/>
              </a:lnSpc>
              <a:spcBef>
                <a:spcPts val="1335"/>
              </a:spcBef>
              <a:spcAft>
                <a:spcPts val="0"/>
              </a:spcAft>
              <a:buClr>
                <a:srgbClr val="7F7F7F"/>
              </a:buClr>
              <a:buSzPts val="1200"/>
              <a:buFont typeface="Arial" panose="020B0604020202020204"/>
              <a:buNone/>
              <a:defRPr sz="1200" b="0" i="0" u="none" strike="noStrike" cap="none">
                <a:solidFill>
                  <a:srgbClr val="7F7F7F"/>
                </a:solidFill>
                <a:latin typeface="Lato" panose="020F0502020204030203"/>
                <a:ea typeface="Lato" panose="020F0502020204030203"/>
                <a:cs typeface="Lato" panose="020F0502020204030203"/>
                <a:sym typeface="Lato" panose="020F0502020204030203"/>
              </a:defRPr>
            </a:lvl1pPr>
            <a:lvl2pPr marL="914400" marR="0" lvl="1" indent="-431800" algn="l" rtl="0">
              <a:lnSpc>
                <a:spcPct val="90000"/>
              </a:lnSpc>
              <a:spcBef>
                <a:spcPts val="665"/>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98145" algn="l" rtl="0">
              <a:lnSpc>
                <a:spcPct val="90000"/>
              </a:lnSpc>
              <a:spcBef>
                <a:spcPts val="665"/>
              </a:spcBef>
              <a:spcAft>
                <a:spcPts val="0"/>
              </a:spcAft>
              <a:buClr>
                <a:schemeClr val="dk1"/>
              </a:buClr>
              <a:buSzPts val="2667"/>
              <a:buFont typeface="Arial" panose="020B0604020202020204"/>
              <a:buChar char="•"/>
              <a:defRPr sz="26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29" name="Google Shape;429;p295"/>
          <p:cNvSpPr txBox="1"/>
          <p:nvPr>
            <p:ph type="body" idx="13"/>
          </p:nvPr>
        </p:nvSpPr>
        <p:spPr>
          <a:xfrm>
            <a:off x="4362420" y="5854535"/>
            <a:ext cx="641923" cy="622979"/>
          </a:xfrm>
          <a:prstGeom prst="rect">
            <a:avLst/>
          </a:prstGeom>
          <a:noFill/>
          <a:ln>
            <a:noFill/>
          </a:ln>
        </p:spPr>
        <p:txBody>
          <a:bodyPr spcFirstLastPara="1" wrap="square" lIns="0" tIns="103875" rIns="0" bIns="103875" anchor="ctr" anchorCtr="0">
            <a:noAutofit/>
          </a:bodyPr>
          <a:lstStyle>
            <a:lvl1pPr marL="457200" marR="0" lvl="0" indent="-228600" algn="ctr" rtl="0">
              <a:lnSpc>
                <a:spcPct val="100000"/>
              </a:lnSpc>
              <a:spcBef>
                <a:spcPts val="0"/>
              </a:spcBef>
              <a:spcAft>
                <a:spcPts val="0"/>
              </a:spcAft>
              <a:buClr>
                <a:srgbClr val="50771B"/>
              </a:buClr>
              <a:buSzPts val="3333"/>
              <a:buFont typeface="Arial" panose="020B0604020202020204"/>
              <a:buNone/>
              <a:defRPr sz="3335" b="1" i="0" u="none" strike="noStrike" cap="none">
                <a:solidFill>
                  <a:srgbClr val="50771B"/>
                </a:solidFill>
                <a:latin typeface="Arial" panose="020B0604020202020204"/>
                <a:ea typeface="Arial" panose="020B0604020202020204"/>
                <a:cs typeface="Arial" panose="020B0604020202020204"/>
                <a:sym typeface="Arial" panose="020B0604020202020204"/>
              </a:defRPr>
            </a:lvl1pPr>
            <a:lvl2pPr marL="914400" marR="0" lvl="1" indent="-431800" algn="l" rtl="0">
              <a:lnSpc>
                <a:spcPct val="90000"/>
              </a:lnSpc>
              <a:spcBef>
                <a:spcPts val="665"/>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98145" algn="l" rtl="0">
              <a:lnSpc>
                <a:spcPct val="90000"/>
              </a:lnSpc>
              <a:spcBef>
                <a:spcPts val="665"/>
              </a:spcBef>
              <a:spcAft>
                <a:spcPts val="0"/>
              </a:spcAft>
              <a:buClr>
                <a:schemeClr val="dk1"/>
              </a:buClr>
              <a:buSzPts val="2667"/>
              <a:buFont typeface="Arial" panose="020B0604020202020204"/>
              <a:buChar char="•"/>
              <a:defRPr sz="26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cxnSp>
        <p:nvCxnSpPr>
          <p:cNvPr id="430" name="Google Shape;430;p295"/>
          <p:cNvCxnSpPr/>
          <p:nvPr/>
        </p:nvCxnSpPr>
        <p:spPr>
          <a:xfrm>
            <a:off x="6099319" y="1851379"/>
            <a:ext cx="0" cy="4607999"/>
          </a:xfrm>
          <a:prstGeom prst="straightConnector1">
            <a:avLst/>
          </a:prstGeom>
          <a:noFill/>
          <a:ln w="9525" cap="flat" cmpd="sng">
            <a:solidFill>
              <a:srgbClr val="D8D8D8"/>
            </a:solidFill>
            <a:prstDash val="dash"/>
            <a:miter lim="800000"/>
            <a:headEnd type="none" w="sm" len="sm"/>
            <a:tailEnd type="none" w="sm" len="sm"/>
          </a:ln>
        </p:spPr>
      </p:cxnSp>
      <p:sp>
        <p:nvSpPr>
          <p:cNvPr id="431" name="Google Shape;431;p295"/>
          <p:cNvSpPr/>
          <p:nvPr/>
        </p:nvSpPr>
        <p:spPr>
          <a:xfrm>
            <a:off x="6525956" y="1980090"/>
            <a:ext cx="1793877" cy="1823989"/>
          </a:xfrm>
          <a:prstGeom prst="ellipse">
            <a:avLst/>
          </a:prstGeom>
          <a:noFill/>
          <a:ln w="381000" cap="rnd"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267"/>
              <a:buFont typeface="Arial" panose="020B0604020202020204"/>
              <a:buNone/>
            </a:pPr>
            <a:endParaRPr sz="4265"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2" name="Google Shape;432;p295"/>
          <p:cNvSpPr/>
          <p:nvPr>
            <p:ph type="pic" idx="14"/>
          </p:nvPr>
        </p:nvSpPr>
        <p:spPr>
          <a:xfrm>
            <a:off x="6429560" y="1861557"/>
            <a:ext cx="2029915" cy="2063988"/>
          </a:xfrm>
          <a:prstGeom prst="rect">
            <a:avLst/>
          </a:prstGeom>
          <a:noFill/>
          <a:ln>
            <a:noFill/>
          </a:ln>
        </p:spPr>
      </p:sp>
      <p:sp>
        <p:nvSpPr>
          <p:cNvPr id="433" name="Google Shape;433;p295"/>
          <p:cNvSpPr txBox="1"/>
          <p:nvPr>
            <p:ph type="body" idx="15"/>
          </p:nvPr>
        </p:nvSpPr>
        <p:spPr>
          <a:xfrm>
            <a:off x="6374364" y="4130546"/>
            <a:ext cx="2049120" cy="479756"/>
          </a:xfrm>
          <a:prstGeom prst="rect">
            <a:avLst/>
          </a:prstGeom>
          <a:noFill/>
          <a:ln>
            <a:noFill/>
          </a:ln>
        </p:spPr>
        <p:txBody>
          <a:bodyPr spcFirstLastPara="1" wrap="square" lIns="0" tIns="40500" rIns="0" bIns="40500" anchor="ctr" anchorCtr="0">
            <a:noAutofit/>
          </a:bodyPr>
          <a:lstStyle>
            <a:lvl1pPr marL="457200" marR="0" lvl="0" indent="-228600" algn="ctr" rtl="0">
              <a:lnSpc>
                <a:spcPct val="100000"/>
              </a:lnSpc>
              <a:spcBef>
                <a:spcPts val="0"/>
              </a:spcBef>
              <a:spcAft>
                <a:spcPts val="0"/>
              </a:spcAft>
              <a:buClr>
                <a:srgbClr val="7F7F7F"/>
              </a:buClr>
              <a:buSzPts val="2133"/>
              <a:buFont typeface="Arial" panose="020B0604020202020204"/>
              <a:buNone/>
              <a:defRPr sz="2135" b="0" i="0" u="none" strike="noStrike" cap="none">
                <a:solidFill>
                  <a:srgbClr val="7F7F7F"/>
                </a:solidFill>
                <a:latin typeface="Raleway"/>
                <a:ea typeface="Raleway"/>
                <a:cs typeface="Raleway"/>
                <a:sym typeface="Raleway"/>
              </a:defRPr>
            </a:lvl1pPr>
            <a:lvl2pPr marL="914400" marR="0" lvl="1" indent="-431800" algn="l" rtl="0">
              <a:lnSpc>
                <a:spcPct val="90000"/>
              </a:lnSpc>
              <a:spcBef>
                <a:spcPts val="665"/>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98145" algn="l" rtl="0">
              <a:lnSpc>
                <a:spcPct val="90000"/>
              </a:lnSpc>
              <a:spcBef>
                <a:spcPts val="665"/>
              </a:spcBef>
              <a:spcAft>
                <a:spcPts val="0"/>
              </a:spcAft>
              <a:buClr>
                <a:schemeClr val="dk1"/>
              </a:buClr>
              <a:buSzPts val="2667"/>
              <a:buFont typeface="Arial" panose="020B0604020202020204"/>
              <a:buChar char="•"/>
              <a:defRPr sz="26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34" name="Google Shape;434;p295"/>
          <p:cNvSpPr txBox="1"/>
          <p:nvPr>
            <p:ph type="body" idx="16"/>
          </p:nvPr>
        </p:nvSpPr>
        <p:spPr>
          <a:xfrm>
            <a:off x="6374364" y="4621172"/>
            <a:ext cx="2049120" cy="253835"/>
          </a:xfrm>
          <a:prstGeom prst="rect">
            <a:avLst/>
          </a:prstGeom>
          <a:noFill/>
          <a:ln>
            <a:noFill/>
          </a:ln>
        </p:spPr>
        <p:txBody>
          <a:bodyPr spcFirstLastPara="1" wrap="square" lIns="0" tIns="40500" rIns="0" bIns="40500" anchor="ctr" anchorCtr="0">
            <a:noAutofit/>
          </a:bodyPr>
          <a:lstStyle>
            <a:lvl1pPr marL="457200" marR="0" lvl="0" indent="-228600" algn="ctr" rtl="0">
              <a:lnSpc>
                <a:spcPct val="100000"/>
              </a:lnSpc>
              <a:spcBef>
                <a:spcPts val="0"/>
              </a:spcBef>
              <a:spcAft>
                <a:spcPts val="0"/>
              </a:spcAft>
              <a:buClr>
                <a:srgbClr val="48365A"/>
              </a:buClr>
              <a:buSzPts val="1333"/>
              <a:buFont typeface="Arial" panose="020B0604020202020204"/>
              <a:buNone/>
              <a:defRPr sz="1335" b="1" i="0" u="none" strike="noStrike" cap="none">
                <a:solidFill>
                  <a:srgbClr val="48365A"/>
                </a:solidFill>
                <a:latin typeface="Raleway Black"/>
                <a:ea typeface="Raleway Black"/>
                <a:cs typeface="Raleway Black"/>
                <a:sym typeface="Raleway Black"/>
              </a:defRPr>
            </a:lvl1pPr>
            <a:lvl2pPr marL="914400" marR="0" lvl="1" indent="-431800" algn="l" rtl="0">
              <a:lnSpc>
                <a:spcPct val="90000"/>
              </a:lnSpc>
              <a:spcBef>
                <a:spcPts val="665"/>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98145" algn="l" rtl="0">
              <a:lnSpc>
                <a:spcPct val="90000"/>
              </a:lnSpc>
              <a:spcBef>
                <a:spcPts val="665"/>
              </a:spcBef>
              <a:spcAft>
                <a:spcPts val="0"/>
              </a:spcAft>
              <a:buClr>
                <a:schemeClr val="dk1"/>
              </a:buClr>
              <a:buSzPts val="2667"/>
              <a:buFont typeface="Arial" panose="020B0604020202020204"/>
              <a:buChar char="•"/>
              <a:defRPr sz="26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35" name="Google Shape;435;p295"/>
          <p:cNvSpPr txBox="1"/>
          <p:nvPr>
            <p:ph type="body" idx="17"/>
          </p:nvPr>
        </p:nvSpPr>
        <p:spPr>
          <a:xfrm>
            <a:off x="6374365" y="4965319"/>
            <a:ext cx="2049120" cy="866636"/>
          </a:xfrm>
          <a:prstGeom prst="rect">
            <a:avLst/>
          </a:prstGeom>
          <a:noFill/>
          <a:ln>
            <a:noFill/>
          </a:ln>
        </p:spPr>
        <p:txBody>
          <a:bodyPr spcFirstLastPara="1" wrap="square" lIns="0" tIns="0" rIns="0" bIns="0" anchor="t" anchorCtr="0">
            <a:noAutofit/>
          </a:bodyPr>
          <a:lstStyle>
            <a:lvl1pPr marL="457200" marR="0" lvl="0" indent="-228600" algn="ctr" rtl="0">
              <a:lnSpc>
                <a:spcPct val="130000"/>
              </a:lnSpc>
              <a:spcBef>
                <a:spcPts val="1335"/>
              </a:spcBef>
              <a:spcAft>
                <a:spcPts val="0"/>
              </a:spcAft>
              <a:buClr>
                <a:srgbClr val="7F7F7F"/>
              </a:buClr>
              <a:buSzPts val="1200"/>
              <a:buFont typeface="Arial" panose="020B0604020202020204"/>
              <a:buNone/>
              <a:defRPr sz="1200" b="0" i="0" u="none" strike="noStrike" cap="none">
                <a:solidFill>
                  <a:srgbClr val="7F7F7F"/>
                </a:solidFill>
                <a:latin typeface="Lato" panose="020F0502020204030203"/>
                <a:ea typeface="Lato" panose="020F0502020204030203"/>
                <a:cs typeface="Lato" panose="020F0502020204030203"/>
                <a:sym typeface="Lato" panose="020F0502020204030203"/>
              </a:defRPr>
            </a:lvl1pPr>
            <a:lvl2pPr marL="914400" marR="0" lvl="1" indent="-431800" algn="l" rtl="0">
              <a:lnSpc>
                <a:spcPct val="90000"/>
              </a:lnSpc>
              <a:spcBef>
                <a:spcPts val="665"/>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98145" algn="l" rtl="0">
              <a:lnSpc>
                <a:spcPct val="90000"/>
              </a:lnSpc>
              <a:spcBef>
                <a:spcPts val="665"/>
              </a:spcBef>
              <a:spcAft>
                <a:spcPts val="0"/>
              </a:spcAft>
              <a:buClr>
                <a:schemeClr val="dk1"/>
              </a:buClr>
              <a:buSzPts val="2667"/>
              <a:buFont typeface="Arial" panose="020B0604020202020204"/>
              <a:buChar char="•"/>
              <a:defRPr sz="26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36" name="Google Shape;436;p295"/>
          <p:cNvSpPr txBox="1"/>
          <p:nvPr>
            <p:ph type="body" idx="18"/>
          </p:nvPr>
        </p:nvSpPr>
        <p:spPr>
          <a:xfrm>
            <a:off x="7126443" y="5854535"/>
            <a:ext cx="641923" cy="622979"/>
          </a:xfrm>
          <a:prstGeom prst="rect">
            <a:avLst/>
          </a:prstGeom>
          <a:noFill/>
          <a:ln>
            <a:noFill/>
          </a:ln>
        </p:spPr>
        <p:txBody>
          <a:bodyPr spcFirstLastPara="1" wrap="square" lIns="0" tIns="103875" rIns="0" bIns="103875" anchor="ctr" anchorCtr="0">
            <a:noAutofit/>
          </a:bodyPr>
          <a:lstStyle>
            <a:lvl1pPr marL="457200" marR="0" lvl="0" indent="-228600" algn="ctr" rtl="0">
              <a:lnSpc>
                <a:spcPct val="100000"/>
              </a:lnSpc>
              <a:spcBef>
                <a:spcPts val="0"/>
              </a:spcBef>
              <a:spcAft>
                <a:spcPts val="0"/>
              </a:spcAft>
              <a:buClr>
                <a:schemeClr val="accent5"/>
              </a:buClr>
              <a:buSzPts val="3333"/>
              <a:buFont typeface="Arial" panose="020B0604020202020204"/>
              <a:buNone/>
              <a:defRPr sz="3335" b="1" i="0" u="none" strike="noStrike" cap="none">
                <a:solidFill>
                  <a:schemeClr val="accent5"/>
                </a:solidFill>
                <a:latin typeface="Arial" panose="020B0604020202020204"/>
                <a:ea typeface="Arial" panose="020B0604020202020204"/>
                <a:cs typeface="Arial" panose="020B0604020202020204"/>
                <a:sym typeface="Arial" panose="020B0604020202020204"/>
              </a:defRPr>
            </a:lvl1pPr>
            <a:lvl2pPr marL="914400" marR="0" lvl="1" indent="-431800" algn="l" rtl="0">
              <a:lnSpc>
                <a:spcPct val="90000"/>
              </a:lnSpc>
              <a:spcBef>
                <a:spcPts val="665"/>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98145" algn="l" rtl="0">
              <a:lnSpc>
                <a:spcPct val="90000"/>
              </a:lnSpc>
              <a:spcBef>
                <a:spcPts val="665"/>
              </a:spcBef>
              <a:spcAft>
                <a:spcPts val="0"/>
              </a:spcAft>
              <a:buClr>
                <a:schemeClr val="dk1"/>
              </a:buClr>
              <a:buSzPts val="2667"/>
              <a:buFont typeface="Arial" panose="020B0604020202020204"/>
              <a:buChar char="•"/>
              <a:defRPr sz="26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cxnSp>
        <p:nvCxnSpPr>
          <p:cNvPr id="437" name="Google Shape;437;p295"/>
          <p:cNvCxnSpPr/>
          <p:nvPr/>
        </p:nvCxnSpPr>
        <p:spPr>
          <a:xfrm>
            <a:off x="8811788" y="1851379"/>
            <a:ext cx="0" cy="4607999"/>
          </a:xfrm>
          <a:prstGeom prst="straightConnector1">
            <a:avLst/>
          </a:prstGeom>
          <a:noFill/>
          <a:ln w="9525" cap="flat" cmpd="sng">
            <a:solidFill>
              <a:srgbClr val="D8D8D8"/>
            </a:solidFill>
            <a:prstDash val="dash"/>
            <a:miter lim="800000"/>
            <a:headEnd type="none" w="sm" len="sm"/>
            <a:tailEnd type="none" w="sm" len="sm"/>
          </a:ln>
        </p:spPr>
      </p:cxnSp>
      <p:sp>
        <p:nvSpPr>
          <p:cNvPr id="438" name="Google Shape;438;p295"/>
          <p:cNvSpPr/>
          <p:nvPr/>
        </p:nvSpPr>
        <p:spPr>
          <a:xfrm>
            <a:off x="9315796" y="1980090"/>
            <a:ext cx="1793877" cy="1823989"/>
          </a:xfrm>
          <a:prstGeom prst="ellipse">
            <a:avLst/>
          </a:prstGeom>
          <a:noFill/>
          <a:ln w="381000" cap="rnd"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267"/>
              <a:buFont typeface="Arial" panose="020B0604020202020204"/>
              <a:buNone/>
            </a:pPr>
            <a:endParaRPr sz="4265"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9" name="Google Shape;439;p295"/>
          <p:cNvSpPr/>
          <p:nvPr>
            <p:ph type="pic" idx="19"/>
          </p:nvPr>
        </p:nvSpPr>
        <p:spPr>
          <a:xfrm>
            <a:off x="9219400" y="1861557"/>
            <a:ext cx="2029915" cy="2063988"/>
          </a:xfrm>
          <a:prstGeom prst="rect">
            <a:avLst/>
          </a:prstGeom>
          <a:noFill/>
          <a:ln>
            <a:noFill/>
          </a:ln>
        </p:spPr>
      </p:sp>
      <p:sp>
        <p:nvSpPr>
          <p:cNvPr id="440" name="Google Shape;440;p295"/>
          <p:cNvSpPr txBox="1"/>
          <p:nvPr>
            <p:ph type="body" idx="20"/>
          </p:nvPr>
        </p:nvSpPr>
        <p:spPr>
          <a:xfrm>
            <a:off x="9199956" y="4130546"/>
            <a:ext cx="2049120" cy="479756"/>
          </a:xfrm>
          <a:prstGeom prst="rect">
            <a:avLst/>
          </a:prstGeom>
          <a:noFill/>
          <a:ln>
            <a:noFill/>
          </a:ln>
        </p:spPr>
        <p:txBody>
          <a:bodyPr spcFirstLastPara="1" wrap="square" lIns="0" tIns="40500" rIns="0" bIns="40500" anchor="ctr" anchorCtr="0">
            <a:noAutofit/>
          </a:bodyPr>
          <a:lstStyle>
            <a:lvl1pPr marL="457200" marR="0" lvl="0" indent="-228600" algn="ctr" rtl="0">
              <a:lnSpc>
                <a:spcPct val="100000"/>
              </a:lnSpc>
              <a:spcBef>
                <a:spcPts val="0"/>
              </a:spcBef>
              <a:spcAft>
                <a:spcPts val="0"/>
              </a:spcAft>
              <a:buClr>
                <a:srgbClr val="7F7F7F"/>
              </a:buClr>
              <a:buSzPts val="2133"/>
              <a:buFont typeface="Arial" panose="020B0604020202020204"/>
              <a:buNone/>
              <a:defRPr sz="2135" b="0" i="0" u="none" strike="noStrike" cap="none">
                <a:solidFill>
                  <a:srgbClr val="7F7F7F"/>
                </a:solidFill>
                <a:latin typeface="Raleway"/>
                <a:ea typeface="Raleway"/>
                <a:cs typeface="Raleway"/>
                <a:sym typeface="Raleway"/>
              </a:defRPr>
            </a:lvl1pPr>
            <a:lvl2pPr marL="914400" marR="0" lvl="1" indent="-431800" algn="l" rtl="0">
              <a:lnSpc>
                <a:spcPct val="90000"/>
              </a:lnSpc>
              <a:spcBef>
                <a:spcPts val="665"/>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98145" algn="l" rtl="0">
              <a:lnSpc>
                <a:spcPct val="90000"/>
              </a:lnSpc>
              <a:spcBef>
                <a:spcPts val="665"/>
              </a:spcBef>
              <a:spcAft>
                <a:spcPts val="0"/>
              </a:spcAft>
              <a:buClr>
                <a:schemeClr val="dk1"/>
              </a:buClr>
              <a:buSzPts val="2667"/>
              <a:buFont typeface="Arial" panose="020B0604020202020204"/>
              <a:buChar char="•"/>
              <a:defRPr sz="26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41" name="Google Shape;441;p295"/>
          <p:cNvSpPr txBox="1"/>
          <p:nvPr>
            <p:ph type="body" idx="21"/>
          </p:nvPr>
        </p:nvSpPr>
        <p:spPr>
          <a:xfrm>
            <a:off x="9199956" y="4621172"/>
            <a:ext cx="2049120" cy="253835"/>
          </a:xfrm>
          <a:prstGeom prst="rect">
            <a:avLst/>
          </a:prstGeom>
          <a:noFill/>
          <a:ln>
            <a:noFill/>
          </a:ln>
        </p:spPr>
        <p:txBody>
          <a:bodyPr spcFirstLastPara="1" wrap="square" lIns="0" tIns="40500" rIns="0" bIns="40500" anchor="ctr" anchorCtr="0">
            <a:noAutofit/>
          </a:bodyPr>
          <a:lstStyle>
            <a:lvl1pPr marL="457200" marR="0" lvl="0" indent="-228600" algn="ctr" rtl="0">
              <a:lnSpc>
                <a:spcPct val="100000"/>
              </a:lnSpc>
              <a:spcBef>
                <a:spcPts val="0"/>
              </a:spcBef>
              <a:spcAft>
                <a:spcPts val="0"/>
              </a:spcAft>
              <a:buClr>
                <a:srgbClr val="48365A"/>
              </a:buClr>
              <a:buSzPts val="1333"/>
              <a:buFont typeface="Arial" panose="020B0604020202020204"/>
              <a:buNone/>
              <a:defRPr sz="1335" b="1" i="0" u="none" strike="noStrike" cap="none">
                <a:solidFill>
                  <a:srgbClr val="48365A"/>
                </a:solidFill>
                <a:latin typeface="Raleway Black"/>
                <a:ea typeface="Raleway Black"/>
                <a:cs typeface="Raleway Black"/>
                <a:sym typeface="Raleway Black"/>
              </a:defRPr>
            </a:lvl1pPr>
            <a:lvl2pPr marL="914400" marR="0" lvl="1" indent="-431800" algn="l" rtl="0">
              <a:lnSpc>
                <a:spcPct val="90000"/>
              </a:lnSpc>
              <a:spcBef>
                <a:spcPts val="665"/>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98145" algn="l" rtl="0">
              <a:lnSpc>
                <a:spcPct val="90000"/>
              </a:lnSpc>
              <a:spcBef>
                <a:spcPts val="665"/>
              </a:spcBef>
              <a:spcAft>
                <a:spcPts val="0"/>
              </a:spcAft>
              <a:buClr>
                <a:schemeClr val="dk1"/>
              </a:buClr>
              <a:buSzPts val="2667"/>
              <a:buFont typeface="Arial" panose="020B0604020202020204"/>
              <a:buChar char="•"/>
              <a:defRPr sz="26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42" name="Google Shape;442;p295"/>
          <p:cNvSpPr txBox="1"/>
          <p:nvPr>
            <p:ph type="body" idx="22"/>
          </p:nvPr>
        </p:nvSpPr>
        <p:spPr>
          <a:xfrm>
            <a:off x="9199957" y="4965319"/>
            <a:ext cx="2049120" cy="866636"/>
          </a:xfrm>
          <a:prstGeom prst="rect">
            <a:avLst/>
          </a:prstGeom>
          <a:noFill/>
          <a:ln>
            <a:noFill/>
          </a:ln>
        </p:spPr>
        <p:txBody>
          <a:bodyPr spcFirstLastPara="1" wrap="square" lIns="0" tIns="0" rIns="0" bIns="0" anchor="t" anchorCtr="0">
            <a:noAutofit/>
          </a:bodyPr>
          <a:lstStyle>
            <a:lvl1pPr marL="457200" marR="0" lvl="0" indent="-228600" algn="ctr" rtl="0">
              <a:lnSpc>
                <a:spcPct val="130000"/>
              </a:lnSpc>
              <a:spcBef>
                <a:spcPts val="1335"/>
              </a:spcBef>
              <a:spcAft>
                <a:spcPts val="0"/>
              </a:spcAft>
              <a:buClr>
                <a:srgbClr val="7F7F7F"/>
              </a:buClr>
              <a:buSzPts val="1200"/>
              <a:buFont typeface="Arial" panose="020B0604020202020204"/>
              <a:buNone/>
              <a:defRPr sz="1200" b="0" i="0" u="none" strike="noStrike" cap="none">
                <a:solidFill>
                  <a:srgbClr val="7F7F7F"/>
                </a:solidFill>
                <a:latin typeface="Lato" panose="020F0502020204030203"/>
                <a:ea typeface="Lato" panose="020F0502020204030203"/>
                <a:cs typeface="Lato" panose="020F0502020204030203"/>
                <a:sym typeface="Lato" panose="020F0502020204030203"/>
              </a:defRPr>
            </a:lvl1pPr>
            <a:lvl2pPr marL="914400" marR="0" lvl="1" indent="-431800" algn="l" rtl="0">
              <a:lnSpc>
                <a:spcPct val="90000"/>
              </a:lnSpc>
              <a:spcBef>
                <a:spcPts val="665"/>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98145" algn="l" rtl="0">
              <a:lnSpc>
                <a:spcPct val="90000"/>
              </a:lnSpc>
              <a:spcBef>
                <a:spcPts val="665"/>
              </a:spcBef>
              <a:spcAft>
                <a:spcPts val="0"/>
              </a:spcAft>
              <a:buClr>
                <a:schemeClr val="dk1"/>
              </a:buClr>
              <a:buSzPts val="2667"/>
              <a:buFont typeface="Arial" panose="020B0604020202020204"/>
              <a:buChar char="•"/>
              <a:defRPr sz="26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43" name="Google Shape;443;p295"/>
          <p:cNvSpPr txBox="1"/>
          <p:nvPr>
            <p:ph type="body" idx="23"/>
          </p:nvPr>
        </p:nvSpPr>
        <p:spPr>
          <a:xfrm>
            <a:off x="9952035" y="5854535"/>
            <a:ext cx="641923" cy="622979"/>
          </a:xfrm>
          <a:prstGeom prst="rect">
            <a:avLst/>
          </a:prstGeom>
          <a:noFill/>
          <a:ln>
            <a:noFill/>
          </a:ln>
        </p:spPr>
        <p:txBody>
          <a:bodyPr spcFirstLastPara="1" wrap="square" lIns="0" tIns="103875" rIns="0" bIns="103875" anchor="ctr" anchorCtr="0">
            <a:noAutofit/>
          </a:bodyPr>
          <a:lstStyle>
            <a:lvl1pPr marL="457200" marR="0" lvl="0" indent="-228600" algn="ctr" rtl="0">
              <a:lnSpc>
                <a:spcPct val="100000"/>
              </a:lnSpc>
              <a:spcBef>
                <a:spcPts val="0"/>
              </a:spcBef>
              <a:spcAft>
                <a:spcPts val="0"/>
              </a:spcAft>
              <a:buClr>
                <a:srgbClr val="BFBFBF"/>
              </a:buClr>
              <a:buSzPts val="3333"/>
              <a:buFont typeface="Arial" panose="020B0604020202020204"/>
              <a:buNone/>
              <a:defRPr sz="3335" b="1" i="0" u="none" strike="noStrike" cap="none">
                <a:solidFill>
                  <a:srgbClr val="BFBFBF"/>
                </a:solidFill>
                <a:latin typeface="Arial" panose="020B0604020202020204"/>
                <a:ea typeface="Arial" panose="020B0604020202020204"/>
                <a:cs typeface="Arial" panose="020B0604020202020204"/>
                <a:sym typeface="Arial" panose="020B0604020202020204"/>
              </a:defRPr>
            </a:lvl1pPr>
            <a:lvl2pPr marL="914400" marR="0" lvl="1" indent="-431800" algn="l" rtl="0">
              <a:lnSpc>
                <a:spcPct val="90000"/>
              </a:lnSpc>
              <a:spcBef>
                <a:spcPts val="665"/>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98145" algn="l" rtl="0">
              <a:lnSpc>
                <a:spcPct val="90000"/>
              </a:lnSpc>
              <a:spcBef>
                <a:spcPts val="665"/>
              </a:spcBef>
              <a:spcAft>
                <a:spcPts val="0"/>
              </a:spcAft>
              <a:buClr>
                <a:schemeClr val="dk1"/>
              </a:buClr>
              <a:buSzPts val="2667"/>
              <a:buFont typeface="Arial" panose="020B0604020202020204"/>
              <a:buChar char="•"/>
              <a:defRPr sz="26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44" name="Google Shape;444;p295"/>
          <p:cNvSpPr txBox="1"/>
          <p:nvPr>
            <p:ph type="body" idx="24"/>
          </p:nvPr>
        </p:nvSpPr>
        <p:spPr>
          <a:xfrm>
            <a:off x="3329431" y="248361"/>
            <a:ext cx="5551276" cy="769275"/>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5"/>
              </a:spcBef>
              <a:spcAft>
                <a:spcPts val="0"/>
              </a:spcAft>
              <a:buClr>
                <a:srgbClr val="7F7F7F"/>
              </a:buClr>
              <a:buSzPts val="5333"/>
              <a:buFont typeface="Arial" panose="020B0604020202020204"/>
              <a:buNone/>
              <a:defRPr sz="5335"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45" name="Google Shape;445;p295"/>
          <p:cNvSpPr txBox="1"/>
          <p:nvPr>
            <p:ph type="body" idx="25"/>
          </p:nvPr>
        </p:nvSpPr>
        <p:spPr>
          <a:xfrm>
            <a:off x="3329431" y="1076943"/>
            <a:ext cx="5551276" cy="295800"/>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5"/>
              </a:spcBef>
              <a:spcAft>
                <a:spcPts val="0"/>
              </a:spcAft>
              <a:buClr>
                <a:schemeClr val="accent2"/>
              </a:buClr>
              <a:buSzPts val="1333"/>
              <a:buFont typeface="Arial" panose="020B0604020202020204"/>
              <a:buNone/>
              <a:defRPr sz="1335"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op left title">
  <p:cSld name="Top left title">
    <p:spTree>
      <p:nvGrpSpPr>
        <p:cNvPr id="33" name="Shape 33"/>
        <p:cNvGrpSpPr/>
        <p:nvPr/>
      </p:nvGrpSpPr>
      <p:grpSpPr>
        <a:xfrm>
          <a:off x="0" y="0"/>
          <a:ext cx="0" cy="0"/>
          <a:chOff x="0" y="0"/>
          <a:chExt cx="0" cy="0"/>
        </a:xfrm>
      </p:grpSpPr>
      <p:sp>
        <p:nvSpPr>
          <p:cNvPr id="34" name="Google Shape;34;p260"/>
          <p:cNvSpPr txBox="1"/>
          <p:nvPr>
            <p:ph type="body" idx="1"/>
          </p:nvPr>
        </p:nvSpPr>
        <p:spPr>
          <a:xfrm>
            <a:off x="629771" y="497272"/>
            <a:ext cx="5551276" cy="769275"/>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335"/>
              </a:spcBef>
              <a:spcAft>
                <a:spcPts val="0"/>
              </a:spcAft>
              <a:buClr>
                <a:srgbClr val="7F7F7F"/>
              </a:buClr>
              <a:buSzPts val="5333"/>
              <a:buFont typeface="Arial" panose="020B0604020202020204"/>
              <a:buNone/>
              <a:defRPr sz="5335"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5" name="Google Shape;35;p260"/>
          <p:cNvSpPr txBox="1"/>
          <p:nvPr>
            <p:ph type="body" idx="2"/>
          </p:nvPr>
        </p:nvSpPr>
        <p:spPr>
          <a:xfrm>
            <a:off x="629771" y="1325853"/>
            <a:ext cx="5551276" cy="295800"/>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335"/>
              </a:spcBef>
              <a:spcAft>
                <a:spcPts val="0"/>
              </a:spcAft>
              <a:buClr>
                <a:schemeClr val="accent2"/>
              </a:buClr>
              <a:buSzPts val="1333"/>
              <a:buFont typeface="Arial" panose="020B0604020202020204"/>
              <a:buNone/>
              <a:defRPr sz="1335"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lear">
  <p:cSld name="Clear">
    <p:spTree>
      <p:nvGrpSpPr>
        <p:cNvPr id="40" name="Shape 4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1.jpeg"/><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image" Target="../media/image1.jpeg"/><Relationship Id="rId5" Type="http://schemas.openxmlformats.org/officeDocument/2006/relationships/slideLayout" Target="../slideLayouts/slideLayout8.xml"/><Relationship Id="rId4" Type="http://schemas.openxmlformats.org/officeDocument/2006/relationships/slideLayout" Target="../slideLayouts/slideLayout7.xml"/><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slideLayout" Target="../slideLayouts/slideLayout16.xml"/><Relationship Id="rId7" Type="http://schemas.openxmlformats.org/officeDocument/2006/relationships/slideLayout" Target="../slideLayouts/slideLayout15.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35" Type="http://schemas.openxmlformats.org/officeDocument/2006/relationships/theme" Target="../theme/theme3.xml"/><Relationship Id="rId34" Type="http://schemas.openxmlformats.org/officeDocument/2006/relationships/image" Target="../media/image1.jpeg"/><Relationship Id="rId33" Type="http://schemas.openxmlformats.org/officeDocument/2006/relationships/slideLayout" Target="../slideLayouts/slideLayout41.xml"/><Relationship Id="rId32" Type="http://schemas.openxmlformats.org/officeDocument/2006/relationships/slideLayout" Target="../slideLayouts/slideLayout40.xml"/><Relationship Id="rId31" Type="http://schemas.openxmlformats.org/officeDocument/2006/relationships/slideLayout" Target="../slideLayouts/slideLayout39.xml"/><Relationship Id="rId30" Type="http://schemas.openxmlformats.org/officeDocument/2006/relationships/slideLayout" Target="../slideLayouts/slideLayout38.xml"/><Relationship Id="rId3" Type="http://schemas.openxmlformats.org/officeDocument/2006/relationships/slideLayout" Target="../slideLayouts/slideLayout11.xml"/><Relationship Id="rId29" Type="http://schemas.openxmlformats.org/officeDocument/2006/relationships/slideLayout" Target="../slideLayouts/slideLayout37.xml"/><Relationship Id="rId28" Type="http://schemas.openxmlformats.org/officeDocument/2006/relationships/slideLayout" Target="../slideLayouts/slideLayout36.xml"/><Relationship Id="rId27" Type="http://schemas.openxmlformats.org/officeDocument/2006/relationships/slideLayout" Target="../slideLayouts/slideLayout35.xml"/><Relationship Id="rId26" Type="http://schemas.openxmlformats.org/officeDocument/2006/relationships/slideLayout" Target="../slideLayouts/slideLayout34.xml"/><Relationship Id="rId25" Type="http://schemas.openxmlformats.org/officeDocument/2006/relationships/slideLayout" Target="../slideLayouts/slideLayout33.xml"/><Relationship Id="rId24" Type="http://schemas.openxmlformats.org/officeDocument/2006/relationships/slideLayout" Target="../slideLayouts/slideLayout32.xml"/><Relationship Id="rId23" Type="http://schemas.openxmlformats.org/officeDocument/2006/relationships/slideLayout" Target="../slideLayouts/slideLayout31.xml"/><Relationship Id="rId22" Type="http://schemas.openxmlformats.org/officeDocument/2006/relationships/slideLayout" Target="../slideLayouts/slideLayout30.xml"/><Relationship Id="rId21" Type="http://schemas.openxmlformats.org/officeDocument/2006/relationships/slideLayout" Target="../slideLayouts/slideLayout29.xml"/><Relationship Id="rId20" Type="http://schemas.openxmlformats.org/officeDocument/2006/relationships/slideLayout" Target="../slideLayouts/slideLayout28.xml"/><Relationship Id="rId2" Type="http://schemas.openxmlformats.org/officeDocument/2006/relationships/slideLayout" Target="../slideLayouts/slideLayout10.xml"/><Relationship Id="rId19" Type="http://schemas.openxmlformats.org/officeDocument/2006/relationships/slideLayout" Target="../slideLayouts/slideLayout27.xml"/><Relationship Id="rId18" Type="http://schemas.openxmlformats.org/officeDocument/2006/relationships/slideLayout" Target="../slideLayouts/slideLayout26.xml"/><Relationship Id="rId17" Type="http://schemas.openxmlformats.org/officeDocument/2006/relationships/slideLayout" Target="../slideLayouts/slideLayout25.xml"/><Relationship Id="rId16" Type="http://schemas.openxmlformats.org/officeDocument/2006/relationships/slideLayout" Target="../slideLayouts/slideLayout24.xml"/><Relationship Id="rId15" Type="http://schemas.openxmlformats.org/officeDocument/2006/relationships/slideLayout" Target="../slideLayouts/slideLayout23.xml"/><Relationship Id="rId14" Type="http://schemas.openxmlformats.org/officeDocument/2006/relationships/slideLayout" Target="../slideLayouts/slideLayout22.xml"/><Relationship Id="rId13" Type="http://schemas.openxmlformats.org/officeDocument/2006/relationships/slideLayout" Target="../slideLayouts/slideLayout21.xml"/><Relationship Id="rId12" Type="http://schemas.openxmlformats.org/officeDocument/2006/relationships/slideLayout" Target="../slideLayouts/slideLayout20.xml"/><Relationship Id="rId11" Type="http://schemas.openxmlformats.org/officeDocument/2006/relationships/slideLayout" Target="../slideLayouts/slideLayout19.xml"/><Relationship Id="rId10" Type="http://schemas.openxmlformats.org/officeDocument/2006/relationships/slideLayout" Target="../slideLayouts/slideLayout18.xml"/><Relationship Id="rId1" Type="http://schemas.openxmlformats.org/officeDocument/2006/relationships/slideLayout" Target="../slideLayouts/slideLayout9.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50.xml"/><Relationship Id="rId8" Type="http://schemas.openxmlformats.org/officeDocument/2006/relationships/slideLayout" Target="../slideLayouts/slideLayout49.xml"/><Relationship Id="rId7" Type="http://schemas.openxmlformats.org/officeDocument/2006/relationships/slideLayout" Target="../slideLayouts/slideLayout48.xml"/><Relationship Id="rId6" Type="http://schemas.openxmlformats.org/officeDocument/2006/relationships/slideLayout" Target="../slideLayouts/slideLayout47.xml"/><Relationship Id="rId5" Type="http://schemas.openxmlformats.org/officeDocument/2006/relationships/slideLayout" Target="../slideLayouts/slideLayout46.xml"/><Relationship Id="rId4" Type="http://schemas.openxmlformats.org/officeDocument/2006/relationships/slideLayout" Target="../slideLayouts/slideLayout45.xml"/><Relationship Id="rId36" Type="http://schemas.openxmlformats.org/officeDocument/2006/relationships/theme" Target="../theme/theme4.xml"/><Relationship Id="rId35" Type="http://schemas.openxmlformats.org/officeDocument/2006/relationships/image" Target="../media/image1.jpeg"/><Relationship Id="rId34" Type="http://schemas.openxmlformats.org/officeDocument/2006/relationships/slideLayout" Target="../slideLayouts/slideLayout75.xml"/><Relationship Id="rId33" Type="http://schemas.openxmlformats.org/officeDocument/2006/relationships/slideLayout" Target="../slideLayouts/slideLayout74.xml"/><Relationship Id="rId32" Type="http://schemas.openxmlformats.org/officeDocument/2006/relationships/slideLayout" Target="../slideLayouts/slideLayout73.xml"/><Relationship Id="rId31" Type="http://schemas.openxmlformats.org/officeDocument/2006/relationships/slideLayout" Target="../slideLayouts/slideLayout72.xml"/><Relationship Id="rId30" Type="http://schemas.openxmlformats.org/officeDocument/2006/relationships/slideLayout" Target="../slideLayouts/slideLayout71.xml"/><Relationship Id="rId3" Type="http://schemas.openxmlformats.org/officeDocument/2006/relationships/slideLayout" Target="../slideLayouts/slideLayout44.xml"/><Relationship Id="rId29" Type="http://schemas.openxmlformats.org/officeDocument/2006/relationships/slideLayout" Target="../slideLayouts/slideLayout70.xml"/><Relationship Id="rId28" Type="http://schemas.openxmlformats.org/officeDocument/2006/relationships/slideLayout" Target="../slideLayouts/slideLayout69.xml"/><Relationship Id="rId27" Type="http://schemas.openxmlformats.org/officeDocument/2006/relationships/slideLayout" Target="../slideLayouts/slideLayout68.xml"/><Relationship Id="rId26" Type="http://schemas.openxmlformats.org/officeDocument/2006/relationships/slideLayout" Target="../slideLayouts/slideLayout67.xml"/><Relationship Id="rId25" Type="http://schemas.openxmlformats.org/officeDocument/2006/relationships/slideLayout" Target="../slideLayouts/slideLayout66.xml"/><Relationship Id="rId24" Type="http://schemas.openxmlformats.org/officeDocument/2006/relationships/slideLayout" Target="../slideLayouts/slideLayout65.xml"/><Relationship Id="rId23" Type="http://schemas.openxmlformats.org/officeDocument/2006/relationships/slideLayout" Target="../slideLayouts/slideLayout64.xml"/><Relationship Id="rId22" Type="http://schemas.openxmlformats.org/officeDocument/2006/relationships/slideLayout" Target="../slideLayouts/slideLayout63.xml"/><Relationship Id="rId21" Type="http://schemas.openxmlformats.org/officeDocument/2006/relationships/slideLayout" Target="../slideLayouts/slideLayout62.xml"/><Relationship Id="rId20" Type="http://schemas.openxmlformats.org/officeDocument/2006/relationships/slideLayout" Target="../slideLayouts/slideLayout61.xml"/><Relationship Id="rId2" Type="http://schemas.openxmlformats.org/officeDocument/2006/relationships/slideLayout" Target="../slideLayouts/slideLayout43.xml"/><Relationship Id="rId19" Type="http://schemas.openxmlformats.org/officeDocument/2006/relationships/slideLayout" Target="../slideLayouts/slideLayout60.xml"/><Relationship Id="rId18" Type="http://schemas.openxmlformats.org/officeDocument/2006/relationships/slideLayout" Target="../slideLayouts/slideLayout59.xml"/><Relationship Id="rId17" Type="http://schemas.openxmlformats.org/officeDocument/2006/relationships/slideLayout" Target="../slideLayouts/slideLayout58.xml"/><Relationship Id="rId16" Type="http://schemas.openxmlformats.org/officeDocument/2006/relationships/slideLayout" Target="../slideLayouts/slideLayout57.xml"/><Relationship Id="rId15" Type="http://schemas.openxmlformats.org/officeDocument/2006/relationships/slideLayout" Target="../slideLayouts/slideLayout56.xml"/><Relationship Id="rId14" Type="http://schemas.openxmlformats.org/officeDocument/2006/relationships/slideLayout" Target="../slideLayouts/slideLayout55.xml"/><Relationship Id="rId13" Type="http://schemas.openxmlformats.org/officeDocument/2006/relationships/slideLayout" Target="../slideLayouts/slideLayout54.xml"/><Relationship Id="rId12" Type="http://schemas.openxmlformats.org/officeDocument/2006/relationships/slideLayout" Target="../slideLayouts/slideLayout53.xml"/><Relationship Id="rId11" Type="http://schemas.openxmlformats.org/officeDocument/2006/relationships/slideLayout" Target="../slideLayouts/slideLayout52.xml"/><Relationship Id="rId10" Type="http://schemas.openxmlformats.org/officeDocument/2006/relationships/slideLayout" Target="../slideLayouts/slideLayout51.xml"/><Relationship Id="rId1"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216"/>
          <p:cNvSpPr/>
          <p:nvPr/>
        </p:nvSpPr>
        <p:spPr>
          <a:xfrm>
            <a:off x="8782521" y="6450660"/>
            <a:ext cx="3388813"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7F7F7F"/>
                </a:solidFill>
                <a:latin typeface="Lato" panose="020F0502020204030203"/>
                <a:ea typeface="Lato" panose="020F0502020204030203"/>
                <a:cs typeface="Lato" panose="020F0502020204030203"/>
                <a:sym typeface="Lato" panose="020F0502020204030203"/>
              </a:rPr>
              <a:t>Copyright Intellipaat. All rights reserved. </a:t>
            </a:r>
            <a:endParaRPr sz="1465"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pic>
        <p:nvPicPr>
          <p:cNvPr id="11" name="Google Shape;11;p216"/>
          <p:cNvPicPr preferRelativeResize="0"/>
          <p:nvPr/>
        </p:nvPicPr>
        <p:blipFill rotWithShape="1">
          <a:blip r:embed="rId4"/>
          <a:srcRect/>
          <a:stretch>
            <a:fillRect/>
          </a:stretch>
        </p:blipFill>
        <p:spPr>
          <a:xfrm>
            <a:off x="9727381" y="117421"/>
            <a:ext cx="2272908" cy="79231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9" name="Shape 19"/>
        <p:cNvGrpSpPr/>
        <p:nvPr/>
      </p:nvGrpSpPr>
      <p:grpSpPr>
        <a:xfrm>
          <a:off x="0" y="0"/>
          <a:ext cx="0" cy="0"/>
          <a:chOff x="0" y="0"/>
          <a:chExt cx="0" cy="0"/>
        </a:xfrm>
      </p:grpSpPr>
      <p:pic>
        <p:nvPicPr>
          <p:cNvPr id="20" name="Google Shape;20;p218"/>
          <p:cNvPicPr preferRelativeResize="0"/>
          <p:nvPr/>
        </p:nvPicPr>
        <p:blipFill rotWithShape="1">
          <a:blip r:embed="rId6"/>
          <a:srcRect/>
          <a:stretch>
            <a:fillRect/>
          </a:stretch>
        </p:blipFill>
        <p:spPr>
          <a:xfrm>
            <a:off x="196644" y="156750"/>
            <a:ext cx="2220469" cy="774036"/>
          </a:xfrm>
          <a:prstGeom prst="rect">
            <a:avLst/>
          </a:prstGeom>
          <a:noFill/>
          <a:ln>
            <a:noFill/>
          </a:ln>
        </p:spPr>
      </p:pic>
      <p:sp>
        <p:nvSpPr>
          <p:cNvPr id="21" name="Google Shape;21;p218"/>
          <p:cNvSpPr/>
          <p:nvPr/>
        </p:nvSpPr>
        <p:spPr>
          <a:xfrm>
            <a:off x="8782521" y="6450660"/>
            <a:ext cx="3388813"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7F7F7F"/>
                </a:solidFill>
                <a:latin typeface="Lato" panose="020F0502020204030203"/>
                <a:ea typeface="Lato" panose="020F0502020204030203"/>
                <a:cs typeface="Lato" panose="020F0502020204030203"/>
                <a:sym typeface="Lato" panose="020F0502020204030203"/>
              </a:rPr>
              <a:t>Copyright Intellipaat. All rights reserved. </a:t>
            </a:r>
            <a:endParaRPr sz="1465"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36" name="Shape 36"/>
        <p:cNvGrpSpPr/>
        <p:nvPr/>
      </p:nvGrpSpPr>
      <p:grpSpPr>
        <a:xfrm>
          <a:off x="0" y="0"/>
          <a:ext cx="0" cy="0"/>
          <a:chOff x="0" y="0"/>
          <a:chExt cx="0" cy="0"/>
        </a:xfrm>
      </p:grpSpPr>
      <p:pic>
        <p:nvPicPr>
          <p:cNvPr id="37" name="Google Shape;37;p221"/>
          <p:cNvPicPr preferRelativeResize="0"/>
          <p:nvPr/>
        </p:nvPicPr>
        <p:blipFill rotWithShape="1">
          <a:blip r:embed="rId34"/>
          <a:srcRect/>
          <a:stretch>
            <a:fillRect/>
          </a:stretch>
        </p:blipFill>
        <p:spPr>
          <a:xfrm>
            <a:off x="9979763" y="160554"/>
            <a:ext cx="1814099" cy="632379"/>
          </a:xfrm>
          <a:prstGeom prst="rect">
            <a:avLst/>
          </a:prstGeom>
          <a:noFill/>
          <a:ln>
            <a:noFill/>
          </a:ln>
        </p:spPr>
      </p:pic>
      <p:sp>
        <p:nvSpPr>
          <p:cNvPr id="38" name="Google Shape;38;p221"/>
          <p:cNvSpPr/>
          <p:nvPr/>
        </p:nvSpPr>
        <p:spPr>
          <a:xfrm>
            <a:off x="8782521" y="6450660"/>
            <a:ext cx="335995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7F7F7F"/>
                </a:solidFill>
                <a:latin typeface="Lato" panose="020F0502020204030203"/>
                <a:ea typeface="Lato" panose="020F0502020204030203"/>
                <a:cs typeface="Lato" panose="020F0502020204030203"/>
                <a:sym typeface="Lato" panose="020F0502020204030203"/>
              </a:rPr>
              <a:t>Copyright Intellipaat. All rights reserved. </a:t>
            </a:r>
            <a:endParaRPr sz="1465"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cxnSp>
        <p:nvCxnSpPr>
          <p:cNvPr id="39" name="Google Shape;39;p221"/>
          <p:cNvCxnSpPr/>
          <p:nvPr/>
        </p:nvCxnSpPr>
        <p:spPr>
          <a:xfrm rot="10800000">
            <a:off x="403103" y="983227"/>
            <a:ext cx="11390759" cy="0"/>
          </a:xfrm>
          <a:prstGeom prst="straightConnector1">
            <a:avLst/>
          </a:prstGeom>
          <a:noFill/>
          <a:ln w="28575" cap="flat" cmpd="sng">
            <a:solidFill>
              <a:schemeClr val="accent1"/>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39" name="Shape 239"/>
        <p:cNvGrpSpPr/>
        <p:nvPr/>
      </p:nvGrpSpPr>
      <p:grpSpPr>
        <a:xfrm>
          <a:off x="0" y="0"/>
          <a:ext cx="0" cy="0"/>
          <a:chOff x="0" y="0"/>
          <a:chExt cx="0" cy="0"/>
        </a:xfrm>
      </p:grpSpPr>
      <p:pic>
        <p:nvPicPr>
          <p:cNvPr id="240" name="Google Shape;240;p261"/>
          <p:cNvPicPr preferRelativeResize="0"/>
          <p:nvPr/>
        </p:nvPicPr>
        <p:blipFill rotWithShape="1">
          <a:blip r:embed="rId35"/>
          <a:srcRect/>
          <a:stretch>
            <a:fillRect/>
          </a:stretch>
        </p:blipFill>
        <p:spPr>
          <a:xfrm>
            <a:off x="9979763" y="160554"/>
            <a:ext cx="1814099" cy="632379"/>
          </a:xfrm>
          <a:prstGeom prst="rect">
            <a:avLst/>
          </a:prstGeom>
          <a:noFill/>
          <a:ln>
            <a:noFill/>
          </a:ln>
        </p:spPr>
      </p:pic>
      <p:sp>
        <p:nvSpPr>
          <p:cNvPr id="241" name="Google Shape;241;p261"/>
          <p:cNvSpPr/>
          <p:nvPr/>
        </p:nvSpPr>
        <p:spPr>
          <a:xfrm>
            <a:off x="8782521" y="6450660"/>
            <a:ext cx="335995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7F7F7F"/>
                </a:solidFill>
                <a:latin typeface="Lato" panose="020F0502020204030203"/>
                <a:ea typeface="Lato" panose="020F0502020204030203"/>
                <a:cs typeface="Lato" panose="020F0502020204030203"/>
                <a:sym typeface="Lato" panose="020F0502020204030203"/>
              </a:rPr>
              <a:t>Copyright Intellipaat. All rights reserved. </a:t>
            </a:r>
            <a:endParaRPr sz="1465"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cxnSp>
        <p:nvCxnSpPr>
          <p:cNvPr id="242" name="Google Shape;242;p261"/>
          <p:cNvCxnSpPr/>
          <p:nvPr/>
        </p:nvCxnSpPr>
        <p:spPr>
          <a:xfrm rot="10800000">
            <a:off x="403103" y="983227"/>
            <a:ext cx="11390759" cy="0"/>
          </a:xfrm>
          <a:prstGeom prst="straightConnector1">
            <a:avLst/>
          </a:prstGeom>
          <a:noFill/>
          <a:ln w="28575" cap="flat" cmpd="sng">
            <a:solidFill>
              <a:schemeClr val="accent1"/>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 id="2147483710" r:id="rId18"/>
    <p:sldLayoutId id="2147483711" r:id="rId19"/>
    <p:sldLayoutId id="2147483712" r:id="rId20"/>
    <p:sldLayoutId id="2147483713" r:id="rId21"/>
    <p:sldLayoutId id="2147483714" r:id="rId22"/>
    <p:sldLayoutId id="2147483715" r:id="rId23"/>
    <p:sldLayoutId id="2147483716" r:id="rId24"/>
    <p:sldLayoutId id="2147483717" r:id="rId25"/>
    <p:sldLayoutId id="2147483718" r:id="rId26"/>
    <p:sldLayoutId id="2147483719" r:id="rId27"/>
    <p:sldLayoutId id="2147483720" r:id="rId28"/>
    <p:sldLayoutId id="2147483721" r:id="rId29"/>
    <p:sldLayoutId id="2147483722" r:id="rId30"/>
    <p:sldLayoutId id="2147483723" r:id="rId31"/>
    <p:sldLayoutId id="2147483724" r:id="rId32"/>
    <p:sldLayoutId id="2147483725" r:id="rId33"/>
    <p:sldLayoutId id="2147483726" r:id="rId3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9.xml"/><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9.xml"/><Relationship Id="rId2" Type="http://schemas.openxmlformats.org/officeDocument/2006/relationships/image" Target="../media/image11.png"/><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9.xml"/><Relationship Id="rId2" Type="http://schemas.openxmlformats.org/officeDocument/2006/relationships/image" Target="../media/image13.png"/><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9.xml"/><Relationship Id="rId2" Type="http://schemas.openxmlformats.org/officeDocument/2006/relationships/image" Target="../media/image15.png"/><Relationship Id="rId1"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9.xml"/><Relationship Id="rId2" Type="http://schemas.openxmlformats.org/officeDocument/2006/relationships/image" Target="../media/image17.png"/><Relationship Id="rId1" Type="http://schemas.openxmlformats.org/officeDocument/2006/relationships/image" Target="../media/image1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9.xml"/><Relationship Id="rId2" Type="http://schemas.openxmlformats.org/officeDocument/2006/relationships/image" Target="../media/image19.png"/><Relationship Id="rId1" Type="http://schemas.openxmlformats.org/officeDocument/2006/relationships/image" Target="../media/image18.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9.xml"/><Relationship Id="rId2" Type="http://schemas.openxmlformats.org/officeDocument/2006/relationships/image" Target="../media/image21.png"/><Relationship Id="rId1" Type="http://schemas.openxmlformats.org/officeDocument/2006/relationships/image" Target="../media/image20.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9.xml"/><Relationship Id="rId2" Type="http://schemas.openxmlformats.org/officeDocument/2006/relationships/image" Target="../media/image23.png"/><Relationship Id="rId1" Type="http://schemas.openxmlformats.org/officeDocument/2006/relationships/image" Target="../media/image2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4" Type="http://schemas.openxmlformats.org/officeDocument/2006/relationships/notesSlide" Target="../notesSlides/notesSlide54.xml"/><Relationship Id="rId3" Type="http://schemas.openxmlformats.org/officeDocument/2006/relationships/slideLayout" Target="../slideLayouts/slideLayout9.xml"/><Relationship Id="rId2" Type="http://schemas.openxmlformats.org/officeDocument/2006/relationships/image" Target="../media/image25.png"/><Relationship Id="rId1" Type="http://schemas.openxmlformats.org/officeDocument/2006/relationships/image" Target="../media/image24.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4" Type="http://schemas.openxmlformats.org/officeDocument/2006/relationships/notesSlide" Target="../notesSlides/notesSlide59.xml"/><Relationship Id="rId3" Type="http://schemas.openxmlformats.org/officeDocument/2006/relationships/slideLayout" Target="../slideLayouts/slideLayout9.xml"/><Relationship Id="rId2" Type="http://schemas.openxmlformats.org/officeDocument/2006/relationships/image" Target="../media/image27.png"/><Relationship Id="rId1" Type="http://schemas.openxmlformats.org/officeDocument/2006/relationships/image" Target="../media/image2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4" Type="http://schemas.openxmlformats.org/officeDocument/2006/relationships/notesSlide" Target="../notesSlides/notesSlide63.xml"/><Relationship Id="rId3" Type="http://schemas.openxmlformats.org/officeDocument/2006/relationships/slideLayout" Target="../slideLayouts/slideLayout9.xml"/><Relationship Id="rId2" Type="http://schemas.openxmlformats.org/officeDocument/2006/relationships/image" Target="../media/image29.png"/><Relationship Id="rId1" Type="http://schemas.openxmlformats.org/officeDocument/2006/relationships/image" Target="../media/image28.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4" Type="http://schemas.openxmlformats.org/officeDocument/2006/relationships/notesSlide" Target="../notesSlides/notesSlide65.xml"/><Relationship Id="rId3" Type="http://schemas.openxmlformats.org/officeDocument/2006/relationships/slideLayout" Target="../slideLayouts/slideLayout9.xml"/><Relationship Id="rId2" Type="http://schemas.openxmlformats.org/officeDocument/2006/relationships/image" Target="../media/image31.png"/><Relationship Id="rId1" Type="http://schemas.openxmlformats.org/officeDocument/2006/relationships/image" Target="../media/image30.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4" Type="http://schemas.openxmlformats.org/officeDocument/2006/relationships/notesSlide" Target="../notesSlides/notesSlide67.xml"/><Relationship Id="rId3" Type="http://schemas.openxmlformats.org/officeDocument/2006/relationships/slideLayout" Target="../slideLayouts/slideLayout9.xml"/><Relationship Id="rId2" Type="http://schemas.openxmlformats.org/officeDocument/2006/relationships/image" Target="../media/image33.png"/><Relationship Id="rId1" Type="http://schemas.openxmlformats.org/officeDocument/2006/relationships/image" Target="../media/image32.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9.xml"/><Relationship Id="rId1" Type="http://schemas.openxmlformats.org/officeDocument/2006/relationships/image" Target="../media/image34.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9.xml"/><Relationship Id="rId2" Type="http://schemas.openxmlformats.org/officeDocument/2006/relationships/image" Target="../media/image7.png"/><Relationship Id="rId1" Type="http://schemas.openxmlformats.org/officeDocument/2006/relationships/image" Target="../media/image6.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4" Type="http://schemas.openxmlformats.org/officeDocument/2006/relationships/notesSlide" Target="../notesSlides/notesSlide75.xml"/><Relationship Id="rId3" Type="http://schemas.openxmlformats.org/officeDocument/2006/relationships/slideLayout" Target="../slideLayouts/slideLayout9.xml"/><Relationship Id="rId2" Type="http://schemas.openxmlformats.org/officeDocument/2006/relationships/image" Target="../media/image36.jpeg"/><Relationship Id="rId1" Type="http://schemas.openxmlformats.org/officeDocument/2006/relationships/image" Target="../media/image35.jpeg"/></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4" Type="http://schemas.openxmlformats.org/officeDocument/2006/relationships/notesSlide" Target="../notesSlides/notesSlide77.xml"/><Relationship Id="rId3" Type="http://schemas.openxmlformats.org/officeDocument/2006/relationships/slideLayout" Target="../slideLayouts/slideLayout9.xml"/><Relationship Id="rId2" Type="http://schemas.openxmlformats.org/officeDocument/2006/relationships/image" Target="../media/image38.jpeg"/><Relationship Id="rId1" Type="http://schemas.openxmlformats.org/officeDocument/2006/relationships/image" Target="../media/image37.jpeg"/></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5" Type="http://schemas.openxmlformats.org/officeDocument/2006/relationships/notesSlide" Target="../notesSlides/notesSlide79.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9.jpe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450" name="Shape 450"/>
        <p:cNvGrpSpPr/>
        <p:nvPr/>
      </p:nvGrpSpPr>
      <p:grpSpPr>
        <a:xfrm>
          <a:off x="0" y="0"/>
          <a:ext cx="0" cy="0"/>
          <a:chOff x="0" y="0"/>
          <a:chExt cx="0" cy="0"/>
        </a:xfrm>
      </p:grpSpPr>
      <p:pic>
        <p:nvPicPr>
          <p:cNvPr id="451" name="Google Shape;451;p1"/>
          <p:cNvPicPr preferRelativeResize="0"/>
          <p:nvPr/>
        </p:nvPicPr>
        <p:blipFill rotWithShape="1">
          <a:blip r:embed="rId1"/>
          <a:srcRect/>
          <a:stretch>
            <a:fillRect/>
          </a:stretch>
        </p:blipFill>
        <p:spPr>
          <a:xfrm>
            <a:off x="1" y="3212"/>
            <a:ext cx="12192000" cy="6858000"/>
          </a:xfrm>
          <a:prstGeom prst="rect">
            <a:avLst/>
          </a:prstGeom>
          <a:noFill/>
          <a:ln>
            <a:noFill/>
          </a:ln>
        </p:spPr>
      </p:pic>
      <p:pic>
        <p:nvPicPr>
          <p:cNvPr id="452" name="Google Shape;452;p1"/>
          <p:cNvPicPr preferRelativeResize="0"/>
          <p:nvPr/>
        </p:nvPicPr>
        <p:blipFill rotWithShape="1">
          <a:blip r:embed="rId2"/>
          <a:srcRect/>
          <a:stretch>
            <a:fillRect/>
          </a:stretch>
        </p:blipFill>
        <p:spPr>
          <a:xfrm>
            <a:off x="464956" y="682529"/>
            <a:ext cx="3134817" cy="1092771"/>
          </a:xfrm>
          <a:prstGeom prst="rect">
            <a:avLst/>
          </a:prstGeom>
          <a:noFill/>
          <a:ln>
            <a:noFill/>
          </a:ln>
        </p:spPr>
      </p:pic>
      <p:sp>
        <p:nvSpPr>
          <p:cNvPr id="453" name="Google Shape;453;p1"/>
          <p:cNvSpPr/>
          <p:nvPr/>
        </p:nvSpPr>
        <p:spPr>
          <a:xfrm>
            <a:off x="9206669" y="0"/>
            <a:ext cx="2985331" cy="1291245"/>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54" name="Google Shape;454;p1"/>
          <p:cNvSpPr txBox="1"/>
          <p:nvPr>
            <p:ph type="body" idx="1"/>
          </p:nvPr>
        </p:nvSpPr>
        <p:spPr>
          <a:xfrm>
            <a:off x="242184" y="2647217"/>
            <a:ext cx="5695556" cy="2100629"/>
          </a:xfrm>
          <a:prstGeom prst="rect">
            <a:avLst/>
          </a:prstGeom>
          <a:noFill/>
          <a:ln>
            <a:noFill/>
          </a:ln>
        </p:spPr>
        <p:txBody>
          <a:bodyPr spcFirstLastPara="1" wrap="square" lIns="0" tIns="45700" rIns="91425" bIns="45700" anchor="ctr" anchorCtr="0">
            <a:noAutofit/>
          </a:bodyPr>
          <a:lstStyle/>
          <a:p>
            <a:pPr marL="0" lvl="0" indent="0" algn="ctr" rtl="0">
              <a:lnSpc>
                <a:spcPct val="90000"/>
              </a:lnSpc>
              <a:spcBef>
                <a:spcPts val="0"/>
              </a:spcBef>
              <a:spcAft>
                <a:spcPts val="0"/>
              </a:spcAft>
              <a:buClr>
                <a:srgbClr val="7F7F7F"/>
              </a:buClr>
              <a:buSzPts val="5300"/>
              <a:buNone/>
            </a:pPr>
            <a:r>
              <a:rPr lang="en-US"/>
              <a:t>Linear Algebra For Machine Learning</a:t>
            </a:r>
            <a:endParaRPr lang="en-US"/>
          </a:p>
        </p:txBody>
      </p:sp>
      <p:pic>
        <p:nvPicPr>
          <p:cNvPr id="455" name="Google Shape;455;p1"/>
          <p:cNvPicPr preferRelativeResize="0"/>
          <p:nvPr/>
        </p:nvPicPr>
        <p:blipFill rotWithShape="1">
          <a:blip r:embed="rId3"/>
          <a:srcRect/>
          <a:stretch>
            <a:fillRect/>
          </a:stretch>
        </p:blipFill>
        <p:spPr>
          <a:xfrm>
            <a:off x="6316433" y="1153204"/>
            <a:ext cx="4551592" cy="4551592"/>
          </a:xfrm>
          <a:prstGeom prst="rect">
            <a:avLst/>
          </a:prstGeom>
          <a:noFill/>
          <a:ln>
            <a:noFill/>
          </a:ln>
          <a:effectLst>
            <a:outerShdw blurRad="76200" sy="23000" kx="-1200000" algn="bl" rotWithShape="0">
              <a:srgbClr val="000000">
                <a:alpha val="20000"/>
              </a:srgbClr>
            </a:outerShdw>
          </a:effectLst>
        </p:spPr>
      </p:pic>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8" name="Shape 588"/>
        <p:cNvGrpSpPr/>
        <p:nvPr/>
      </p:nvGrpSpPr>
      <p:grpSpPr>
        <a:xfrm>
          <a:off x="0" y="0"/>
          <a:ext cx="0" cy="0"/>
          <a:chOff x="0" y="0"/>
          <a:chExt cx="0" cy="0"/>
        </a:xfrm>
      </p:grpSpPr>
      <p:sp>
        <p:nvSpPr>
          <p:cNvPr id="589" name="Google Shape;589;p301"/>
          <p:cNvSpPr txBox="1"/>
          <p:nvPr/>
        </p:nvSpPr>
        <p:spPr>
          <a:xfrm>
            <a:off x="433331" y="204144"/>
            <a:ext cx="8656657" cy="76927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panose="020B0604020202020204"/>
              <a:buNone/>
            </a:pPr>
            <a:r>
              <a:rPr lang="en-US" sz="3200" b="1" i="0" u="none" strike="noStrike" cap="none">
                <a:solidFill>
                  <a:srgbClr val="604878"/>
                </a:solidFill>
                <a:latin typeface="Raleway Light"/>
                <a:ea typeface="Raleway Light"/>
                <a:cs typeface="Raleway Light"/>
                <a:sym typeface="Raleway Light"/>
              </a:rPr>
              <a:t>Hands on - Python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90" name="Google Shape;590;p301"/>
          <p:cNvSpPr/>
          <p:nvPr/>
        </p:nvSpPr>
        <p:spPr>
          <a:xfrm>
            <a:off x="827521" y="1459523"/>
            <a:ext cx="6497118" cy="3481759"/>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91" name="Google Shape;591;p301"/>
          <p:cNvSpPr/>
          <p:nvPr/>
        </p:nvSpPr>
        <p:spPr>
          <a:xfrm>
            <a:off x="7878304" y="1459523"/>
            <a:ext cx="3552397" cy="3481759"/>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92" name="Google Shape;592;p301"/>
          <p:cNvSpPr txBox="1"/>
          <p:nvPr/>
        </p:nvSpPr>
        <p:spPr>
          <a:xfrm>
            <a:off x="8748346" y="1547454"/>
            <a:ext cx="1828800"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1" i="0" u="none" strike="noStrike" cap="none">
                <a:solidFill>
                  <a:srgbClr val="000000"/>
                </a:solidFill>
                <a:latin typeface="Arial" panose="020B0604020202020204"/>
                <a:ea typeface="Arial" panose="020B0604020202020204"/>
                <a:cs typeface="Arial" panose="020B0604020202020204"/>
                <a:sym typeface="Arial" panose="020B0604020202020204"/>
              </a:rPr>
              <a:t>Output</a:t>
            </a:r>
            <a:endParaRPr sz="18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93" name="Google Shape;593;p301"/>
          <p:cNvSpPr/>
          <p:nvPr/>
        </p:nvSpPr>
        <p:spPr>
          <a:xfrm>
            <a:off x="1929689" y="5232951"/>
            <a:ext cx="8404806" cy="1106303"/>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In this example, we have used the matrices A and B declared in the previous example and with the help of for loops, performed an addition operation on matrices. </a:t>
            </a:r>
            <a:endParaRPr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pic>
        <p:nvPicPr>
          <p:cNvPr id="594" name="Google Shape;594;p301"/>
          <p:cNvPicPr preferRelativeResize="0"/>
          <p:nvPr/>
        </p:nvPicPr>
        <p:blipFill rotWithShape="1">
          <a:blip r:embed="rId1"/>
          <a:srcRect/>
          <a:stretch>
            <a:fillRect/>
          </a:stretch>
        </p:blipFill>
        <p:spPr>
          <a:xfrm>
            <a:off x="1207355" y="1916786"/>
            <a:ext cx="5618768" cy="2584876"/>
          </a:xfrm>
          <a:prstGeom prst="rect">
            <a:avLst/>
          </a:prstGeom>
          <a:noFill/>
          <a:ln>
            <a:noFill/>
          </a:ln>
        </p:spPr>
      </p:pic>
      <p:pic>
        <p:nvPicPr>
          <p:cNvPr id="595" name="Google Shape;595;p301"/>
          <p:cNvPicPr preferRelativeResize="0"/>
          <p:nvPr/>
        </p:nvPicPr>
        <p:blipFill rotWithShape="1">
          <a:blip r:embed="rId2"/>
          <a:srcRect/>
          <a:stretch>
            <a:fillRect/>
          </a:stretch>
        </p:blipFill>
        <p:spPr>
          <a:xfrm>
            <a:off x="8855515" y="2448842"/>
            <a:ext cx="1614461" cy="150311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0" name="Shape 600"/>
        <p:cNvGrpSpPr/>
        <p:nvPr/>
      </p:nvGrpSpPr>
      <p:grpSpPr>
        <a:xfrm>
          <a:off x="0" y="0"/>
          <a:ext cx="0" cy="0"/>
          <a:chOff x="0" y="0"/>
          <a:chExt cx="0" cy="0"/>
        </a:xfrm>
      </p:grpSpPr>
      <p:sp>
        <p:nvSpPr>
          <p:cNvPr id="601" name="Google Shape;601;p302"/>
          <p:cNvSpPr txBox="1"/>
          <p:nvPr/>
        </p:nvSpPr>
        <p:spPr>
          <a:xfrm>
            <a:off x="433331" y="204144"/>
            <a:ext cx="8656657" cy="76927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panose="020B0604020202020204"/>
              <a:buNone/>
            </a:pPr>
            <a:r>
              <a:rPr lang="en-US" sz="3200" b="1" i="0" u="none" strike="noStrike" cap="none">
                <a:solidFill>
                  <a:srgbClr val="604878"/>
                </a:solidFill>
                <a:latin typeface="Raleway Light"/>
                <a:ea typeface="Raleway Light"/>
                <a:cs typeface="Raleway Light"/>
                <a:sym typeface="Raleway Light"/>
              </a:rPr>
              <a:t>Addition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602" name="Google Shape;602;p302"/>
          <p:cNvGrpSpPr/>
          <p:nvPr/>
        </p:nvGrpSpPr>
        <p:grpSpPr>
          <a:xfrm>
            <a:off x="459166" y="1433141"/>
            <a:ext cx="2611315" cy="2593731"/>
            <a:chOff x="4423877" y="3182812"/>
            <a:chExt cx="2611315" cy="2593731"/>
          </a:xfrm>
        </p:grpSpPr>
        <p:sp>
          <p:nvSpPr>
            <p:cNvPr id="603" name="Google Shape;603;p302"/>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604" name="Google Shape;604;p302"/>
            <p:cNvSpPr/>
            <p:nvPr/>
          </p:nvSpPr>
          <p:spPr>
            <a:xfrm>
              <a:off x="6648331"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605" name="Google Shape;605;p302"/>
          <p:cNvSpPr txBox="1"/>
          <p:nvPr/>
        </p:nvSpPr>
        <p:spPr>
          <a:xfrm>
            <a:off x="670181" y="1688122"/>
            <a:ext cx="63304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aphicFrame>
        <p:nvGraphicFramePr>
          <p:cNvPr id="606" name="Google Shape;606;p302"/>
          <p:cNvGraphicFramePr/>
          <p:nvPr/>
        </p:nvGraphicFramePr>
        <p:xfrm>
          <a:off x="796948" y="1688122"/>
          <a:ext cx="3000000" cy="3000000"/>
        </p:xfrm>
        <a:graphic>
          <a:graphicData uri="http://schemas.openxmlformats.org/drawingml/2006/table">
            <a:tbl>
              <a:tblPr firstRow="1" bandRow="1">
                <a:noFill/>
                <a:tableStyleId>{A8AFDC1E-701C-434D-97EA-48BC0D5C2CA6}</a:tableStyleId>
              </a:tblPr>
              <a:tblGrid>
                <a:gridCol w="665275"/>
                <a:gridCol w="665275"/>
                <a:gridCol w="665275"/>
              </a:tblGrid>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5</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4</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6</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7</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3 </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grpSp>
        <p:nvGrpSpPr>
          <p:cNvPr id="607" name="Google Shape;607;p302"/>
          <p:cNvGrpSpPr/>
          <p:nvPr/>
        </p:nvGrpSpPr>
        <p:grpSpPr>
          <a:xfrm>
            <a:off x="4281311" y="1433141"/>
            <a:ext cx="2611315" cy="2593731"/>
            <a:chOff x="4423877" y="3182812"/>
            <a:chExt cx="2611315" cy="2593731"/>
          </a:xfrm>
        </p:grpSpPr>
        <p:sp>
          <p:nvSpPr>
            <p:cNvPr id="608" name="Google Shape;608;p302"/>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609" name="Google Shape;609;p302"/>
            <p:cNvSpPr/>
            <p:nvPr/>
          </p:nvSpPr>
          <p:spPr>
            <a:xfrm>
              <a:off x="6648331"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610" name="Google Shape;610;p302"/>
          <p:cNvSpPr txBox="1"/>
          <p:nvPr/>
        </p:nvSpPr>
        <p:spPr>
          <a:xfrm>
            <a:off x="4492326" y="1688122"/>
            <a:ext cx="63304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aphicFrame>
        <p:nvGraphicFramePr>
          <p:cNvPr id="611" name="Google Shape;611;p302"/>
          <p:cNvGraphicFramePr/>
          <p:nvPr/>
        </p:nvGraphicFramePr>
        <p:xfrm>
          <a:off x="4619093" y="1688122"/>
          <a:ext cx="3000000" cy="3000000"/>
        </p:xfrm>
        <a:graphic>
          <a:graphicData uri="http://schemas.openxmlformats.org/drawingml/2006/table">
            <a:tbl>
              <a:tblPr firstRow="1" bandRow="1">
                <a:noFill/>
                <a:tableStyleId>{A8AFDC1E-701C-434D-97EA-48BC0D5C2CA6}</a:tableStyleId>
              </a:tblPr>
              <a:tblGrid>
                <a:gridCol w="665275"/>
                <a:gridCol w="665275"/>
                <a:gridCol w="665275"/>
              </a:tblGrid>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4</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5</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4</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3</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 </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4</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grpSp>
        <p:nvGrpSpPr>
          <p:cNvPr id="612" name="Google Shape;612;p302"/>
          <p:cNvGrpSpPr/>
          <p:nvPr/>
        </p:nvGrpSpPr>
        <p:grpSpPr>
          <a:xfrm>
            <a:off x="8958819" y="1433141"/>
            <a:ext cx="2611315" cy="2593731"/>
            <a:chOff x="4423877" y="3182812"/>
            <a:chExt cx="2611315" cy="2593731"/>
          </a:xfrm>
        </p:grpSpPr>
        <p:sp>
          <p:nvSpPr>
            <p:cNvPr id="613" name="Google Shape;613;p302"/>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614" name="Google Shape;614;p302"/>
            <p:cNvSpPr/>
            <p:nvPr/>
          </p:nvSpPr>
          <p:spPr>
            <a:xfrm>
              <a:off x="6648331"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615" name="Google Shape;615;p302"/>
          <p:cNvSpPr txBox="1"/>
          <p:nvPr/>
        </p:nvSpPr>
        <p:spPr>
          <a:xfrm>
            <a:off x="9169834" y="1688122"/>
            <a:ext cx="63304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aphicFrame>
        <p:nvGraphicFramePr>
          <p:cNvPr id="616" name="Google Shape;616;p302"/>
          <p:cNvGraphicFramePr/>
          <p:nvPr/>
        </p:nvGraphicFramePr>
        <p:xfrm>
          <a:off x="9296601" y="1688122"/>
          <a:ext cx="3000000" cy="3000000"/>
        </p:xfrm>
        <a:graphic>
          <a:graphicData uri="http://schemas.openxmlformats.org/drawingml/2006/table">
            <a:tbl>
              <a:tblPr firstRow="1" bandRow="1">
                <a:noFill/>
                <a:tableStyleId>{A8AFDC1E-701C-434D-97EA-48BC0D5C2CA6}</a:tableStyleId>
              </a:tblPr>
              <a:tblGrid>
                <a:gridCol w="665275"/>
                <a:gridCol w="665275"/>
                <a:gridCol w="665275"/>
              </a:tblGrid>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9</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7</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6</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6</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9</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9</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5 </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6</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617" name="Google Shape;617;p302"/>
          <p:cNvSpPr/>
          <p:nvPr/>
        </p:nvSpPr>
        <p:spPr>
          <a:xfrm>
            <a:off x="3279531" y="2312410"/>
            <a:ext cx="782516" cy="826477"/>
          </a:xfrm>
          <a:prstGeom prst="mathPlus">
            <a:avLst>
              <a:gd name="adj1" fmla="val 23520"/>
            </a:avLst>
          </a:prstGeom>
          <a:solidFill>
            <a:schemeClr val="accent1"/>
          </a:solidFill>
          <a:ln w="25400" cap="flat" cmpd="sng">
            <a:solidFill>
              <a:srgbClr val="AF5C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618" name="Google Shape;618;p302"/>
          <p:cNvSpPr/>
          <p:nvPr/>
        </p:nvSpPr>
        <p:spPr>
          <a:xfrm>
            <a:off x="7385538" y="2312410"/>
            <a:ext cx="1143000" cy="580292"/>
          </a:xfrm>
          <a:prstGeom prst="mathEqual">
            <a:avLst>
              <a:gd name="adj1" fmla="val 23520"/>
              <a:gd name="adj2" fmla="val 11760"/>
            </a:avLst>
          </a:prstGeom>
          <a:solidFill>
            <a:schemeClr val="accent1"/>
          </a:solidFill>
          <a:ln w="25400" cap="flat" cmpd="sng">
            <a:solidFill>
              <a:srgbClr val="AF5C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619" name="Google Shape;619;p302"/>
          <p:cNvSpPr/>
          <p:nvPr/>
        </p:nvSpPr>
        <p:spPr>
          <a:xfrm>
            <a:off x="1929689" y="4591113"/>
            <a:ext cx="8404806" cy="1106303"/>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In the addition operation, it is mandatory that the dimensions of the matrices are equivalent to each other.</a:t>
            </a:r>
            <a:endParaRPr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0" name="Google Shape;620;p302"/>
          <p:cNvSpPr/>
          <p:nvPr/>
        </p:nvSpPr>
        <p:spPr>
          <a:xfrm>
            <a:off x="864464" y="1767254"/>
            <a:ext cx="548281" cy="545156"/>
          </a:xfrm>
          <a:prstGeom prst="flowChartAlternateProcess">
            <a:avLst/>
          </a:prstGeom>
          <a:noFill/>
          <a:ln w="25400" cap="flat" cmpd="sng">
            <a:solidFill>
              <a:srgbClr val="5077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621" name="Google Shape;621;p302"/>
          <p:cNvSpPr/>
          <p:nvPr/>
        </p:nvSpPr>
        <p:spPr>
          <a:xfrm>
            <a:off x="4689117" y="1767254"/>
            <a:ext cx="548281" cy="545156"/>
          </a:xfrm>
          <a:prstGeom prst="flowChartAlternateProcess">
            <a:avLst/>
          </a:prstGeom>
          <a:noFill/>
          <a:ln w="25400" cap="flat" cmpd="sng">
            <a:solidFill>
              <a:srgbClr val="5077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622" name="Google Shape;622;p302"/>
          <p:cNvSpPr/>
          <p:nvPr/>
        </p:nvSpPr>
        <p:spPr>
          <a:xfrm>
            <a:off x="9349039" y="1767254"/>
            <a:ext cx="548281" cy="545156"/>
          </a:xfrm>
          <a:prstGeom prst="flowChartAlternateProcess">
            <a:avLst/>
          </a:prstGeom>
          <a:noFill/>
          <a:ln w="25400" cap="flat" cmpd="sng">
            <a:solidFill>
              <a:srgbClr val="5077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623" name="Google Shape;623;p302"/>
          <p:cNvSpPr/>
          <p:nvPr/>
        </p:nvSpPr>
        <p:spPr>
          <a:xfrm>
            <a:off x="881197" y="2457428"/>
            <a:ext cx="548281" cy="545156"/>
          </a:xfrm>
          <a:prstGeom prst="flowChartAlternateProcess">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624" name="Google Shape;624;p302"/>
          <p:cNvSpPr/>
          <p:nvPr/>
        </p:nvSpPr>
        <p:spPr>
          <a:xfrm>
            <a:off x="4705850" y="2457428"/>
            <a:ext cx="548281" cy="545156"/>
          </a:xfrm>
          <a:prstGeom prst="flowChartAlternateProcess">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625" name="Google Shape;625;p302"/>
          <p:cNvSpPr/>
          <p:nvPr/>
        </p:nvSpPr>
        <p:spPr>
          <a:xfrm>
            <a:off x="9365772" y="2457428"/>
            <a:ext cx="548281" cy="545156"/>
          </a:xfrm>
          <a:prstGeom prst="flowChartAlternateProcess">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626" name="Google Shape;626;p302"/>
          <p:cNvSpPr/>
          <p:nvPr/>
        </p:nvSpPr>
        <p:spPr>
          <a:xfrm>
            <a:off x="881197" y="3138887"/>
            <a:ext cx="548281" cy="545156"/>
          </a:xfrm>
          <a:prstGeom prst="flowChartAlternateProcess">
            <a:avLst/>
          </a:prstGeom>
          <a:noFill/>
          <a:ln w="25400" cap="flat" cmpd="sng">
            <a:solidFill>
              <a:srgbClr val="00B0F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627" name="Google Shape;627;p302"/>
          <p:cNvSpPr/>
          <p:nvPr/>
        </p:nvSpPr>
        <p:spPr>
          <a:xfrm>
            <a:off x="4705850" y="3138887"/>
            <a:ext cx="548281" cy="545156"/>
          </a:xfrm>
          <a:prstGeom prst="flowChartAlternateProcess">
            <a:avLst/>
          </a:prstGeom>
          <a:noFill/>
          <a:ln w="25400" cap="flat" cmpd="sng">
            <a:solidFill>
              <a:srgbClr val="00B0F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628" name="Google Shape;628;p302"/>
          <p:cNvSpPr/>
          <p:nvPr/>
        </p:nvSpPr>
        <p:spPr>
          <a:xfrm>
            <a:off x="9365772" y="3138887"/>
            <a:ext cx="548281" cy="545156"/>
          </a:xfrm>
          <a:prstGeom prst="flowChartAlternateProcess">
            <a:avLst/>
          </a:prstGeom>
          <a:noFill/>
          <a:ln w="25400" cap="flat" cmpd="sng">
            <a:solidFill>
              <a:srgbClr val="00B0F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3" name="Shape 633"/>
        <p:cNvGrpSpPr/>
        <p:nvPr/>
      </p:nvGrpSpPr>
      <p:grpSpPr>
        <a:xfrm>
          <a:off x="0" y="0"/>
          <a:ext cx="0" cy="0"/>
          <a:chOff x="0" y="0"/>
          <a:chExt cx="0" cy="0"/>
        </a:xfrm>
      </p:grpSpPr>
      <p:sp>
        <p:nvSpPr>
          <p:cNvPr id="634" name="Google Shape;634;p303"/>
          <p:cNvSpPr txBox="1"/>
          <p:nvPr/>
        </p:nvSpPr>
        <p:spPr>
          <a:xfrm>
            <a:off x="433331" y="204144"/>
            <a:ext cx="8656657" cy="76927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panose="020B0604020202020204"/>
              <a:buNone/>
            </a:pPr>
            <a:r>
              <a:rPr lang="en-US" sz="3200" b="1" i="0" u="none" strike="noStrike" cap="none">
                <a:solidFill>
                  <a:srgbClr val="604878"/>
                </a:solidFill>
                <a:latin typeface="Raleway Light"/>
                <a:ea typeface="Raleway Light"/>
                <a:cs typeface="Raleway Light"/>
                <a:sym typeface="Raleway Light"/>
              </a:rPr>
              <a:t>Subtraction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35" name="Google Shape;635;p303"/>
          <p:cNvSpPr/>
          <p:nvPr/>
        </p:nvSpPr>
        <p:spPr>
          <a:xfrm>
            <a:off x="1929689" y="4591113"/>
            <a:ext cx="8404806" cy="1106303"/>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Similar to the addition operation, in subtraction we will subtract the corresponding element in both the matrices to get the resultant matrix. </a:t>
            </a:r>
            <a:endParaRPr sz="2000" b="1"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6" name="Google Shape;636;p303"/>
          <p:cNvSpPr/>
          <p:nvPr/>
        </p:nvSpPr>
        <p:spPr>
          <a:xfrm>
            <a:off x="3226777" y="2391508"/>
            <a:ext cx="940777" cy="501194"/>
          </a:xfrm>
          <a:prstGeom prst="mathMinus">
            <a:avLst>
              <a:gd name="adj1" fmla="val 23520"/>
            </a:avLst>
          </a:prstGeom>
          <a:solidFill>
            <a:schemeClr val="accent1"/>
          </a:solidFill>
          <a:ln w="25400" cap="flat" cmpd="sng">
            <a:solidFill>
              <a:srgbClr val="AF5C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nvGrpSpPr>
          <p:cNvPr id="637" name="Google Shape;637;p303"/>
          <p:cNvGrpSpPr/>
          <p:nvPr/>
        </p:nvGrpSpPr>
        <p:grpSpPr>
          <a:xfrm>
            <a:off x="459166" y="1433141"/>
            <a:ext cx="2611315" cy="2593731"/>
            <a:chOff x="4423877" y="3182812"/>
            <a:chExt cx="2611315" cy="2593731"/>
          </a:xfrm>
        </p:grpSpPr>
        <p:sp>
          <p:nvSpPr>
            <p:cNvPr id="638" name="Google Shape;638;p303"/>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639" name="Google Shape;639;p303"/>
            <p:cNvSpPr/>
            <p:nvPr/>
          </p:nvSpPr>
          <p:spPr>
            <a:xfrm>
              <a:off x="6648331"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640" name="Google Shape;640;p303"/>
          <p:cNvSpPr txBox="1"/>
          <p:nvPr/>
        </p:nvSpPr>
        <p:spPr>
          <a:xfrm>
            <a:off x="670181" y="1688122"/>
            <a:ext cx="63304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aphicFrame>
        <p:nvGraphicFramePr>
          <p:cNvPr id="641" name="Google Shape;641;p303"/>
          <p:cNvGraphicFramePr/>
          <p:nvPr/>
        </p:nvGraphicFramePr>
        <p:xfrm>
          <a:off x="796948" y="1688122"/>
          <a:ext cx="3000000" cy="3000000"/>
        </p:xfrm>
        <a:graphic>
          <a:graphicData uri="http://schemas.openxmlformats.org/drawingml/2006/table">
            <a:tbl>
              <a:tblPr firstRow="1" bandRow="1">
                <a:noFill/>
                <a:tableStyleId>{A8AFDC1E-701C-434D-97EA-48BC0D5C2CA6}</a:tableStyleId>
              </a:tblPr>
              <a:tblGrid>
                <a:gridCol w="665275"/>
                <a:gridCol w="665275"/>
                <a:gridCol w="665275"/>
              </a:tblGrid>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5</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4</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6</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7</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3 </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grpSp>
        <p:nvGrpSpPr>
          <p:cNvPr id="642" name="Google Shape;642;p303"/>
          <p:cNvGrpSpPr/>
          <p:nvPr/>
        </p:nvGrpSpPr>
        <p:grpSpPr>
          <a:xfrm>
            <a:off x="4281311" y="1433141"/>
            <a:ext cx="2611315" cy="2593731"/>
            <a:chOff x="4423877" y="3182812"/>
            <a:chExt cx="2611315" cy="2593731"/>
          </a:xfrm>
        </p:grpSpPr>
        <p:sp>
          <p:nvSpPr>
            <p:cNvPr id="643" name="Google Shape;643;p303"/>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644" name="Google Shape;644;p303"/>
            <p:cNvSpPr/>
            <p:nvPr/>
          </p:nvSpPr>
          <p:spPr>
            <a:xfrm>
              <a:off x="6648331"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645" name="Google Shape;645;p303"/>
          <p:cNvSpPr txBox="1"/>
          <p:nvPr/>
        </p:nvSpPr>
        <p:spPr>
          <a:xfrm>
            <a:off x="4492326" y="1688122"/>
            <a:ext cx="63304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aphicFrame>
        <p:nvGraphicFramePr>
          <p:cNvPr id="646" name="Google Shape;646;p303"/>
          <p:cNvGraphicFramePr/>
          <p:nvPr/>
        </p:nvGraphicFramePr>
        <p:xfrm>
          <a:off x="4619093" y="1688122"/>
          <a:ext cx="3000000" cy="3000000"/>
        </p:xfrm>
        <a:graphic>
          <a:graphicData uri="http://schemas.openxmlformats.org/drawingml/2006/table">
            <a:tbl>
              <a:tblPr firstRow="1" bandRow="1">
                <a:noFill/>
                <a:tableStyleId>{A8AFDC1E-701C-434D-97EA-48BC0D5C2CA6}</a:tableStyleId>
              </a:tblPr>
              <a:tblGrid>
                <a:gridCol w="665275"/>
                <a:gridCol w="665275"/>
                <a:gridCol w="665275"/>
              </a:tblGrid>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4</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5</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4</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3</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 </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4</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grpSp>
        <p:nvGrpSpPr>
          <p:cNvPr id="647" name="Google Shape;647;p303"/>
          <p:cNvGrpSpPr/>
          <p:nvPr/>
        </p:nvGrpSpPr>
        <p:grpSpPr>
          <a:xfrm>
            <a:off x="8958819" y="1433141"/>
            <a:ext cx="2611315" cy="2593731"/>
            <a:chOff x="4423877" y="3182812"/>
            <a:chExt cx="2611315" cy="2593731"/>
          </a:xfrm>
        </p:grpSpPr>
        <p:sp>
          <p:nvSpPr>
            <p:cNvPr id="648" name="Google Shape;648;p303"/>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649" name="Google Shape;649;p303"/>
            <p:cNvSpPr/>
            <p:nvPr/>
          </p:nvSpPr>
          <p:spPr>
            <a:xfrm>
              <a:off x="6648331"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650" name="Google Shape;650;p303"/>
          <p:cNvSpPr txBox="1"/>
          <p:nvPr/>
        </p:nvSpPr>
        <p:spPr>
          <a:xfrm>
            <a:off x="9169834" y="1688122"/>
            <a:ext cx="63304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aphicFrame>
        <p:nvGraphicFramePr>
          <p:cNvPr id="651" name="Google Shape;651;p303"/>
          <p:cNvGraphicFramePr/>
          <p:nvPr/>
        </p:nvGraphicFramePr>
        <p:xfrm>
          <a:off x="9296601" y="1688122"/>
          <a:ext cx="3000000" cy="3000000"/>
        </p:xfrm>
        <a:graphic>
          <a:graphicData uri="http://schemas.openxmlformats.org/drawingml/2006/table">
            <a:tbl>
              <a:tblPr firstRow="1" bandRow="1">
                <a:noFill/>
                <a:tableStyleId>{A8AFDC1E-701C-434D-97EA-48BC0D5C2CA6}</a:tableStyleId>
              </a:tblPr>
              <a:tblGrid>
                <a:gridCol w="665275"/>
                <a:gridCol w="665275"/>
                <a:gridCol w="665275"/>
              </a:tblGrid>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-3</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3</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5</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0</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 </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652" name="Google Shape;652;p303"/>
          <p:cNvSpPr/>
          <p:nvPr/>
        </p:nvSpPr>
        <p:spPr>
          <a:xfrm>
            <a:off x="7385538" y="2312410"/>
            <a:ext cx="1143000" cy="580292"/>
          </a:xfrm>
          <a:prstGeom prst="mathEqual">
            <a:avLst>
              <a:gd name="adj1" fmla="val 23520"/>
              <a:gd name="adj2" fmla="val 11760"/>
            </a:avLst>
          </a:prstGeom>
          <a:solidFill>
            <a:schemeClr val="accent1"/>
          </a:solidFill>
          <a:ln w="25400" cap="flat" cmpd="sng">
            <a:solidFill>
              <a:srgbClr val="AF5C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653" name="Google Shape;653;p303"/>
          <p:cNvSpPr/>
          <p:nvPr/>
        </p:nvSpPr>
        <p:spPr>
          <a:xfrm>
            <a:off x="864464" y="1767254"/>
            <a:ext cx="548281" cy="545156"/>
          </a:xfrm>
          <a:prstGeom prst="flowChartAlternateProcess">
            <a:avLst/>
          </a:prstGeom>
          <a:noFill/>
          <a:ln w="25400" cap="flat" cmpd="sng">
            <a:solidFill>
              <a:srgbClr val="5077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654" name="Google Shape;654;p303"/>
          <p:cNvSpPr/>
          <p:nvPr/>
        </p:nvSpPr>
        <p:spPr>
          <a:xfrm>
            <a:off x="4689117" y="1767254"/>
            <a:ext cx="548281" cy="545156"/>
          </a:xfrm>
          <a:prstGeom prst="flowChartAlternateProcess">
            <a:avLst/>
          </a:prstGeom>
          <a:noFill/>
          <a:ln w="25400" cap="flat" cmpd="sng">
            <a:solidFill>
              <a:srgbClr val="5077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655" name="Google Shape;655;p303"/>
          <p:cNvSpPr/>
          <p:nvPr/>
        </p:nvSpPr>
        <p:spPr>
          <a:xfrm>
            <a:off x="9349039" y="1767254"/>
            <a:ext cx="548281" cy="545156"/>
          </a:xfrm>
          <a:prstGeom prst="flowChartAlternateProcess">
            <a:avLst/>
          </a:prstGeom>
          <a:noFill/>
          <a:ln w="25400" cap="flat" cmpd="sng">
            <a:solidFill>
              <a:srgbClr val="5077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656" name="Google Shape;656;p303"/>
          <p:cNvSpPr/>
          <p:nvPr/>
        </p:nvSpPr>
        <p:spPr>
          <a:xfrm>
            <a:off x="881197" y="2457428"/>
            <a:ext cx="548281" cy="545156"/>
          </a:xfrm>
          <a:prstGeom prst="flowChartAlternateProcess">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657" name="Google Shape;657;p303"/>
          <p:cNvSpPr/>
          <p:nvPr/>
        </p:nvSpPr>
        <p:spPr>
          <a:xfrm>
            <a:off x="4705850" y="2457428"/>
            <a:ext cx="548281" cy="545156"/>
          </a:xfrm>
          <a:prstGeom prst="flowChartAlternateProcess">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658" name="Google Shape;658;p303"/>
          <p:cNvSpPr/>
          <p:nvPr/>
        </p:nvSpPr>
        <p:spPr>
          <a:xfrm>
            <a:off x="9365772" y="2457428"/>
            <a:ext cx="548281" cy="545156"/>
          </a:xfrm>
          <a:prstGeom prst="flowChartAlternateProcess">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659" name="Google Shape;659;p303"/>
          <p:cNvSpPr/>
          <p:nvPr/>
        </p:nvSpPr>
        <p:spPr>
          <a:xfrm>
            <a:off x="881197" y="3138887"/>
            <a:ext cx="548281" cy="545156"/>
          </a:xfrm>
          <a:prstGeom prst="flowChartAlternateProcess">
            <a:avLst/>
          </a:prstGeom>
          <a:noFill/>
          <a:ln w="25400" cap="flat" cmpd="sng">
            <a:solidFill>
              <a:srgbClr val="00B0F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660" name="Google Shape;660;p303"/>
          <p:cNvSpPr/>
          <p:nvPr/>
        </p:nvSpPr>
        <p:spPr>
          <a:xfrm>
            <a:off x="4705850" y="3138887"/>
            <a:ext cx="548281" cy="545156"/>
          </a:xfrm>
          <a:prstGeom prst="flowChartAlternateProcess">
            <a:avLst/>
          </a:prstGeom>
          <a:noFill/>
          <a:ln w="25400" cap="flat" cmpd="sng">
            <a:solidFill>
              <a:srgbClr val="00B0F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661" name="Google Shape;661;p303"/>
          <p:cNvSpPr/>
          <p:nvPr/>
        </p:nvSpPr>
        <p:spPr>
          <a:xfrm>
            <a:off x="9365772" y="3138887"/>
            <a:ext cx="548281" cy="545156"/>
          </a:xfrm>
          <a:prstGeom prst="flowChartAlternateProcess">
            <a:avLst/>
          </a:prstGeom>
          <a:noFill/>
          <a:ln w="25400" cap="flat" cmpd="sng">
            <a:solidFill>
              <a:srgbClr val="00B0F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5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655"/>
                                        </p:tgtEl>
                                        <p:attrNameLst>
                                          <p:attrName>style.visibility</p:attrName>
                                        </p:attrNameLst>
                                      </p:cBhvr>
                                      <p:to>
                                        <p:strVal val="visible"/>
                                      </p:to>
                                    </p:set>
                                    <p:animEffect transition="in" filter="fade">
                                      <p:cBhvr>
                                        <p:cTn id="13" dur="500"/>
                                        <p:tgtEl>
                                          <p:spTgt spid="65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56"/>
                                        </p:tgtEl>
                                        <p:attrNameLst>
                                          <p:attrName>style.visibility</p:attrName>
                                        </p:attrNameLst>
                                      </p:cBhvr>
                                      <p:to>
                                        <p:strVal val="visible"/>
                                      </p:to>
                                    </p:set>
                                    <p:animEffect transition="in" filter="fade">
                                      <p:cBhvr>
                                        <p:cTn id="18" dur="500"/>
                                        <p:tgtEl>
                                          <p:spTgt spid="656"/>
                                        </p:tgtEl>
                                      </p:cBhvr>
                                    </p:animEffect>
                                  </p:childTnLst>
                                </p:cTn>
                              </p:par>
                              <p:par>
                                <p:cTn id="19" presetID="10" presetClass="entr" presetSubtype="0" fill="hold" nodeType="withEffect">
                                  <p:stCondLst>
                                    <p:cond delay="0"/>
                                  </p:stCondLst>
                                  <p:childTnLst>
                                    <p:set>
                                      <p:cBhvr>
                                        <p:cTn id="20" dur="1" fill="hold">
                                          <p:stCondLst>
                                            <p:cond delay="0"/>
                                          </p:stCondLst>
                                        </p:cTn>
                                        <p:tgtEl>
                                          <p:spTgt spid="657"/>
                                        </p:tgtEl>
                                        <p:attrNameLst>
                                          <p:attrName>style.visibility</p:attrName>
                                        </p:attrNameLst>
                                      </p:cBhvr>
                                      <p:to>
                                        <p:strVal val="visible"/>
                                      </p:to>
                                    </p:set>
                                    <p:animEffect transition="in" filter="fade">
                                      <p:cBhvr>
                                        <p:cTn id="21" dur="500"/>
                                        <p:tgtEl>
                                          <p:spTgt spid="65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58"/>
                                        </p:tgtEl>
                                        <p:attrNameLst>
                                          <p:attrName>style.visibility</p:attrName>
                                        </p:attrNameLst>
                                      </p:cBhvr>
                                      <p:to>
                                        <p:strVal val="visible"/>
                                      </p:to>
                                    </p:set>
                                    <p:animEffect transition="in" filter="fade">
                                      <p:cBhvr>
                                        <p:cTn id="26" dur="500"/>
                                        <p:tgtEl>
                                          <p:spTgt spid="65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59"/>
                                        </p:tgtEl>
                                        <p:attrNameLst>
                                          <p:attrName>style.visibility</p:attrName>
                                        </p:attrNameLst>
                                      </p:cBhvr>
                                      <p:to>
                                        <p:strVal val="visible"/>
                                      </p:to>
                                    </p:set>
                                    <p:animEffect transition="in" filter="fade">
                                      <p:cBhvr>
                                        <p:cTn id="31" dur="500"/>
                                        <p:tgtEl>
                                          <p:spTgt spid="659"/>
                                        </p:tgtEl>
                                      </p:cBhvr>
                                    </p:animEffect>
                                  </p:childTnLst>
                                </p:cTn>
                              </p:par>
                              <p:par>
                                <p:cTn id="32" presetID="10" presetClass="entr" presetSubtype="0" fill="hold" nodeType="withEffect">
                                  <p:stCondLst>
                                    <p:cond delay="0"/>
                                  </p:stCondLst>
                                  <p:childTnLst>
                                    <p:set>
                                      <p:cBhvr>
                                        <p:cTn id="33" dur="1" fill="hold">
                                          <p:stCondLst>
                                            <p:cond delay="0"/>
                                          </p:stCondLst>
                                        </p:cTn>
                                        <p:tgtEl>
                                          <p:spTgt spid="660"/>
                                        </p:tgtEl>
                                        <p:attrNameLst>
                                          <p:attrName>style.visibility</p:attrName>
                                        </p:attrNameLst>
                                      </p:cBhvr>
                                      <p:to>
                                        <p:strVal val="visible"/>
                                      </p:to>
                                    </p:set>
                                    <p:animEffect transition="in" filter="fade">
                                      <p:cBhvr>
                                        <p:cTn id="34" dur="500"/>
                                        <p:tgtEl>
                                          <p:spTgt spid="66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661"/>
                                        </p:tgtEl>
                                        <p:attrNameLst>
                                          <p:attrName>style.visibility</p:attrName>
                                        </p:attrNameLst>
                                      </p:cBhvr>
                                      <p:to>
                                        <p:strVal val="visible"/>
                                      </p:to>
                                    </p:set>
                                    <p:animEffect transition="in" filter="fade">
                                      <p:cBhvr>
                                        <p:cTn id="39" dur="500"/>
                                        <p:tgtEl>
                                          <p:spTgt spid="6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6" name="Shape 666"/>
        <p:cNvGrpSpPr/>
        <p:nvPr/>
      </p:nvGrpSpPr>
      <p:grpSpPr>
        <a:xfrm>
          <a:off x="0" y="0"/>
          <a:ext cx="0" cy="0"/>
          <a:chOff x="0" y="0"/>
          <a:chExt cx="0" cy="0"/>
        </a:xfrm>
      </p:grpSpPr>
      <p:sp>
        <p:nvSpPr>
          <p:cNvPr id="667" name="Google Shape;667;p304"/>
          <p:cNvSpPr txBox="1"/>
          <p:nvPr/>
        </p:nvSpPr>
        <p:spPr>
          <a:xfrm>
            <a:off x="433331" y="204144"/>
            <a:ext cx="8656657" cy="76927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panose="020B0604020202020204"/>
              <a:buNone/>
            </a:pPr>
            <a:r>
              <a:rPr lang="en-US" sz="3200" b="1" i="0" u="none" strike="noStrike" cap="none">
                <a:solidFill>
                  <a:srgbClr val="604878"/>
                </a:solidFill>
                <a:latin typeface="Raleway Light"/>
                <a:ea typeface="Raleway Light"/>
                <a:cs typeface="Raleway Light"/>
                <a:sym typeface="Raleway Light"/>
              </a:rPr>
              <a:t>Subtraction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68" name="Google Shape;668;p304"/>
          <p:cNvSpPr/>
          <p:nvPr/>
        </p:nvSpPr>
        <p:spPr>
          <a:xfrm>
            <a:off x="1929689" y="4591113"/>
            <a:ext cx="8404806" cy="1106303"/>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In the subtraction operation, it is mandatory for the matrices to be of equivalent dimensions as well.</a:t>
            </a:r>
            <a:endParaRPr sz="2000" b="1"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9" name="Google Shape;669;p304"/>
          <p:cNvSpPr/>
          <p:nvPr/>
        </p:nvSpPr>
        <p:spPr>
          <a:xfrm>
            <a:off x="3226777" y="2391508"/>
            <a:ext cx="940777" cy="501194"/>
          </a:xfrm>
          <a:prstGeom prst="mathMinus">
            <a:avLst>
              <a:gd name="adj1" fmla="val 23520"/>
            </a:avLst>
          </a:prstGeom>
          <a:solidFill>
            <a:schemeClr val="accent1"/>
          </a:solidFill>
          <a:ln w="25400" cap="flat" cmpd="sng">
            <a:solidFill>
              <a:srgbClr val="AF5C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nvGrpSpPr>
          <p:cNvPr id="670" name="Google Shape;670;p304"/>
          <p:cNvGrpSpPr/>
          <p:nvPr/>
        </p:nvGrpSpPr>
        <p:grpSpPr>
          <a:xfrm>
            <a:off x="459166" y="1433141"/>
            <a:ext cx="2611315" cy="2593731"/>
            <a:chOff x="4423877" y="3182812"/>
            <a:chExt cx="2611315" cy="2593731"/>
          </a:xfrm>
        </p:grpSpPr>
        <p:sp>
          <p:nvSpPr>
            <p:cNvPr id="671" name="Google Shape;671;p304"/>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672" name="Google Shape;672;p304"/>
            <p:cNvSpPr/>
            <p:nvPr/>
          </p:nvSpPr>
          <p:spPr>
            <a:xfrm>
              <a:off x="6648331"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673" name="Google Shape;673;p304"/>
          <p:cNvSpPr txBox="1"/>
          <p:nvPr/>
        </p:nvSpPr>
        <p:spPr>
          <a:xfrm>
            <a:off x="670181" y="1688122"/>
            <a:ext cx="63304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aphicFrame>
        <p:nvGraphicFramePr>
          <p:cNvPr id="674" name="Google Shape;674;p304"/>
          <p:cNvGraphicFramePr/>
          <p:nvPr/>
        </p:nvGraphicFramePr>
        <p:xfrm>
          <a:off x="796948" y="1688122"/>
          <a:ext cx="3000000" cy="3000000"/>
        </p:xfrm>
        <a:graphic>
          <a:graphicData uri="http://schemas.openxmlformats.org/drawingml/2006/table">
            <a:tbl>
              <a:tblPr firstRow="1" bandRow="1">
                <a:noFill/>
                <a:tableStyleId>{A8AFDC1E-701C-434D-97EA-48BC0D5C2CA6}</a:tableStyleId>
              </a:tblPr>
              <a:tblGrid>
                <a:gridCol w="665275"/>
                <a:gridCol w="665275"/>
                <a:gridCol w="665275"/>
              </a:tblGrid>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5</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4</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6</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7</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3 </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grpSp>
        <p:nvGrpSpPr>
          <p:cNvPr id="675" name="Google Shape;675;p304"/>
          <p:cNvGrpSpPr/>
          <p:nvPr/>
        </p:nvGrpSpPr>
        <p:grpSpPr>
          <a:xfrm>
            <a:off x="4281311" y="1433141"/>
            <a:ext cx="2611315" cy="2593731"/>
            <a:chOff x="4423877" y="3182812"/>
            <a:chExt cx="2611315" cy="2593731"/>
          </a:xfrm>
        </p:grpSpPr>
        <p:sp>
          <p:nvSpPr>
            <p:cNvPr id="676" name="Google Shape;676;p304"/>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677" name="Google Shape;677;p304"/>
            <p:cNvSpPr/>
            <p:nvPr/>
          </p:nvSpPr>
          <p:spPr>
            <a:xfrm>
              <a:off x="6648331"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678" name="Google Shape;678;p304"/>
          <p:cNvSpPr txBox="1"/>
          <p:nvPr/>
        </p:nvSpPr>
        <p:spPr>
          <a:xfrm>
            <a:off x="4492326" y="1688122"/>
            <a:ext cx="63304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aphicFrame>
        <p:nvGraphicFramePr>
          <p:cNvPr id="679" name="Google Shape;679;p304"/>
          <p:cNvGraphicFramePr/>
          <p:nvPr/>
        </p:nvGraphicFramePr>
        <p:xfrm>
          <a:off x="4619093" y="1688122"/>
          <a:ext cx="3000000" cy="3000000"/>
        </p:xfrm>
        <a:graphic>
          <a:graphicData uri="http://schemas.openxmlformats.org/drawingml/2006/table">
            <a:tbl>
              <a:tblPr firstRow="1" bandRow="1">
                <a:noFill/>
                <a:tableStyleId>{A8AFDC1E-701C-434D-97EA-48BC0D5C2CA6}</a:tableStyleId>
              </a:tblPr>
              <a:tblGrid>
                <a:gridCol w="665275"/>
                <a:gridCol w="665275"/>
                <a:gridCol w="665275"/>
              </a:tblGrid>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4</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5</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4</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3</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 </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4</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grpSp>
        <p:nvGrpSpPr>
          <p:cNvPr id="680" name="Google Shape;680;p304"/>
          <p:cNvGrpSpPr/>
          <p:nvPr/>
        </p:nvGrpSpPr>
        <p:grpSpPr>
          <a:xfrm>
            <a:off x="8958819" y="1433141"/>
            <a:ext cx="2611315" cy="2593731"/>
            <a:chOff x="4423877" y="3182812"/>
            <a:chExt cx="2611315" cy="2593731"/>
          </a:xfrm>
        </p:grpSpPr>
        <p:sp>
          <p:nvSpPr>
            <p:cNvPr id="681" name="Google Shape;681;p304"/>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682" name="Google Shape;682;p304"/>
            <p:cNvSpPr/>
            <p:nvPr/>
          </p:nvSpPr>
          <p:spPr>
            <a:xfrm>
              <a:off x="6648331"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683" name="Google Shape;683;p304"/>
          <p:cNvSpPr txBox="1"/>
          <p:nvPr/>
        </p:nvSpPr>
        <p:spPr>
          <a:xfrm>
            <a:off x="9169834" y="1688122"/>
            <a:ext cx="63304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aphicFrame>
        <p:nvGraphicFramePr>
          <p:cNvPr id="684" name="Google Shape;684;p304"/>
          <p:cNvGraphicFramePr/>
          <p:nvPr/>
        </p:nvGraphicFramePr>
        <p:xfrm>
          <a:off x="9296601" y="1688122"/>
          <a:ext cx="3000000" cy="3000000"/>
        </p:xfrm>
        <a:graphic>
          <a:graphicData uri="http://schemas.openxmlformats.org/drawingml/2006/table">
            <a:tbl>
              <a:tblPr firstRow="1" bandRow="1">
                <a:noFill/>
                <a:tableStyleId>{A8AFDC1E-701C-434D-97EA-48BC0D5C2CA6}</a:tableStyleId>
              </a:tblPr>
              <a:tblGrid>
                <a:gridCol w="665275"/>
                <a:gridCol w="665275"/>
                <a:gridCol w="665275"/>
              </a:tblGrid>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-3</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3</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5</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0</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 </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685" name="Google Shape;685;p304"/>
          <p:cNvSpPr/>
          <p:nvPr/>
        </p:nvSpPr>
        <p:spPr>
          <a:xfrm>
            <a:off x="7385538" y="2312410"/>
            <a:ext cx="1143000" cy="580292"/>
          </a:xfrm>
          <a:prstGeom prst="mathEqual">
            <a:avLst>
              <a:gd name="adj1" fmla="val 23520"/>
              <a:gd name="adj2" fmla="val 11760"/>
            </a:avLst>
          </a:prstGeom>
          <a:solidFill>
            <a:schemeClr val="accent1"/>
          </a:solidFill>
          <a:ln w="25400" cap="flat" cmpd="sng">
            <a:solidFill>
              <a:srgbClr val="AF5C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686" name="Google Shape;686;p304"/>
          <p:cNvSpPr/>
          <p:nvPr/>
        </p:nvSpPr>
        <p:spPr>
          <a:xfrm>
            <a:off x="864464" y="1767254"/>
            <a:ext cx="548281" cy="545156"/>
          </a:xfrm>
          <a:prstGeom prst="flowChartAlternateProcess">
            <a:avLst/>
          </a:prstGeom>
          <a:noFill/>
          <a:ln w="25400" cap="flat" cmpd="sng">
            <a:solidFill>
              <a:srgbClr val="5077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687" name="Google Shape;687;p304"/>
          <p:cNvSpPr/>
          <p:nvPr/>
        </p:nvSpPr>
        <p:spPr>
          <a:xfrm>
            <a:off x="4689117" y="1767254"/>
            <a:ext cx="548281" cy="545156"/>
          </a:xfrm>
          <a:prstGeom prst="flowChartAlternateProcess">
            <a:avLst/>
          </a:prstGeom>
          <a:noFill/>
          <a:ln w="25400" cap="flat" cmpd="sng">
            <a:solidFill>
              <a:srgbClr val="5077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688" name="Google Shape;688;p304"/>
          <p:cNvSpPr/>
          <p:nvPr/>
        </p:nvSpPr>
        <p:spPr>
          <a:xfrm>
            <a:off x="9349039" y="1767254"/>
            <a:ext cx="548281" cy="545156"/>
          </a:xfrm>
          <a:prstGeom prst="flowChartAlternateProcess">
            <a:avLst/>
          </a:prstGeom>
          <a:noFill/>
          <a:ln w="25400" cap="flat" cmpd="sng">
            <a:solidFill>
              <a:srgbClr val="5077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689" name="Google Shape;689;p304"/>
          <p:cNvSpPr/>
          <p:nvPr/>
        </p:nvSpPr>
        <p:spPr>
          <a:xfrm>
            <a:off x="881197" y="2457428"/>
            <a:ext cx="548281" cy="545156"/>
          </a:xfrm>
          <a:prstGeom prst="flowChartAlternateProcess">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690" name="Google Shape;690;p304"/>
          <p:cNvSpPr/>
          <p:nvPr/>
        </p:nvSpPr>
        <p:spPr>
          <a:xfrm>
            <a:off x="4705850" y="2457428"/>
            <a:ext cx="548281" cy="545156"/>
          </a:xfrm>
          <a:prstGeom prst="flowChartAlternateProcess">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691" name="Google Shape;691;p304"/>
          <p:cNvSpPr/>
          <p:nvPr/>
        </p:nvSpPr>
        <p:spPr>
          <a:xfrm>
            <a:off x="9365772" y="2457428"/>
            <a:ext cx="548281" cy="545156"/>
          </a:xfrm>
          <a:prstGeom prst="flowChartAlternateProcess">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692" name="Google Shape;692;p304"/>
          <p:cNvSpPr/>
          <p:nvPr/>
        </p:nvSpPr>
        <p:spPr>
          <a:xfrm>
            <a:off x="881197" y="3138887"/>
            <a:ext cx="548281" cy="545156"/>
          </a:xfrm>
          <a:prstGeom prst="flowChartAlternateProcess">
            <a:avLst/>
          </a:prstGeom>
          <a:noFill/>
          <a:ln w="25400" cap="flat" cmpd="sng">
            <a:solidFill>
              <a:srgbClr val="00B0F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693" name="Google Shape;693;p304"/>
          <p:cNvSpPr/>
          <p:nvPr/>
        </p:nvSpPr>
        <p:spPr>
          <a:xfrm>
            <a:off x="4705850" y="3138887"/>
            <a:ext cx="548281" cy="545156"/>
          </a:xfrm>
          <a:prstGeom prst="flowChartAlternateProcess">
            <a:avLst/>
          </a:prstGeom>
          <a:noFill/>
          <a:ln w="25400" cap="flat" cmpd="sng">
            <a:solidFill>
              <a:srgbClr val="00B0F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694" name="Google Shape;694;p304"/>
          <p:cNvSpPr/>
          <p:nvPr/>
        </p:nvSpPr>
        <p:spPr>
          <a:xfrm>
            <a:off x="9365772" y="3138887"/>
            <a:ext cx="548281" cy="545156"/>
          </a:xfrm>
          <a:prstGeom prst="flowChartAlternateProcess">
            <a:avLst/>
          </a:prstGeom>
          <a:noFill/>
          <a:ln w="25400" cap="flat" cmpd="sng">
            <a:solidFill>
              <a:srgbClr val="00B0F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99" name="Shape 699"/>
        <p:cNvGrpSpPr/>
        <p:nvPr/>
      </p:nvGrpSpPr>
      <p:grpSpPr>
        <a:xfrm>
          <a:off x="0" y="0"/>
          <a:ext cx="0" cy="0"/>
          <a:chOff x="0" y="0"/>
          <a:chExt cx="0" cy="0"/>
        </a:xfrm>
      </p:grpSpPr>
      <p:sp>
        <p:nvSpPr>
          <p:cNvPr id="700" name="Google Shape;700;p305"/>
          <p:cNvSpPr txBox="1"/>
          <p:nvPr/>
        </p:nvSpPr>
        <p:spPr>
          <a:xfrm>
            <a:off x="433331" y="204144"/>
            <a:ext cx="8656657" cy="76927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panose="020B0604020202020204"/>
              <a:buNone/>
            </a:pPr>
            <a:r>
              <a:rPr lang="en-US" sz="3200" b="1" i="0" u="none" strike="noStrike" cap="none">
                <a:solidFill>
                  <a:srgbClr val="604878"/>
                </a:solidFill>
                <a:latin typeface="Raleway Light"/>
                <a:ea typeface="Raleway Light"/>
                <a:cs typeface="Raleway Light"/>
                <a:sym typeface="Raleway Light"/>
              </a:rPr>
              <a:t>Hands on - Python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01" name="Google Shape;701;p305"/>
          <p:cNvSpPr/>
          <p:nvPr/>
        </p:nvSpPr>
        <p:spPr>
          <a:xfrm>
            <a:off x="827521" y="1459523"/>
            <a:ext cx="6497118" cy="3481759"/>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02" name="Google Shape;702;p305"/>
          <p:cNvSpPr/>
          <p:nvPr/>
        </p:nvSpPr>
        <p:spPr>
          <a:xfrm>
            <a:off x="7878304" y="1459523"/>
            <a:ext cx="3552397" cy="3481759"/>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03" name="Google Shape;703;p305"/>
          <p:cNvSpPr txBox="1"/>
          <p:nvPr/>
        </p:nvSpPr>
        <p:spPr>
          <a:xfrm>
            <a:off x="8748346" y="1547454"/>
            <a:ext cx="1828800"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1" i="0" u="none" strike="noStrike" cap="none">
                <a:solidFill>
                  <a:srgbClr val="000000"/>
                </a:solidFill>
                <a:latin typeface="Arial" panose="020B0604020202020204"/>
                <a:ea typeface="Arial" panose="020B0604020202020204"/>
                <a:cs typeface="Arial" panose="020B0604020202020204"/>
                <a:sym typeface="Arial" panose="020B0604020202020204"/>
              </a:rPr>
              <a:t>Output</a:t>
            </a:r>
            <a:endParaRPr sz="18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04" name="Google Shape;704;p305"/>
          <p:cNvSpPr/>
          <p:nvPr/>
        </p:nvSpPr>
        <p:spPr>
          <a:xfrm>
            <a:off x="1929689" y="5232951"/>
            <a:ext cx="8404806" cy="1106303"/>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In this example, we have used the matrices A and B with dimensions 3x3 and performed the subtraction using the for loops and numpy array.</a:t>
            </a:r>
            <a:endParaRPr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pic>
        <p:nvPicPr>
          <p:cNvPr id="705" name="Google Shape;705;p305"/>
          <p:cNvPicPr preferRelativeResize="0"/>
          <p:nvPr/>
        </p:nvPicPr>
        <p:blipFill rotWithShape="1">
          <a:blip r:embed="rId1"/>
          <a:srcRect/>
          <a:stretch>
            <a:fillRect/>
          </a:stretch>
        </p:blipFill>
        <p:spPr>
          <a:xfrm>
            <a:off x="1132855" y="1725770"/>
            <a:ext cx="5886450" cy="2825750"/>
          </a:xfrm>
          <a:prstGeom prst="rect">
            <a:avLst/>
          </a:prstGeom>
          <a:noFill/>
          <a:ln>
            <a:noFill/>
          </a:ln>
        </p:spPr>
      </p:pic>
      <p:pic>
        <p:nvPicPr>
          <p:cNvPr id="706" name="Google Shape;706;p305"/>
          <p:cNvPicPr preferRelativeResize="0"/>
          <p:nvPr/>
        </p:nvPicPr>
        <p:blipFill rotWithShape="1">
          <a:blip r:embed="rId2"/>
          <a:srcRect/>
          <a:stretch>
            <a:fillRect/>
          </a:stretch>
        </p:blipFill>
        <p:spPr>
          <a:xfrm>
            <a:off x="8410462" y="2287833"/>
            <a:ext cx="2504568" cy="1825137"/>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711" name="Shape 711"/>
        <p:cNvGrpSpPr/>
        <p:nvPr/>
      </p:nvGrpSpPr>
      <p:grpSpPr>
        <a:xfrm>
          <a:off x="0" y="0"/>
          <a:ext cx="0" cy="0"/>
          <a:chOff x="0" y="0"/>
          <a:chExt cx="0" cy="0"/>
        </a:xfrm>
      </p:grpSpPr>
      <p:sp>
        <p:nvSpPr>
          <p:cNvPr id="712" name="Google Shape;712;p306"/>
          <p:cNvSpPr txBox="1"/>
          <p:nvPr/>
        </p:nvSpPr>
        <p:spPr>
          <a:xfrm>
            <a:off x="433331" y="204144"/>
            <a:ext cx="8656657" cy="76927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panose="020B0604020202020204"/>
              <a:buNone/>
            </a:pPr>
            <a:r>
              <a:rPr lang="en-US" sz="3200" b="1" i="0" u="none" strike="noStrike" cap="none">
                <a:solidFill>
                  <a:srgbClr val="604878"/>
                </a:solidFill>
                <a:latin typeface="Raleway Light"/>
                <a:ea typeface="Raleway Light"/>
                <a:cs typeface="Raleway Light"/>
                <a:sym typeface="Raleway Light"/>
              </a:rPr>
              <a:t>Multiplication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713" name="Google Shape;713;p306"/>
          <p:cNvGrpSpPr/>
          <p:nvPr/>
        </p:nvGrpSpPr>
        <p:grpSpPr>
          <a:xfrm>
            <a:off x="459166" y="1433141"/>
            <a:ext cx="2611315" cy="2593731"/>
            <a:chOff x="4423877" y="3182812"/>
            <a:chExt cx="2611315" cy="2593731"/>
          </a:xfrm>
        </p:grpSpPr>
        <p:sp>
          <p:nvSpPr>
            <p:cNvPr id="714" name="Google Shape;714;p306"/>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715" name="Google Shape;715;p306"/>
            <p:cNvSpPr/>
            <p:nvPr/>
          </p:nvSpPr>
          <p:spPr>
            <a:xfrm>
              <a:off x="6648331"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716" name="Google Shape;716;p306"/>
          <p:cNvSpPr txBox="1"/>
          <p:nvPr/>
        </p:nvSpPr>
        <p:spPr>
          <a:xfrm>
            <a:off x="670181" y="1688122"/>
            <a:ext cx="63304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aphicFrame>
        <p:nvGraphicFramePr>
          <p:cNvPr id="717" name="Google Shape;717;p306"/>
          <p:cNvGraphicFramePr/>
          <p:nvPr/>
        </p:nvGraphicFramePr>
        <p:xfrm>
          <a:off x="796948" y="1688122"/>
          <a:ext cx="3000000" cy="3000000"/>
        </p:xfrm>
        <a:graphic>
          <a:graphicData uri="http://schemas.openxmlformats.org/drawingml/2006/table">
            <a:tbl>
              <a:tblPr firstRow="1" bandRow="1">
                <a:noFill/>
                <a:tableStyleId>{A8AFDC1E-701C-434D-97EA-48BC0D5C2CA6}</a:tableStyleId>
              </a:tblPr>
              <a:tblGrid>
                <a:gridCol w="665275"/>
                <a:gridCol w="665275"/>
                <a:gridCol w="665275"/>
              </a:tblGrid>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5</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9</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4</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6</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7</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3 </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8</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grpSp>
        <p:nvGrpSpPr>
          <p:cNvPr id="718" name="Google Shape;718;p306"/>
          <p:cNvGrpSpPr/>
          <p:nvPr/>
        </p:nvGrpSpPr>
        <p:grpSpPr>
          <a:xfrm>
            <a:off x="7587219" y="1470459"/>
            <a:ext cx="2998163" cy="2593731"/>
            <a:chOff x="4423877" y="3182812"/>
            <a:chExt cx="2998163" cy="2593731"/>
          </a:xfrm>
        </p:grpSpPr>
        <p:sp>
          <p:nvSpPr>
            <p:cNvPr id="719" name="Google Shape;719;p306"/>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720" name="Google Shape;720;p306"/>
            <p:cNvSpPr/>
            <p:nvPr/>
          </p:nvSpPr>
          <p:spPr>
            <a:xfrm>
              <a:off x="7035179"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721" name="Google Shape;721;p306"/>
          <p:cNvSpPr txBox="1"/>
          <p:nvPr/>
        </p:nvSpPr>
        <p:spPr>
          <a:xfrm>
            <a:off x="7798234" y="1725440"/>
            <a:ext cx="63304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aphicFrame>
        <p:nvGraphicFramePr>
          <p:cNvPr id="722" name="Google Shape;722;p306"/>
          <p:cNvGraphicFramePr/>
          <p:nvPr/>
        </p:nvGraphicFramePr>
        <p:xfrm>
          <a:off x="7925001" y="1725440"/>
          <a:ext cx="3000000" cy="3000000"/>
        </p:xfrm>
        <a:graphic>
          <a:graphicData uri="http://schemas.openxmlformats.org/drawingml/2006/table">
            <a:tbl>
              <a:tblPr firstRow="1" bandRow="1">
                <a:noFill/>
                <a:tableStyleId>{A8AFDC1E-701C-434D-97EA-48BC0D5C2CA6}</a:tableStyleId>
              </a:tblPr>
              <a:tblGrid>
                <a:gridCol w="803175"/>
                <a:gridCol w="803175"/>
                <a:gridCol w="803175"/>
              </a:tblGrid>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10</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4</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18</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8</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12</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14</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6 </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16</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723" name="Google Shape;723;p306"/>
          <p:cNvSpPr/>
          <p:nvPr/>
        </p:nvSpPr>
        <p:spPr>
          <a:xfrm>
            <a:off x="6013938" y="2349728"/>
            <a:ext cx="1143000" cy="580292"/>
          </a:xfrm>
          <a:prstGeom prst="mathEqual">
            <a:avLst>
              <a:gd name="adj1" fmla="val 23520"/>
              <a:gd name="adj2" fmla="val 11760"/>
            </a:avLst>
          </a:prstGeom>
          <a:solidFill>
            <a:schemeClr val="accent1"/>
          </a:solidFill>
          <a:ln w="25400" cap="flat" cmpd="sng">
            <a:solidFill>
              <a:srgbClr val="AF5C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724" name="Google Shape;724;p306"/>
          <p:cNvSpPr/>
          <p:nvPr/>
        </p:nvSpPr>
        <p:spPr>
          <a:xfrm>
            <a:off x="1929689" y="4591113"/>
            <a:ext cx="8404806" cy="1106303"/>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Multiplying a matrix with a scalar will yield the resultant matrix that will have each element multiplied with the scalar. </a:t>
            </a:r>
            <a:endParaRPr sz="2000" b="1"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5" name="Google Shape;725;p306"/>
          <p:cNvSpPr/>
          <p:nvPr/>
        </p:nvSpPr>
        <p:spPr>
          <a:xfrm>
            <a:off x="3253154" y="2242071"/>
            <a:ext cx="782516" cy="720969"/>
          </a:xfrm>
          <a:prstGeom prst="mathMultiply">
            <a:avLst>
              <a:gd name="adj1" fmla="val 23520"/>
            </a:avLst>
          </a:prstGeom>
          <a:solidFill>
            <a:schemeClr val="accent1"/>
          </a:solidFill>
          <a:ln w="25400" cap="flat" cmpd="sng">
            <a:solidFill>
              <a:srgbClr val="AF5C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726" name="Google Shape;726;p306"/>
          <p:cNvSpPr txBox="1"/>
          <p:nvPr/>
        </p:nvSpPr>
        <p:spPr>
          <a:xfrm>
            <a:off x="4510454" y="2316709"/>
            <a:ext cx="888023" cy="646331"/>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None/>
            </a:pPr>
            <a:r>
              <a:rPr lang="en-US" sz="3600" b="1" i="0" u="none" strike="noStrike" cap="none">
                <a:solidFill>
                  <a:srgbClr val="000000"/>
                </a:solidFill>
                <a:latin typeface="Arial" panose="020B0604020202020204"/>
                <a:ea typeface="Arial" panose="020B0604020202020204"/>
                <a:cs typeface="Arial" panose="020B0604020202020204"/>
                <a:sym typeface="Arial" panose="020B0604020202020204"/>
              </a:rPr>
              <a:t>2</a:t>
            </a:r>
            <a:endParaRPr sz="36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27" name="Google Shape;727;p306"/>
          <p:cNvSpPr/>
          <p:nvPr/>
        </p:nvSpPr>
        <p:spPr>
          <a:xfrm>
            <a:off x="881197" y="1725440"/>
            <a:ext cx="560741" cy="591269"/>
          </a:xfrm>
          <a:prstGeom prst="flowChartAlternateProcess">
            <a:avLst/>
          </a:prstGeom>
          <a:noFill/>
          <a:ln w="25400" cap="flat" cmpd="sng">
            <a:solidFill>
              <a:srgbClr val="AF5C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728" name="Google Shape;728;p306"/>
          <p:cNvSpPr/>
          <p:nvPr/>
        </p:nvSpPr>
        <p:spPr>
          <a:xfrm>
            <a:off x="8009250" y="1725441"/>
            <a:ext cx="657455" cy="694672"/>
          </a:xfrm>
          <a:prstGeom prst="flowChartAlternateProcess">
            <a:avLst/>
          </a:prstGeom>
          <a:noFill/>
          <a:ln w="25400" cap="flat" cmpd="sng">
            <a:solidFill>
              <a:srgbClr val="AF5C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729" name="Google Shape;729;p306"/>
          <p:cNvSpPr/>
          <p:nvPr/>
        </p:nvSpPr>
        <p:spPr>
          <a:xfrm>
            <a:off x="4674094" y="2371771"/>
            <a:ext cx="560741" cy="591269"/>
          </a:xfrm>
          <a:prstGeom prst="flowChartAlternateProcess">
            <a:avLst/>
          </a:prstGeom>
          <a:noFill/>
          <a:ln w="25400" cap="flat" cmpd="sng">
            <a:solidFill>
              <a:srgbClr val="AF5C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730" name="Google Shape;730;p306"/>
          <p:cNvSpPr/>
          <p:nvPr/>
        </p:nvSpPr>
        <p:spPr>
          <a:xfrm>
            <a:off x="881197" y="2471689"/>
            <a:ext cx="560741" cy="591269"/>
          </a:xfrm>
          <a:prstGeom prst="flowChartAlternateProcess">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731" name="Google Shape;731;p306"/>
          <p:cNvSpPr/>
          <p:nvPr/>
        </p:nvSpPr>
        <p:spPr>
          <a:xfrm>
            <a:off x="4679932" y="2381638"/>
            <a:ext cx="560741" cy="591269"/>
          </a:xfrm>
          <a:prstGeom prst="flowChartAlternateProcess">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732" name="Google Shape;732;p306"/>
          <p:cNvSpPr/>
          <p:nvPr/>
        </p:nvSpPr>
        <p:spPr>
          <a:xfrm>
            <a:off x="8009250" y="2471689"/>
            <a:ext cx="657455" cy="591269"/>
          </a:xfrm>
          <a:prstGeom prst="flowChartAlternateProcess">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27"/>
                                        </p:tgtEl>
                                        <p:attrNameLst>
                                          <p:attrName>style.visibility</p:attrName>
                                        </p:attrNameLst>
                                      </p:cBhvr>
                                      <p:to>
                                        <p:strVal val="visible"/>
                                      </p:to>
                                    </p:set>
                                    <p:animEffect transition="in" filter="fade">
                                      <p:cBhvr>
                                        <p:cTn id="7" dur="500"/>
                                        <p:tgtEl>
                                          <p:spTgt spid="7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29"/>
                                        </p:tgtEl>
                                        <p:attrNameLst>
                                          <p:attrName>style.visibility</p:attrName>
                                        </p:attrNameLst>
                                      </p:cBhvr>
                                      <p:to>
                                        <p:strVal val="visible"/>
                                      </p:to>
                                    </p:set>
                                    <p:animEffect transition="in" filter="fade">
                                      <p:cBhvr>
                                        <p:cTn id="12" dur="500"/>
                                        <p:tgtEl>
                                          <p:spTgt spid="7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28"/>
                                        </p:tgtEl>
                                        <p:attrNameLst>
                                          <p:attrName>style.visibility</p:attrName>
                                        </p:attrNameLst>
                                      </p:cBhvr>
                                      <p:to>
                                        <p:strVal val="visible"/>
                                      </p:to>
                                    </p:set>
                                    <p:animEffect transition="in" filter="fade">
                                      <p:cBhvr>
                                        <p:cTn id="17" dur="500"/>
                                        <p:tgtEl>
                                          <p:spTgt spid="72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30"/>
                                        </p:tgtEl>
                                        <p:attrNameLst>
                                          <p:attrName>style.visibility</p:attrName>
                                        </p:attrNameLst>
                                      </p:cBhvr>
                                      <p:to>
                                        <p:strVal val="visible"/>
                                      </p:to>
                                    </p:set>
                                    <p:animEffect transition="in" filter="fade">
                                      <p:cBhvr>
                                        <p:cTn id="22" dur="500"/>
                                        <p:tgtEl>
                                          <p:spTgt spid="73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31"/>
                                        </p:tgtEl>
                                        <p:attrNameLst>
                                          <p:attrName>style.visibility</p:attrName>
                                        </p:attrNameLst>
                                      </p:cBhvr>
                                      <p:to>
                                        <p:strVal val="visible"/>
                                      </p:to>
                                    </p:set>
                                    <p:animEffect transition="in" filter="fade">
                                      <p:cBhvr>
                                        <p:cTn id="27" dur="500"/>
                                        <p:tgtEl>
                                          <p:spTgt spid="73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32"/>
                                        </p:tgtEl>
                                        <p:attrNameLst>
                                          <p:attrName>style.visibility</p:attrName>
                                        </p:attrNameLst>
                                      </p:cBhvr>
                                      <p:to>
                                        <p:strVal val="visible"/>
                                      </p:to>
                                    </p:set>
                                    <p:animEffect transition="in" filter="fade">
                                      <p:cBhvr>
                                        <p:cTn id="32" dur="500"/>
                                        <p:tgtEl>
                                          <p:spTgt spid="7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737" name="Shape 737"/>
        <p:cNvGrpSpPr/>
        <p:nvPr/>
      </p:nvGrpSpPr>
      <p:grpSpPr>
        <a:xfrm>
          <a:off x="0" y="0"/>
          <a:ext cx="0" cy="0"/>
          <a:chOff x="0" y="0"/>
          <a:chExt cx="0" cy="0"/>
        </a:xfrm>
      </p:grpSpPr>
      <p:sp>
        <p:nvSpPr>
          <p:cNvPr id="738" name="Google Shape;738;p307"/>
          <p:cNvSpPr txBox="1"/>
          <p:nvPr/>
        </p:nvSpPr>
        <p:spPr>
          <a:xfrm>
            <a:off x="433331" y="204144"/>
            <a:ext cx="8656657" cy="76927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panose="020B0604020202020204"/>
              <a:buNone/>
            </a:pPr>
            <a:r>
              <a:rPr lang="en-US" sz="3200" b="1" i="0" u="none" strike="noStrike" cap="none">
                <a:solidFill>
                  <a:srgbClr val="604878"/>
                </a:solidFill>
                <a:latin typeface="Raleway Light"/>
                <a:ea typeface="Raleway Light"/>
                <a:cs typeface="Raleway Light"/>
                <a:sym typeface="Raleway Light"/>
              </a:rPr>
              <a:t>Multiplication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739" name="Google Shape;739;p307"/>
          <p:cNvGrpSpPr/>
          <p:nvPr/>
        </p:nvGrpSpPr>
        <p:grpSpPr>
          <a:xfrm>
            <a:off x="622806" y="1806873"/>
            <a:ext cx="2611315" cy="2593731"/>
            <a:chOff x="4423877" y="3182812"/>
            <a:chExt cx="2611315" cy="2593731"/>
          </a:xfrm>
        </p:grpSpPr>
        <p:sp>
          <p:nvSpPr>
            <p:cNvPr id="740" name="Google Shape;740;p307"/>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741" name="Google Shape;741;p307"/>
            <p:cNvSpPr/>
            <p:nvPr/>
          </p:nvSpPr>
          <p:spPr>
            <a:xfrm>
              <a:off x="6648331"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742" name="Google Shape;742;p307"/>
          <p:cNvSpPr txBox="1"/>
          <p:nvPr/>
        </p:nvSpPr>
        <p:spPr>
          <a:xfrm>
            <a:off x="833821" y="2061854"/>
            <a:ext cx="63304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aphicFrame>
        <p:nvGraphicFramePr>
          <p:cNvPr id="743" name="Google Shape;743;p307"/>
          <p:cNvGraphicFramePr/>
          <p:nvPr/>
        </p:nvGraphicFramePr>
        <p:xfrm>
          <a:off x="960588" y="2061854"/>
          <a:ext cx="3000000" cy="3000000"/>
        </p:xfrm>
        <a:graphic>
          <a:graphicData uri="http://schemas.openxmlformats.org/drawingml/2006/table">
            <a:tbl>
              <a:tblPr firstRow="1" bandRow="1">
                <a:noFill/>
                <a:tableStyleId>{A8AFDC1E-701C-434D-97EA-48BC0D5C2CA6}</a:tableStyleId>
              </a:tblPr>
              <a:tblGrid>
                <a:gridCol w="665275"/>
                <a:gridCol w="665275"/>
                <a:gridCol w="665275"/>
              </a:tblGrid>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5</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9</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4</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6</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7</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3 </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8</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744" name="Google Shape;744;p307"/>
          <p:cNvSpPr/>
          <p:nvPr/>
        </p:nvSpPr>
        <p:spPr>
          <a:xfrm>
            <a:off x="6673362" y="1675703"/>
            <a:ext cx="4979979" cy="3521974"/>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Scalar multiplication will not only have the same dimensions, but will show the properties like distributivity, associativity, additive inverse, etc.</a:t>
            </a:r>
            <a:endPar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5" name="Google Shape;745;p307"/>
          <p:cNvSpPr/>
          <p:nvPr/>
        </p:nvSpPr>
        <p:spPr>
          <a:xfrm>
            <a:off x="3416794" y="2615803"/>
            <a:ext cx="782516" cy="720969"/>
          </a:xfrm>
          <a:prstGeom prst="mathMultiply">
            <a:avLst>
              <a:gd name="adj1" fmla="val 23520"/>
            </a:avLst>
          </a:prstGeom>
          <a:solidFill>
            <a:schemeClr val="accent1"/>
          </a:solidFill>
          <a:ln w="25400" cap="flat" cmpd="sng">
            <a:solidFill>
              <a:srgbClr val="AF5C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746" name="Google Shape;746;p307"/>
          <p:cNvSpPr txBox="1"/>
          <p:nvPr/>
        </p:nvSpPr>
        <p:spPr>
          <a:xfrm>
            <a:off x="4674094" y="2690441"/>
            <a:ext cx="888023" cy="646331"/>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None/>
            </a:pPr>
            <a:r>
              <a:rPr lang="en-US" sz="3600" b="1" i="0" u="none" strike="noStrike" cap="none">
                <a:solidFill>
                  <a:srgbClr val="000000"/>
                </a:solidFill>
                <a:latin typeface="Arial" panose="020B0604020202020204"/>
                <a:ea typeface="Arial" panose="020B0604020202020204"/>
                <a:cs typeface="Arial" panose="020B0604020202020204"/>
                <a:sym typeface="Arial" panose="020B0604020202020204"/>
              </a:rPr>
              <a:t>2</a:t>
            </a:r>
            <a:endParaRPr sz="36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47" name="Google Shape;747;p307"/>
          <p:cNvSpPr/>
          <p:nvPr/>
        </p:nvSpPr>
        <p:spPr>
          <a:xfrm>
            <a:off x="1044837" y="2099172"/>
            <a:ext cx="560741" cy="591269"/>
          </a:xfrm>
          <a:prstGeom prst="flowChartAlternateProcess">
            <a:avLst/>
          </a:prstGeom>
          <a:noFill/>
          <a:ln w="25400" cap="flat" cmpd="sng">
            <a:solidFill>
              <a:srgbClr val="AF5C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748" name="Google Shape;748;p307"/>
          <p:cNvSpPr/>
          <p:nvPr/>
        </p:nvSpPr>
        <p:spPr>
          <a:xfrm>
            <a:off x="4837734" y="2745503"/>
            <a:ext cx="560741" cy="591269"/>
          </a:xfrm>
          <a:prstGeom prst="flowChartAlternateProcess">
            <a:avLst/>
          </a:prstGeom>
          <a:noFill/>
          <a:ln w="25400" cap="flat" cmpd="sng">
            <a:solidFill>
              <a:srgbClr val="AF5C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749" name="Google Shape;749;p307"/>
          <p:cNvSpPr/>
          <p:nvPr/>
        </p:nvSpPr>
        <p:spPr>
          <a:xfrm>
            <a:off x="1044837" y="2845421"/>
            <a:ext cx="560741" cy="591269"/>
          </a:xfrm>
          <a:prstGeom prst="flowChartAlternateProcess">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750" name="Google Shape;750;p307"/>
          <p:cNvSpPr/>
          <p:nvPr/>
        </p:nvSpPr>
        <p:spPr>
          <a:xfrm>
            <a:off x="4843572" y="2755370"/>
            <a:ext cx="560741" cy="591269"/>
          </a:xfrm>
          <a:prstGeom prst="flowChartAlternateProcess">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755" name="Shape 755"/>
        <p:cNvGrpSpPr/>
        <p:nvPr/>
      </p:nvGrpSpPr>
      <p:grpSpPr>
        <a:xfrm>
          <a:off x="0" y="0"/>
          <a:ext cx="0" cy="0"/>
          <a:chOff x="0" y="0"/>
          <a:chExt cx="0" cy="0"/>
        </a:xfrm>
      </p:grpSpPr>
      <p:sp>
        <p:nvSpPr>
          <p:cNvPr id="756" name="Google Shape;756;p308"/>
          <p:cNvSpPr txBox="1"/>
          <p:nvPr/>
        </p:nvSpPr>
        <p:spPr>
          <a:xfrm>
            <a:off x="433331" y="204144"/>
            <a:ext cx="8656657" cy="76927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panose="020B0604020202020204"/>
              <a:buNone/>
            </a:pPr>
            <a:r>
              <a:rPr lang="en-US" sz="3200" b="1" i="0" u="none" strike="noStrike" cap="none">
                <a:solidFill>
                  <a:srgbClr val="604878"/>
                </a:solidFill>
                <a:latin typeface="Raleway Light"/>
                <a:ea typeface="Raleway Light"/>
                <a:cs typeface="Raleway Light"/>
                <a:sym typeface="Raleway Light"/>
              </a:rPr>
              <a:t>Hands on - Python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57" name="Google Shape;757;p308"/>
          <p:cNvSpPr/>
          <p:nvPr/>
        </p:nvSpPr>
        <p:spPr>
          <a:xfrm>
            <a:off x="827521" y="1459523"/>
            <a:ext cx="6497118" cy="3481759"/>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58" name="Google Shape;758;p308"/>
          <p:cNvSpPr/>
          <p:nvPr/>
        </p:nvSpPr>
        <p:spPr>
          <a:xfrm>
            <a:off x="7878304" y="1459523"/>
            <a:ext cx="3552397" cy="3481759"/>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59" name="Google Shape;759;p308"/>
          <p:cNvSpPr txBox="1"/>
          <p:nvPr/>
        </p:nvSpPr>
        <p:spPr>
          <a:xfrm>
            <a:off x="8748346" y="1547454"/>
            <a:ext cx="1828800"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1" i="0" u="none" strike="noStrike" cap="none">
                <a:solidFill>
                  <a:srgbClr val="000000"/>
                </a:solidFill>
                <a:latin typeface="Arial" panose="020B0604020202020204"/>
                <a:ea typeface="Arial" panose="020B0604020202020204"/>
                <a:cs typeface="Arial" panose="020B0604020202020204"/>
                <a:sym typeface="Arial" panose="020B0604020202020204"/>
              </a:rPr>
              <a:t>Output</a:t>
            </a:r>
            <a:endParaRPr sz="18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60" name="Google Shape;760;p308"/>
          <p:cNvSpPr/>
          <p:nvPr/>
        </p:nvSpPr>
        <p:spPr>
          <a:xfrm>
            <a:off x="1929689" y="5232951"/>
            <a:ext cx="8404806" cy="1106303"/>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In this example, we have multiplied a 3x3 matrix with a scalar. </a:t>
            </a:r>
            <a:endParaRPr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pic>
        <p:nvPicPr>
          <p:cNvPr id="761" name="Google Shape;761;p308"/>
          <p:cNvPicPr preferRelativeResize="0"/>
          <p:nvPr/>
        </p:nvPicPr>
        <p:blipFill rotWithShape="1">
          <a:blip r:embed="rId1"/>
          <a:srcRect/>
          <a:stretch>
            <a:fillRect/>
          </a:stretch>
        </p:blipFill>
        <p:spPr>
          <a:xfrm>
            <a:off x="1183655" y="1847850"/>
            <a:ext cx="5784850" cy="2552700"/>
          </a:xfrm>
          <a:prstGeom prst="rect">
            <a:avLst/>
          </a:prstGeom>
          <a:noFill/>
          <a:ln>
            <a:noFill/>
          </a:ln>
        </p:spPr>
      </p:pic>
      <p:pic>
        <p:nvPicPr>
          <p:cNvPr id="762" name="Google Shape;762;p308"/>
          <p:cNvPicPr preferRelativeResize="0"/>
          <p:nvPr/>
        </p:nvPicPr>
        <p:blipFill rotWithShape="1">
          <a:blip r:embed="rId2"/>
          <a:srcRect/>
          <a:stretch>
            <a:fillRect/>
          </a:stretch>
        </p:blipFill>
        <p:spPr>
          <a:xfrm>
            <a:off x="8480388" y="2446705"/>
            <a:ext cx="2232072" cy="168567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67" name="Shape 767"/>
        <p:cNvGrpSpPr/>
        <p:nvPr/>
      </p:nvGrpSpPr>
      <p:grpSpPr>
        <a:xfrm>
          <a:off x="0" y="0"/>
          <a:ext cx="0" cy="0"/>
          <a:chOff x="0" y="0"/>
          <a:chExt cx="0" cy="0"/>
        </a:xfrm>
      </p:grpSpPr>
      <p:sp>
        <p:nvSpPr>
          <p:cNvPr id="768" name="Google Shape;768;p309"/>
          <p:cNvSpPr txBox="1"/>
          <p:nvPr/>
        </p:nvSpPr>
        <p:spPr>
          <a:xfrm>
            <a:off x="433331" y="204144"/>
            <a:ext cx="8656657" cy="76927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panose="020B0604020202020204"/>
              <a:buNone/>
            </a:pPr>
            <a:r>
              <a:rPr lang="en-US" sz="3200" b="1" i="0" u="none" strike="noStrike" cap="none">
                <a:solidFill>
                  <a:srgbClr val="604878"/>
                </a:solidFill>
                <a:latin typeface="Raleway Light"/>
                <a:ea typeface="Raleway Light"/>
                <a:cs typeface="Raleway Light"/>
                <a:sym typeface="Raleway Light"/>
              </a:rPr>
              <a:t>Vector Multiplication</a:t>
            </a:r>
            <a:endParaRPr lang="en-US" sz="3200" b="1" i="0" u="none" strike="noStrike" cap="none">
              <a:solidFill>
                <a:srgbClr val="604878"/>
              </a:solidFill>
              <a:latin typeface="Raleway Light"/>
              <a:ea typeface="Raleway Light"/>
              <a:cs typeface="Raleway Light"/>
              <a:sym typeface="Raleway Light"/>
            </a:endParaRPr>
          </a:p>
        </p:txBody>
      </p:sp>
      <p:grpSp>
        <p:nvGrpSpPr>
          <p:cNvPr id="769" name="Google Shape;769;p309"/>
          <p:cNvGrpSpPr/>
          <p:nvPr/>
        </p:nvGrpSpPr>
        <p:grpSpPr>
          <a:xfrm>
            <a:off x="622806" y="1806873"/>
            <a:ext cx="2611315" cy="2593731"/>
            <a:chOff x="4423877" y="3182812"/>
            <a:chExt cx="2611315" cy="2593731"/>
          </a:xfrm>
        </p:grpSpPr>
        <p:sp>
          <p:nvSpPr>
            <p:cNvPr id="770" name="Google Shape;770;p309"/>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771" name="Google Shape;771;p309"/>
            <p:cNvSpPr/>
            <p:nvPr/>
          </p:nvSpPr>
          <p:spPr>
            <a:xfrm>
              <a:off x="6648331"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772" name="Google Shape;772;p309"/>
          <p:cNvSpPr txBox="1"/>
          <p:nvPr/>
        </p:nvSpPr>
        <p:spPr>
          <a:xfrm>
            <a:off x="833821" y="2061854"/>
            <a:ext cx="63304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aphicFrame>
        <p:nvGraphicFramePr>
          <p:cNvPr id="773" name="Google Shape;773;p309"/>
          <p:cNvGraphicFramePr/>
          <p:nvPr/>
        </p:nvGraphicFramePr>
        <p:xfrm>
          <a:off x="960588" y="2061854"/>
          <a:ext cx="3000000" cy="3000000"/>
        </p:xfrm>
        <a:graphic>
          <a:graphicData uri="http://schemas.openxmlformats.org/drawingml/2006/table">
            <a:tbl>
              <a:tblPr firstRow="1" bandRow="1">
                <a:noFill/>
                <a:tableStyleId>{A8AFDC1E-701C-434D-97EA-48BC0D5C2CA6}</a:tableStyleId>
              </a:tblPr>
              <a:tblGrid>
                <a:gridCol w="665275"/>
                <a:gridCol w="665275"/>
                <a:gridCol w="665275"/>
              </a:tblGrid>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5</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9</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4</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6</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7</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3 </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8</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774" name="Google Shape;774;p309"/>
          <p:cNvSpPr/>
          <p:nvPr/>
        </p:nvSpPr>
        <p:spPr>
          <a:xfrm>
            <a:off x="3416794" y="2615803"/>
            <a:ext cx="782516" cy="720969"/>
          </a:xfrm>
          <a:prstGeom prst="mathMultiply">
            <a:avLst>
              <a:gd name="adj1" fmla="val 23520"/>
            </a:avLst>
          </a:prstGeom>
          <a:solidFill>
            <a:schemeClr val="accent1"/>
          </a:solidFill>
          <a:ln w="25400" cap="flat" cmpd="sng">
            <a:solidFill>
              <a:srgbClr val="AF5C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nvGrpSpPr>
          <p:cNvPr id="775" name="Google Shape;775;p309"/>
          <p:cNvGrpSpPr/>
          <p:nvPr/>
        </p:nvGrpSpPr>
        <p:grpSpPr>
          <a:xfrm>
            <a:off x="4368329" y="1844189"/>
            <a:ext cx="1151843" cy="2593731"/>
            <a:chOff x="4423877" y="3182812"/>
            <a:chExt cx="1151843" cy="2593731"/>
          </a:xfrm>
        </p:grpSpPr>
        <p:sp>
          <p:nvSpPr>
            <p:cNvPr id="776" name="Google Shape;776;p309"/>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777" name="Google Shape;777;p309"/>
            <p:cNvSpPr/>
            <p:nvPr/>
          </p:nvSpPr>
          <p:spPr>
            <a:xfrm>
              <a:off x="5188859"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graphicFrame>
        <p:nvGraphicFramePr>
          <p:cNvPr id="778" name="Google Shape;778;p309"/>
          <p:cNvGraphicFramePr/>
          <p:nvPr/>
        </p:nvGraphicFramePr>
        <p:xfrm>
          <a:off x="4717699" y="2063701"/>
          <a:ext cx="3000000" cy="3000000"/>
        </p:xfrm>
        <a:graphic>
          <a:graphicData uri="http://schemas.openxmlformats.org/drawingml/2006/table">
            <a:tbl>
              <a:tblPr firstRow="1" bandRow="1">
                <a:noFill/>
                <a:tableStyleId>{0A493189-270C-42C2-B561-DDCC4C0B663A}</a:tableStyleId>
              </a:tblPr>
              <a:tblGrid>
                <a:gridCol w="500175"/>
              </a:tblGrid>
              <a:tr h="695425">
                <a:tc>
                  <a:txBody>
                    <a:bodyPr/>
                    <a:lstStyle/>
                    <a:p>
                      <a:pPr marL="0" marR="0" lvl="0" indent="0" algn="ctr" rtl="0">
                        <a:lnSpc>
                          <a:spcPct val="100000"/>
                        </a:lnSpc>
                        <a:spcBef>
                          <a:spcPts val="0"/>
                        </a:spcBef>
                        <a:spcAft>
                          <a:spcPts val="0"/>
                        </a:spcAft>
                        <a:buNone/>
                      </a:pPr>
                      <a:r>
                        <a:rPr lang="en-US" sz="3600" b="1" u="none" strike="noStrike" cap="none"/>
                        <a:t>1</a:t>
                      </a:r>
                      <a:endParaRPr sz="3600" b="1" u="none" strike="noStrike" cap="none"/>
                    </a:p>
                  </a:txBody>
                  <a:tcPr marL="91450" marR="91450" marT="45725" marB="45725" anchor="ctr"/>
                </a:tc>
              </a:tr>
              <a:tr h="695425">
                <a:tc>
                  <a:txBody>
                    <a:bodyPr/>
                    <a:lstStyle/>
                    <a:p>
                      <a:pPr marL="0" marR="0" lvl="0" indent="0" algn="ctr" rtl="0">
                        <a:lnSpc>
                          <a:spcPct val="100000"/>
                        </a:lnSpc>
                        <a:spcBef>
                          <a:spcPts val="0"/>
                        </a:spcBef>
                        <a:spcAft>
                          <a:spcPts val="0"/>
                        </a:spcAft>
                        <a:buNone/>
                      </a:pPr>
                      <a:r>
                        <a:rPr lang="en-US" sz="3600" b="1" u="none" strike="noStrike" cap="none"/>
                        <a:t>2</a:t>
                      </a:r>
                      <a:endParaRPr sz="3600" b="1" u="none" strike="noStrike" cap="none"/>
                    </a:p>
                  </a:txBody>
                  <a:tcPr marL="91450" marR="91450" marT="45725" marB="45725" anchor="ctr"/>
                </a:tc>
              </a:tr>
              <a:tr h="695425">
                <a:tc>
                  <a:txBody>
                    <a:bodyPr/>
                    <a:lstStyle/>
                    <a:p>
                      <a:pPr marL="0" marR="0" lvl="0" indent="0" algn="ctr" rtl="0">
                        <a:lnSpc>
                          <a:spcPct val="100000"/>
                        </a:lnSpc>
                        <a:spcBef>
                          <a:spcPts val="0"/>
                        </a:spcBef>
                        <a:spcAft>
                          <a:spcPts val="0"/>
                        </a:spcAft>
                        <a:buNone/>
                      </a:pPr>
                      <a:r>
                        <a:rPr lang="en-US" sz="3600" b="1" u="none" strike="noStrike" cap="none"/>
                        <a:t>4</a:t>
                      </a:r>
                      <a:endParaRPr sz="3600" b="1" u="none" strike="noStrike" cap="none"/>
                    </a:p>
                  </a:txBody>
                  <a:tcPr marL="91450" marR="91450" marT="45725" marB="45725" anchor="ctr"/>
                </a:tc>
              </a:tr>
            </a:tbl>
          </a:graphicData>
        </a:graphic>
      </p:graphicFrame>
      <p:sp>
        <p:nvSpPr>
          <p:cNvPr id="779" name="Google Shape;779;p309"/>
          <p:cNvSpPr/>
          <p:nvPr/>
        </p:nvSpPr>
        <p:spPr>
          <a:xfrm>
            <a:off x="6013938" y="2692623"/>
            <a:ext cx="1143000" cy="580292"/>
          </a:xfrm>
          <a:prstGeom prst="mathEqual">
            <a:avLst>
              <a:gd name="adj1" fmla="val 23520"/>
              <a:gd name="adj2" fmla="val 11760"/>
            </a:avLst>
          </a:prstGeom>
          <a:solidFill>
            <a:schemeClr val="accent1"/>
          </a:solidFill>
          <a:ln w="25400" cap="flat" cmpd="sng">
            <a:solidFill>
              <a:srgbClr val="AF5C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780" name="Google Shape;780;p309"/>
          <p:cNvSpPr/>
          <p:nvPr/>
        </p:nvSpPr>
        <p:spPr>
          <a:xfrm>
            <a:off x="7702062" y="1675702"/>
            <a:ext cx="3921370" cy="4109635"/>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While multiplying a matrix with a column vector, we must  figure out the dimensions of the resultant matrix. For this, the rows of the first matrix and the columns of the second matrix will be the dimensions of the resultant matrix. </a:t>
            </a:r>
            <a:endPar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785" name="Shape 785"/>
        <p:cNvGrpSpPr/>
        <p:nvPr/>
      </p:nvGrpSpPr>
      <p:grpSpPr>
        <a:xfrm>
          <a:off x="0" y="0"/>
          <a:ext cx="0" cy="0"/>
          <a:chOff x="0" y="0"/>
          <a:chExt cx="0" cy="0"/>
        </a:xfrm>
      </p:grpSpPr>
      <p:sp>
        <p:nvSpPr>
          <p:cNvPr id="786" name="Google Shape;786;p310"/>
          <p:cNvSpPr txBox="1"/>
          <p:nvPr/>
        </p:nvSpPr>
        <p:spPr>
          <a:xfrm>
            <a:off x="433331" y="204144"/>
            <a:ext cx="8656657" cy="76927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panose="020B0604020202020204"/>
              <a:buNone/>
            </a:pPr>
            <a:r>
              <a:rPr lang="en-US" sz="3200" b="1" i="0" u="none" strike="noStrike" cap="none">
                <a:solidFill>
                  <a:srgbClr val="604878"/>
                </a:solidFill>
                <a:latin typeface="Raleway Light"/>
                <a:ea typeface="Raleway Light"/>
                <a:cs typeface="Raleway Light"/>
                <a:sym typeface="Raleway Light"/>
              </a:rPr>
              <a:t>Vector Multiplication</a:t>
            </a:r>
            <a:endParaRPr lang="en-US" sz="3200" b="1" i="0" u="none" strike="noStrike" cap="none">
              <a:solidFill>
                <a:srgbClr val="604878"/>
              </a:solidFill>
              <a:latin typeface="Raleway Light"/>
              <a:ea typeface="Raleway Light"/>
              <a:cs typeface="Raleway Light"/>
              <a:sym typeface="Raleway Light"/>
            </a:endParaRPr>
          </a:p>
        </p:txBody>
      </p:sp>
      <p:grpSp>
        <p:nvGrpSpPr>
          <p:cNvPr id="787" name="Google Shape;787;p310"/>
          <p:cNvGrpSpPr/>
          <p:nvPr/>
        </p:nvGrpSpPr>
        <p:grpSpPr>
          <a:xfrm>
            <a:off x="622806" y="1806873"/>
            <a:ext cx="2611315" cy="2593731"/>
            <a:chOff x="4423877" y="3182812"/>
            <a:chExt cx="2611315" cy="2593731"/>
          </a:xfrm>
        </p:grpSpPr>
        <p:sp>
          <p:nvSpPr>
            <p:cNvPr id="788" name="Google Shape;788;p310"/>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789" name="Google Shape;789;p310"/>
            <p:cNvSpPr/>
            <p:nvPr/>
          </p:nvSpPr>
          <p:spPr>
            <a:xfrm>
              <a:off x="6648331"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790" name="Google Shape;790;p310"/>
          <p:cNvSpPr txBox="1"/>
          <p:nvPr/>
        </p:nvSpPr>
        <p:spPr>
          <a:xfrm>
            <a:off x="833821" y="2061854"/>
            <a:ext cx="63304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aphicFrame>
        <p:nvGraphicFramePr>
          <p:cNvPr id="791" name="Google Shape;791;p310"/>
          <p:cNvGraphicFramePr/>
          <p:nvPr/>
        </p:nvGraphicFramePr>
        <p:xfrm>
          <a:off x="960588" y="2061854"/>
          <a:ext cx="3000000" cy="3000000"/>
        </p:xfrm>
        <a:graphic>
          <a:graphicData uri="http://schemas.openxmlformats.org/drawingml/2006/table">
            <a:tbl>
              <a:tblPr firstRow="1" bandRow="1">
                <a:noFill/>
                <a:tableStyleId>{A8AFDC1E-701C-434D-97EA-48BC0D5C2CA6}</a:tableStyleId>
              </a:tblPr>
              <a:tblGrid>
                <a:gridCol w="665275"/>
                <a:gridCol w="665275"/>
                <a:gridCol w="665275"/>
              </a:tblGrid>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5</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9</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4</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6</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7</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3 </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8</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792" name="Google Shape;792;p310"/>
          <p:cNvSpPr/>
          <p:nvPr/>
        </p:nvSpPr>
        <p:spPr>
          <a:xfrm>
            <a:off x="3416794" y="2615803"/>
            <a:ext cx="782516" cy="720969"/>
          </a:xfrm>
          <a:prstGeom prst="mathMultiply">
            <a:avLst>
              <a:gd name="adj1" fmla="val 23520"/>
            </a:avLst>
          </a:prstGeom>
          <a:solidFill>
            <a:schemeClr val="accent1"/>
          </a:solidFill>
          <a:ln w="25400" cap="flat" cmpd="sng">
            <a:solidFill>
              <a:srgbClr val="AF5C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nvGrpSpPr>
          <p:cNvPr id="793" name="Google Shape;793;p310"/>
          <p:cNvGrpSpPr/>
          <p:nvPr/>
        </p:nvGrpSpPr>
        <p:grpSpPr>
          <a:xfrm>
            <a:off x="4368329" y="1844189"/>
            <a:ext cx="1151843" cy="2593731"/>
            <a:chOff x="4423877" y="3182812"/>
            <a:chExt cx="1151843" cy="2593731"/>
          </a:xfrm>
        </p:grpSpPr>
        <p:sp>
          <p:nvSpPr>
            <p:cNvPr id="794" name="Google Shape;794;p310"/>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795" name="Google Shape;795;p310"/>
            <p:cNvSpPr/>
            <p:nvPr/>
          </p:nvSpPr>
          <p:spPr>
            <a:xfrm>
              <a:off x="5188859"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graphicFrame>
        <p:nvGraphicFramePr>
          <p:cNvPr id="796" name="Google Shape;796;p310"/>
          <p:cNvGraphicFramePr/>
          <p:nvPr/>
        </p:nvGraphicFramePr>
        <p:xfrm>
          <a:off x="4717699" y="2063701"/>
          <a:ext cx="3000000" cy="3000000"/>
        </p:xfrm>
        <a:graphic>
          <a:graphicData uri="http://schemas.openxmlformats.org/drawingml/2006/table">
            <a:tbl>
              <a:tblPr firstRow="1" bandRow="1">
                <a:noFill/>
                <a:tableStyleId>{0A493189-270C-42C2-B561-DDCC4C0B663A}</a:tableStyleId>
              </a:tblPr>
              <a:tblGrid>
                <a:gridCol w="500175"/>
              </a:tblGrid>
              <a:tr h="695425">
                <a:tc>
                  <a:txBody>
                    <a:bodyPr/>
                    <a:lstStyle/>
                    <a:p>
                      <a:pPr marL="0" marR="0" lvl="0" indent="0" algn="ctr" rtl="0">
                        <a:lnSpc>
                          <a:spcPct val="100000"/>
                        </a:lnSpc>
                        <a:spcBef>
                          <a:spcPts val="0"/>
                        </a:spcBef>
                        <a:spcAft>
                          <a:spcPts val="0"/>
                        </a:spcAft>
                        <a:buNone/>
                      </a:pPr>
                      <a:r>
                        <a:rPr lang="en-US" sz="3600" b="1" u="none" strike="noStrike" cap="none"/>
                        <a:t>1</a:t>
                      </a:r>
                      <a:endParaRPr sz="3600" b="1" u="none" strike="noStrike" cap="none"/>
                    </a:p>
                  </a:txBody>
                  <a:tcPr marL="91450" marR="91450" marT="45725" marB="45725" anchor="ctr"/>
                </a:tc>
              </a:tr>
              <a:tr h="695425">
                <a:tc>
                  <a:txBody>
                    <a:bodyPr/>
                    <a:lstStyle/>
                    <a:p>
                      <a:pPr marL="0" marR="0" lvl="0" indent="0" algn="ctr" rtl="0">
                        <a:lnSpc>
                          <a:spcPct val="100000"/>
                        </a:lnSpc>
                        <a:spcBef>
                          <a:spcPts val="0"/>
                        </a:spcBef>
                        <a:spcAft>
                          <a:spcPts val="0"/>
                        </a:spcAft>
                        <a:buNone/>
                      </a:pPr>
                      <a:r>
                        <a:rPr lang="en-US" sz="3600" b="1" u="none" strike="noStrike" cap="none"/>
                        <a:t>2</a:t>
                      </a:r>
                      <a:endParaRPr sz="3600" b="1" u="none" strike="noStrike" cap="none"/>
                    </a:p>
                  </a:txBody>
                  <a:tcPr marL="91450" marR="91450" marT="45725" marB="45725" anchor="ctr"/>
                </a:tc>
              </a:tr>
              <a:tr h="695425">
                <a:tc>
                  <a:txBody>
                    <a:bodyPr/>
                    <a:lstStyle/>
                    <a:p>
                      <a:pPr marL="0" marR="0" lvl="0" indent="0" algn="ctr" rtl="0">
                        <a:lnSpc>
                          <a:spcPct val="100000"/>
                        </a:lnSpc>
                        <a:spcBef>
                          <a:spcPts val="0"/>
                        </a:spcBef>
                        <a:spcAft>
                          <a:spcPts val="0"/>
                        </a:spcAft>
                        <a:buNone/>
                      </a:pPr>
                      <a:r>
                        <a:rPr lang="en-US" sz="3600" b="1" u="none" strike="noStrike" cap="none"/>
                        <a:t>4</a:t>
                      </a:r>
                      <a:endParaRPr sz="3600" b="1" u="none" strike="noStrike" cap="none"/>
                    </a:p>
                  </a:txBody>
                  <a:tcPr marL="91450" marR="91450" marT="45725" marB="45725" anchor="ctr"/>
                </a:tc>
              </a:tr>
            </a:tbl>
          </a:graphicData>
        </a:graphic>
      </p:graphicFrame>
      <p:sp>
        <p:nvSpPr>
          <p:cNvPr id="797" name="Google Shape;797;p310"/>
          <p:cNvSpPr/>
          <p:nvPr/>
        </p:nvSpPr>
        <p:spPr>
          <a:xfrm>
            <a:off x="6013938" y="2692623"/>
            <a:ext cx="1143000" cy="580292"/>
          </a:xfrm>
          <a:prstGeom prst="mathEqual">
            <a:avLst>
              <a:gd name="adj1" fmla="val 23520"/>
              <a:gd name="adj2" fmla="val 11760"/>
            </a:avLst>
          </a:prstGeom>
          <a:solidFill>
            <a:schemeClr val="accent1"/>
          </a:solidFill>
          <a:ln w="25400" cap="flat" cmpd="sng">
            <a:solidFill>
              <a:srgbClr val="AF5C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798" name="Google Shape;798;p310"/>
          <p:cNvSpPr/>
          <p:nvPr/>
        </p:nvSpPr>
        <p:spPr>
          <a:xfrm>
            <a:off x="7702062" y="1675702"/>
            <a:ext cx="3921370" cy="4109635"/>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The dimensions of the first matrix is 3x3 and that of the second matrix is 3x1. Therefore, the dimensions of the resultant matrix will be 3x1.  </a:t>
            </a:r>
            <a:endPar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59" name="Shape 459"/>
        <p:cNvGrpSpPr/>
        <p:nvPr/>
      </p:nvGrpSpPr>
      <p:grpSpPr>
        <a:xfrm>
          <a:off x="0" y="0"/>
          <a:ext cx="0" cy="0"/>
          <a:chOff x="0" y="0"/>
          <a:chExt cx="0" cy="0"/>
        </a:xfrm>
      </p:grpSpPr>
      <p:sp>
        <p:nvSpPr>
          <p:cNvPr id="460" name="Google Shape;460;p2"/>
          <p:cNvSpPr txBox="1"/>
          <p:nvPr>
            <p:ph type="body" idx="1"/>
          </p:nvPr>
        </p:nvSpPr>
        <p:spPr>
          <a:xfrm>
            <a:off x="3329431" y="429895"/>
            <a:ext cx="5551276" cy="769275"/>
          </a:xfrm>
          <a:prstGeom prst="rect">
            <a:avLst/>
          </a:prstGeom>
          <a:noFill/>
          <a:ln>
            <a:noFill/>
          </a:ln>
        </p:spPr>
        <p:txBody>
          <a:bodyPr spcFirstLastPara="1" wrap="square" lIns="0" tIns="45700" rIns="91425" bIns="45700" anchor="t" anchorCtr="0">
            <a:noAutofit/>
          </a:bodyPr>
          <a:lstStyle/>
          <a:p>
            <a:pPr marL="0" lvl="0" indent="0" algn="ctr" rtl="0">
              <a:lnSpc>
                <a:spcPct val="90000"/>
              </a:lnSpc>
              <a:spcBef>
                <a:spcPts val="0"/>
              </a:spcBef>
              <a:spcAft>
                <a:spcPts val="0"/>
              </a:spcAft>
              <a:buClr>
                <a:srgbClr val="7F7F7F"/>
              </a:buClr>
              <a:buSzPts val="5300"/>
              <a:buNone/>
            </a:pPr>
            <a:r>
              <a:rPr lang="en-US"/>
              <a:t>Agenda</a:t>
            </a:r>
            <a:endParaRPr lang="en-US"/>
          </a:p>
        </p:txBody>
      </p:sp>
      <p:grpSp>
        <p:nvGrpSpPr>
          <p:cNvPr id="461" name="Google Shape;461;p2"/>
          <p:cNvGrpSpPr/>
          <p:nvPr/>
        </p:nvGrpSpPr>
        <p:grpSpPr>
          <a:xfrm>
            <a:off x="1079970" y="2927692"/>
            <a:ext cx="4016236" cy="612000"/>
            <a:chOff x="1705166" y="1581736"/>
            <a:chExt cx="4016236" cy="612000"/>
          </a:xfrm>
        </p:grpSpPr>
        <p:sp>
          <p:nvSpPr>
            <p:cNvPr id="462" name="Google Shape;462;p2"/>
            <p:cNvSpPr/>
            <p:nvPr/>
          </p:nvSpPr>
          <p:spPr>
            <a:xfrm>
              <a:off x="1705166" y="1581736"/>
              <a:ext cx="715620" cy="61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panose="020B0604020202020204"/>
                <a:buNone/>
              </a:pPr>
              <a:r>
                <a:rPr lang="en-US" sz="2400" b="1" i="0" u="none" strike="noStrike" cap="none">
                  <a:solidFill>
                    <a:srgbClr val="FFFFFF"/>
                  </a:solidFill>
                  <a:latin typeface="Raleway"/>
                  <a:ea typeface="Raleway"/>
                  <a:cs typeface="Raleway"/>
                  <a:sym typeface="Raleway"/>
                </a:rPr>
                <a:t>02</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63" name="Google Shape;463;p2"/>
            <p:cNvSpPr txBox="1"/>
            <p:nvPr/>
          </p:nvSpPr>
          <p:spPr>
            <a:xfrm>
              <a:off x="2445637" y="1681652"/>
              <a:ext cx="3275765"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panose="020B0604020202020204"/>
                <a:buNone/>
              </a:pPr>
              <a:r>
                <a:rPr lang="en-US" sz="2000" b="1" i="0" u="none" strike="noStrike" cap="none">
                  <a:solidFill>
                    <a:srgbClr val="7F7F7F"/>
                  </a:solidFill>
                  <a:latin typeface="Raleway"/>
                  <a:ea typeface="Raleway"/>
                  <a:cs typeface="Raleway"/>
                  <a:sym typeface="Raleway"/>
                </a:rPr>
                <a:t>Matrix Operations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464" name="Google Shape;464;p2"/>
          <p:cNvGrpSpPr/>
          <p:nvPr/>
        </p:nvGrpSpPr>
        <p:grpSpPr>
          <a:xfrm>
            <a:off x="1079970" y="3754166"/>
            <a:ext cx="3743134" cy="612000"/>
            <a:chOff x="1705166" y="2436571"/>
            <a:chExt cx="3743134" cy="612000"/>
          </a:xfrm>
        </p:grpSpPr>
        <p:sp>
          <p:nvSpPr>
            <p:cNvPr id="465" name="Google Shape;465;p2"/>
            <p:cNvSpPr/>
            <p:nvPr/>
          </p:nvSpPr>
          <p:spPr>
            <a:xfrm>
              <a:off x="1705166" y="2436571"/>
              <a:ext cx="715620" cy="612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panose="020B0604020202020204"/>
                <a:buNone/>
              </a:pPr>
              <a:r>
                <a:rPr lang="en-US" sz="2400" b="1" i="0" u="none" strike="noStrike" cap="none">
                  <a:solidFill>
                    <a:srgbClr val="FFFFFF"/>
                  </a:solidFill>
                  <a:latin typeface="Raleway"/>
                  <a:ea typeface="Raleway"/>
                  <a:cs typeface="Raleway"/>
                  <a:sym typeface="Raleway"/>
                </a:rPr>
                <a:t>03</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66" name="Google Shape;466;p2"/>
            <p:cNvSpPr txBox="1"/>
            <p:nvPr/>
          </p:nvSpPr>
          <p:spPr>
            <a:xfrm>
              <a:off x="2420786" y="2542516"/>
              <a:ext cx="3027514"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panose="020B0604020202020204"/>
                <a:buNone/>
              </a:pPr>
              <a:r>
                <a:rPr lang="en-US" sz="2000" b="1" i="0" u="none" strike="noStrike" cap="none">
                  <a:solidFill>
                    <a:srgbClr val="7F7F7F"/>
                  </a:solidFill>
                  <a:latin typeface="Raleway"/>
                  <a:ea typeface="Raleway"/>
                  <a:cs typeface="Raleway"/>
                  <a:sym typeface="Raleway"/>
                </a:rPr>
                <a:t>Eigen Values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467" name="Google Shape;467;p2"/>
          <p:cNvGrpSpPr/>
          <p:nvPr/>
        </p:nvGrpSpPr>
        <p:grpSpPr>
          <a:xfrm>
            <a:off x="1079970" y="2098477"/>
            <a:ext cx="4137369" cy="612000"/>
            <a:chOff x="1705166" y="1581736"/>
            <a:chExt cx="4137369" cy="612000"/>
          </a:xfrm>
        </p:grpSpPr>
        <p:sp>
          <p:nvSpPr>
            <p:cNvPr id="468" name="Google Shape;468;p2"/>
            <p:cNvSpPr/>
            <p:nvPr/>
          </p:nvSpPr>
          <p:spPr>
            <a:xfrm>
              <a:off x="1705166" y="1581736"/>
              <a:ext cx="715620" cy="612000"/>
            </a:xfrm>
            <a:prstGeom prst="rect">
              <a:avLst/>
            </a:prstGeom>
            <a:solidFill>
              <a:srgbClr val="00B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panose="020B0604020202020204"/>
                <a:buNone/>
              </a:pPr>
              <a:r>
                <a:rPr lang="en-US" sz="2400" b="1" i="0" u="none" strike="noStrike" cap="none">
                  <a:solidFill>
                    <a:srgbClr val="FFFFFF"/>
                  </a:solidFill>
                  <a:latin typeface="Raleway"/>
                  <a:ea typeface="Raleway"/>
                  <a:cs typeface="Raleway"/>
                  <a:sym typeface="Raleway"/>
                </a:rPr>
                <a:t>01</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69" name="Google Shape;469;p2"/>
            <p:cNvSpPr txBox="1"/>
            <p:nvPr/>
          </p:nvSpPr>
          <p:spPr>
            <a:xfrm>
              <a:off x="2445637" y="1708807"/>
              <a:ext cx="3396898"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panose="020B0604020202020204"/>
                <a:buNone/>
              </a:pPr>
              <a:r>
                <a:rPr lang="en-US" sz="2000" b="1" i="0" u="none" strike="noStrike" cap="none">
                  <a:solidFill>
                    <a:srgbClr val="7F7F7F"/>
                  </a:solidFill>
                  <a:latin typeface="Raleway"/>
                  <a:ea typeface="Raleway"/>
                  <a:cs typeface="Raleway"/>
                  <a:sym typeface="Raleway"/>
                </a:rPr>
                <a:t>What is a Matrix?</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470" name="Google Shape;470;p2"/>
          <p:cNvGrpSpPr/>
          <p:nvPr/>
        </p:nvGrpSpPr>
        <p:grpSpPr>
          <a:xfrm>
            <a:off x="1079970" y="4536901"/>
            <a:ext cx="3386858" cy="612000"/>
            <a:chOff x="1112626" y="4536901"/>
            <a:chExt cx="3386858" cy="612000"/>
          </a:xfrm>
        </p:grpSpPr>
        <p:sp>
          <p:nvSpPr>
            <p:cNvPr id="471" name="Google Shape;471;p2"/>
            <p:cNvSpPr/>
            <p:nvPr/>
          </p:nvSpPr>
          <p:spPr>
            <a:xfrm>
              <a:off x="1112626" y="4536901"/>
              <a:ext cx="715620" cy="612000"/>
            </a:xfrm>
            <a:prstGeom prst="rect">
              <a:avLst/>
            </a:prstGeom>
            <a:solidFill>
              <a:srgbClr val="87785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panose="020B0604020202020204"/>
                <a:buNone/>
              </a:pPr>
              <a:r>
                <a:rPr lang="en-US" sz="2400" b="1" i="0" u="none" strike="noStrike" cap="none">
                  <a:solidFill>
                    <a:srgbClr val="FFFFFF"/>
                  </a:solidFill>
                  <a:latin typeface="Raleway"/>
                  <a:ea typeface="Raleway"/>
                  <a:cs typeface="Raleway"/>
                  <a:sym typeface="Raleway"/>
                </a:rPr>
                <a:t>04</a:t>
              </a:r>
              <a:endParaRPr sz="2400" b="1" i="0" u="none" strike="noStrike" cap="none">
                <a:solidFill>
                  <a:srgbClr val="FFFFFF"/>
                </a:solidFill>
                <a:latin typeface="Raleway"/>
                <a:ea typeface="Raleway"/>
                <a:cs typeface="Raleway"/>
                <a:sym typeface="Raleway"/>
              </a:endParaRPr>
            </a:p>
          </p:txBody>
        </p:sp>
        <p:sp>
          <p:nvSpPr>
            <p:cNvPr id="472" name="Google Shape;472;p2"/>
            <p:cNvSpPr txBox="1"/>
            <p:nvPr/>
          </p:nvSpPr>
          <p:spPr>
            <a:xfrm>
              <a:off x="1820441" y="4633566"/>
              <a:ext cx="2679043"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panose="020B0604020202020204"/>
                <a:buNone/>
              </a:pPr>
              <a:r>
                <a:rPr lang="en-US" sz="2000" b="1" i="0" u="none" strike="noStrike" cap="none">
                  <a:solidFill>
                    <a:srgbClr val="7F7F7F"/>
                  </a:solidFill>
                  <a:latin typeface="Raleway"/>
                  <a:ea typeface="Raleway"/>
                  <a:cs typeface="Raleway"/>
                  <a:sym typeface="Raleway"/>
                </a:rPr>
                <a:t>Eigen Vectors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473" name="Google Shape;473;p2"/>
          <p:cNvGrpSpPr/>
          <p:nvPr/>
        </p:nvGrpSpPr>
        <p:grpSpPr>
          <a:xfrm>
            <a:off x="8138156" y="2556301"/>
            <a:ext cx="2611315" cy="2593731"/>
            <a:chOff x="4423877" y="3182812"/>
            <a:chExt cx="2611315" cy="2593731"/>
          </a:xfrm>
        </p:grpSpPr>
        <p:sp>
          <p:nvSpPr>
            <p:cNvPr id="474" name="Google Shape;474;p2"/>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475" name="Google Shape;475;p2"/>
            <p:cNvSpPr/>
            <p:nvPr/>
          </p:nvSpPr>
          <p:spPr>
            <a:xfrm>
              <a:off x="6648331"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476" name="Google Shape;476;p2"/>
          <p:cNvSpPr txBox="1"/>
          <p:nvPr/>
        </p:nvSpPr>
        <p:spPr>
          <a:xfrm>
            <a:off x="8349171" y="2811282"/>
            <a:ext cx="63304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aphicFrame>
        <p:nvGraphicFramePr>
          <p:cNvPr id="477" name="Google Shape;477;p2"/>
          <p:cNvGraphicFramePr/>
          <p:nvPr/>
        </p:nvGraphicFramePr>
        <p:xfrm>
          <a:off x="8475938" y="2811282"/>
          <a:ext cx="3000000" cy="3000000"/>
        </p:xfrm>
        <a:graphic>
          <a:graphicData uri="http://schemas.openxmlformats.org/drawingml/2006/table">
            <a:tbl>
              <a:tblPr firstRow="1" bandRow="1">
                <a:noFill/>
                <a:tableStyleId>{A8AFDC1E-701C-434D-97EA-48BC0D5C2CA6}</a:tableStyleId>
              </a:tblPr>
              <a:tblGrid>
                <a:gridCol w="665275"/>
                <a:gridCol w="665275"/>
                <a:gridCol w="665275"/>
              </a:tblGrid>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5</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9</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4</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6</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7</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3 </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8</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478" name="Google Shape;478;p2"/>
          <p:cNvSpPr/>
          <p:nvPr/>
        </p:nvSpPr>
        <p:spPr>
          <a:xfrm>
            <a:off x="8349171" y="2178235"/>
            <a:ext cx="2733865" cy="272562"/>
          </a:xfrm>
          <a:prstGeom prst="rightArrow">
            <a:avLst>
              <a:gd name="adj1" fmla="val 50000"/>
              <a:gd name="adj2"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479" name="Google Shape;479;p2"/>
          <p:cNvSpPr/>
          <p:nvPr/>
        </p:nvSpPr>
        <p:spPr>
          <a:xfrm>
            <a:off x="7663913" y="2450797"/>
            <a:ext cx="316523" cy="2593730"/>
          </a:xfrm>
          <a:prstGeom prst="downArrow">
            <a:avLst>
              <a:gd name="adj1" fmla="val 50000"/>
              <a:gd name="adj2" fmla="val 50000"/>
            </a:avLst>
          </a:prstGeom>
          <a:solidFill>
            <a:srgbClr val="4DA3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480" name="Google Shape;480;p2"/>
          <p:cNvSpPr txBox="1"/>
          <p:nvPr/>
        </p:nvSpPr>
        <p:spPr>
          <a:xfrm rot="5400000">
            <a:off x="6119771" y="3538814"/>
            <a:ext cx="2688174"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1" i="0" u="none" strike="noStrike" cap="none">
                <a:solidFill>
                  <a:srgbClr val="000000"/>
                </a:solidFill>
                <a:latin typeface="Arial" panose="020B0604020202020204"/>
                <a:ea typeface="Arial" panose="020B0604020202020204"/>
                <a:cs typeface="Arial" panose="020B0604020202020204"/>
                <a:sym typeface="Arial" panose="020B0604020202020204"/>
              </a:rPr>
              <a:t>Number of Rows</a:t>
            </a:r>
            <a:endParaRPr sz="20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803" name="Shape 803"/>
        <p:cNvGrpSpPr/>
        <p:nvPr/>
      </p:nvGrpSpPr>
      <p:grpSpPr>
        <a:xfrm>
          <a:off x="0" y="0"/>
          <a:ext cx="0" cy="0"/>
          <a:chOff x="0" y="0"/>
          <a:chExt cx="0" cy="0"/>
        </a:xfrm>
      </p:grpSpPr>
      <p:sp>
        <p:nvSpPr>
          <p:cNvPr id="804" name="Google Shape;804;p311"/>
          <p:cNvSpPr txBox="1"/>
          <p:nvPr/>
        </p:nvSpPr>
        <p:spPr>
          <a:xfrm>
            <a:off x="433331" y="204144"/>
            <a:ext cx="8656657" cy="76927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panose="020B0604020202020204"/>
              <a:buNone/>
            </a:pPr>
            <a:r>
              <a:rPr lang="en-US" sz="3200" b="1" i="0" u="none" strike="noStrike" cap="none">
                <a:solidFill>
                  <a:srgbClr val="604878"/>
                </a:solidFill>
                <a:latin typeface="Raleway Light"/>
                <a:ea typeface="Raleway Light"/>
                <a:cs typeface="Raleway Light"/>
                <a:sym typeface="Raleway Light"/>
              </a:rPr>
              <a:t>Vector Multiplication</a:t>
            </a:r>
            <a:endParaRPr lang="en-US" sz="3200" b="1" i="0" u="none" strike="noStrike" cap="none">
              <a:solidFill>
                <a:srgbClr val="604878"/>
              </a:solidFill>
              <a:latin typeface="Raleway Light"/>
              <a:ea typeface="Raleway Light"/>
              <a:cs typeface="Raleway Light"/>
              <a:sym typeface="Raleway Light"/>
            </a:endParaRPr>
          </a:p>
        </p:txBody>
      </p:sp>
      <p:grpSp>
        <p:nvGrpSpPr>
          <p:cNvPr id="805" name="Google Shape;805;p311"/>
          <p:cNvGrpSpPr/>
          <p:nvPr/>
        </p:nvGrpSpPr>
        <p:grpSpPr>
          <a:xfrm>
            <a:off x="1160724" y="1281621"/>
            <a:ext cx="2611315" cy="2593731"/>
            <a:chOff x="4423877" y="3182812"/>
            <a:chExt cx="2611315" cy="2593731"/>
          </a:xfrm>
        </p:grpSpPr>
        <p:sp>
          <p:nvSpPr>
            <p:cNvPr id="806" name="Google Shape;806;p311"/>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807" name="Google Shape;807;p311"/>
            <p:cNvSpPr/>
            <p:nvPr/>
          </p:nvSpPr>
          <p:spPr>
            <a:xfrm>
              <a:off x="6648331"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808" name="Google Shape;808;p311"/>
          <p:cNvSpPr txBox="1"/>
          <p:nvPr/>
        </p:nvSpPr>
        <p:spPr>
          <a:xfrm>
            <a:off x="1371739" y="1536602"/>
            <a:ext cx="63304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aphicFrame>
        <p:nvGraphicFramePr>
          <p:cNvPr id="809" name="Google Shape;809;p311"/>
          <p:cNvGraphicFramePr/>
          <p:nvPr/>
        </p:nvGraphicFramePr>
        <p:xfrm>
          <a:off x="1498506" y="1536602"/>
          <a:ext cx="3000000" cy="3000000"/>
        </p:xfrm>
        <a:graphic>
          <a:graphicData uri="http://schemas.openxmlformats.org/drawingml/2006/table">
            <a:tbl>
              <a:tblPr firstRow="1" bandRow="1">
                <a:noFill/>
                <a:tableStyleId>{A8AFDC1E-701C-434D-97EA-48BC0D5C2CA6}</a:tableStyleId>
              </a:tblPr>
              <a:tblGrid>
                <a:gridCol w="665275"/>
                <a:gridCol w="665275"/>
                <a:gridCol w="665275"/>
              </a:tblGrid>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5</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9</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4</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6</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7</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3 </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8</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810" name="Google Shape;810;p311"/>
          <p:cNvSpPr/>
          <p:nvPr/>
        </p:nvSpPr>
        <p:spPr>
          <a:xfrm>
            <a:off x="3954712" y="2090551"/>
            <a:ext cx="782516" cy="720969"/>
          </a:xfrm>
          <a:prstGeom prst="mathMultiply">
            <a:avLst>
              <a:gd name="adj1" fmla="val 23520"/>
            </a:avLst>
          </a:prstGeom>
          <a:solidFill>
            <a:schemeClr val="accent1"/>
          </a:solidFill>
          <a:ln w="25400" cap="flat" cmpd="sng">
            <a:solidFill>
              <a:srgbClr val="AF5C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nvGrpSpPr>
          <p:cNvPr id="811" name="Google Shape;811;p311"/>
          <p:cNvGrpSpPr/>
          <p:nvPr/>
        </p:nvGrpSpPr>
        <p:grpSpPr>
          <a:xfrm>
            <a:off x="4906247" y="1318937"/>
            <a:ext cx="1151843" cy="2593731"/>
            <a:chOff x="4423877" y="3182812"/>
            <a:chExt cx="1151843" cy="2593731"/>
          </a:xfrm>
        </p:grpSpPr>
        <p:sp>
          <p:nvSpPr>
            <p:cNvPr id="812" name="Google Shape;812;p311"/>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813" name="Google Shape;813;p311"/>
            <p:cNvSpPr/>
            <p:nvPr/>
          </p:nvSpPr>
          <p:spPr>
            <a:xfrm>
              <a:off x="5188859"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graphicFrame>
        <p:nvGraphicFramePr>
          <p:cNvPr id="814" name="Google Shape;814;p311"/>
          <p:cNvGraphicFramePr/>
          <p:nvPr/>
        </p:nvGraphicFramePr>
        <p:xfrm>
          <a:off x="5255617" y="1538449"/>
          <a:ext cx="3000000" cy="3000000"/>
        </p:xfrm>
        <a:graphic>
          <a:graphicData uri="http://schemas.openxmlformats.org/drawingml/2006/table">
            <a:tbl>
              <a:tblPr firstRow="1" bandRow="1">
                <a:noFill/>
                <a:tableStyleId>{0A493189-270C-42C2-B561-DDCC4C0B663A}</a:tableStyleId>
              </a:tblPr>
              <a:tblGrid>
                <a:gridCol w="500175"/>
              </a:tblGrid>
              <a:tr h="695425">
                <a:tc>
                  <a:txBody>
                    <a:bodyPr/>
                    <a:lstStyle/>
                    <a:p>
                      <a:pPr marL="0" marR="0" lvl="0" indent="0" algn="ctr" rtl="0">
                        <a:lnSpc>
                          <a:spcPct val="100000"/>
                        </a:lnSpc>
                        <a:spcBef>
                          <a:spcPts val="0"/>
                        </a:spcBef>
                        <a:spcAft>
                          <a:spcPts val="0"/>
                        </a:spcAft>
                        <a:buNone/>
                      </a:pPr>
                      <a:r>
                        <a:rPr lang="en-US" sz="3600" b="1" u="none" strike="noStrike" cap="none"/>
                        <a:t>1</a:t>
                      </a:r>
                      <a:endParaRPr sz="3600" b="1" u="none" strike="noStrike" cap="none"/>
                    </a:p>
                  </a:txBody>
                  <a:tcPr marL="91450" marR="91450" marT="45725" marB="45725" anchor="ctr"/>
                </a:tc>
              </a:tr>
              <a:tr h="695425">
                <a:tc>
                  <a:txBody>
                    <a:bodyPr/>
                    <a:lstStyle/>
                    <a:p>
                      <a:pPr marL="0" marR="0" lvl="0" indent="0" algn="ctr" rtl="0">
                        <a:lnSpc>
                          <a:spcPct val="100000"/>
                        </a:lnSpc>
                        <a:spcBef>
                          <a:spcPts val="0"/>
                        </a:spcBef>
                        <a:spcAft>
                          <a:spcPts val="0"/>
                        </a:spcAft>
                        <a:buNone/>
                      </a:pPr>
                      <a:r>
                        <a:rPr lang="en-US" sz="3600" b="1" u="none" strike="noStrike" cap="none"/>
                        <a:t>2</a:t>
                      </a:r>
                      <a:endParaRPr sz="3600" b="1" u="none" strike="noStrike" cap="none"/>
                    </a:p>
                  </a:txBody>
                  <a:tcPr marL="91450" marR="91450" marT="45725" marB="45725" anchor="ctr"/>
                </a:tc>
              </a:tr>
              <a:tr h="695425">
                <a:tc>
                  <a:txBody>
                    <a:bodyPr/>
                    <a:lstStyle/>
                    <a:p>
                      <a:pPr marL="0" marR="0" lvl="0" indent="0" algn="ctr" rtl="0">
                        <a:lnSpc>
                          <a:spcPct val="100000"/>
                        </a:lnSpc>
                        <a:spcBef>
                          <a:spcPts val="0"/>
                        </a:spcBef>
                        <a:spcAft>
                          <a:spcPts val="0"/>
                        </a:spcAft>
                        <a:buNone/>
                      </a:pPr>
                      <a:r>
                        <a:rPr lang="en-US" sz="3600" b="1" u="none" strike="noStrike" cap="none"/>
                        <a:t>4</a:t>
                      </a:r>
                      <a:endParaRPr sz="3600" b="1" u="none" strike="noStrike" cap="none"/>
                    </a:p>
                  </a:txBody>
                  <a:tcPr marL="91450" marR="91450" marT="45725" marB="45725" anchor="ctr"/>
                </a:tc>
              </a:tr>
            </a:tbl>
          </a:graphicData>
        </a:graphic>
      </p:graphicFrame>
      <p:sp>
        <p:nvSpPr>
          <p:cNvPr id="815" name="Google Shape;815;p311"/>
          <p:cNvSpPr/>
          <p:nvPr/>
        </p:nvSpPr>
        <p:spPr>
          <a:xfrm>
            <a:off x="6551856" y="2167371"/>
            <a:ext cx="1143000" cy="580292"/>
          </a:xfrm>
          <a:prstGeom prst="mathEqual">
            <a:avLst>
              <a:gd name="adj1" fmla="val 23520"/>
              <a:gd name="adj2" fmla="val 11760"/>
            </a:avLst>
          </a:prstGeom>
          <a:solidFill>
            <a:schemeClr val="accent1"/>
          </a:solidFill>
          <a:ln w="25400" cap="flat" cmpd="sng">
            <a:solidFill>
              <a:srgbClr val="AF5C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nvGrpSpPr>
          <p:cNvPr id="816" name="Google Shape;816;p311"/>
          <p:cNvGrpSpPr/>
          <p:nvPr/>
        </p:nvGrpSpPr>
        <p:grpSpPr>
          <a:xfrm>
            <a:off x="8827617" y="1318937"/>
            <a:ext cx="1151843" cy="2593731"/>
            <a:chOff x="4423877" y="3182812"/>
            <a:chExt cx="1151843" cy="2593731"/>
          </a:xfrm>
        </p:grpSpPr>
        <p:sp>
          <p:nvSpPr>
            <p:cNvPr id="817" name="Google Shape;817;p311"/>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818" name="Google Shape;818;p311"/>
            <p:cNvSpPr/>
            <p:nvPr/>
          </p:nvSpPr>
          <p:spPr>
            <a:xfrm>
              <a:off x="5188859"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graphicFrame>
        <p:nvGraphicFramePr>
          <p:cNvPr id="819" name="Google Shape;819;p311"/>
          <p:cNvGraphicFramePr/>
          <p:nvPr/>
        </p:nvGraphicFramePr>
        <p:xfrm>
          <a:off x="9127721" y="1535353"/>
          <a:ext cx="3000000" cy="3000000"/>
        </p:xfrm>
        <a:graphic>
          <a:graphicData uri="http://schemas.openxmlformats.org/drawingml/2006/table">
            <a:tbl>
              <a:tblPr firstRow="1" bandRow="1">
                <a:noFill/>
                <a:tableStyleId>{0A493189-270C-42C2-B561-DDCC4C0B663A}</a:tableStyleId>
              </a:tblPr>
              <a:tblGrid>
                <a:gridCol w="500175"/>
              </a:tblGrid>
              <a:tr h="695425">
                <a:tc>
                  <a:txBody>
                    <a:bodyPr/>
                    <a:lstStyle/>
                    <a:p>
                      <a:pPr marL="0" marR="0" lvl="0" indent="0" algn="ctr" rtl="0">
                        <a:lnSpc>
                          <a:spcPct val="100000"/>
                        </a:lnSpc>
                        <a:spcBef>
                          <a:spcPts val="0"/>
                        </a:spcBef>
                        <a:spcAft>
                          <a:spcPts val="0"/>
                        </a:spcAft>
                        <a:buNone/>
                      </a:pPr>
                      <a:r>
                        <a:rPr lang="en-US" sz="3600" b="1" u="none" strike="noStrike" cap="none"/>
                        <a:t>X</a:t>
                      </a:r>
                      <a:endParaRPr sz="3600" b="1" u="none" strike="noStrike" cap="none"/>
                    </a:p>
                  </a:txBody>
                  <a:tcPr marL="91450" marR="91450" marT="45725" marB="45725" anchor="ctr"/>
                </a:tc>
              </a:tr>
              <a:tr h="695425">
                <a:tc>
                  <a:txBody>
                    <a:bodyPr/>
                    <a:lstStyle/>
                    <a:p>
                      <a:pPr marL="0" marR="0" lvl="0" indent="0" algn="ctr" rtl="0">
                        <a:lnSpc>
                          <a:spcPct val="100000"/>
                        </a:lnSpc>
                        <a:spcBef>
                          <a:spcPts val="0"/>
                        </a:spcBef>
                        <a:spcAft>
                          <a:spcPts val="0"/>
                        </a:spcAft>
                        <a:buNone/>
                      </a:pPr>
                      <a:r>
                        <a:rPr lang="en-US" sz="3600" b="1" u="none" strike="noStrike" cap="none"/>
                        <a:t>Y</a:t>
                      </a:r>
                      <a:endParaRPr sz="3600" b="1" u="none" strike="noStrike" cap="none"/>
                    </a:p>
                  </a:txBody>
                  <a:tcPr marL="91450" marR="91450" marT="45725" marB="45725" anchor="ctr"/>
                </a:tc>
              </a:tr>
              <a:tr h="695425">
                <a:tc>
                  <a:txBody>
                    <a:bodyPr/>
                    <a:lstStyle/>
                    <a:p>
                      <a:pPr marL="0" marR="0" lvl="0" indent="0" algn="ctr" rtl="0">
                        <a:lnSpc>
                          <a:spcPct val="100000"/>
                        </a:lnSpc>
                        <a:spcBef>
                          <a:spcPts val="0"/>
                        </a:spcBef>
                        <a:spcAft>
                          <a:spcPts val="0"/>
                        </a:spcAft>
                        <a:buNone/>
                      </a:pPr>
                      <a:r>
                        <a:rPr lang="en-US" sz="3600" b="1" u="none" strike="noStrike" cap="none"/>
                        <a:t>Z</a:t>
                      </a:r>
                      <a:endParaRPr sz="3600" b="1" u="none" strike="noStrike" cap="none"/>
                    </a:p>
                  </a:txBody>
                  <a:tcPr marL="91450" marR="91450" marT="45725" marB="45725" anchor="ctr"/>
                </a:tc>
              </a:tr>
            </a:tbl>
          </a:graphicData>
        </a:graphic>
      </p:graphicFrame>
      <p:sp>
        <p:nvSpPr>
          <p:cNvPr id="820" name="Google Shape;820;p311"/>
          <p:cNvSpPr/>
          <p:nvPr/>
        </p:nvSpPr>
        <p:spPr>
          <a:xfrm>
            <a:off x="694781" y="4255477"/>
            <a:ext cx="10726617" cy="1468314"/>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For finding the elements of the resultant matrix, we multiply the rows of the first matrix to the column of the second matrix.</a:t>
            </a:r>
            <a:endParaRPr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825" name="Shape 825"/>
        <p:cNvGrpSpPr/>
        <p:nvPr/>
      </p:nvGrpSpPr>
      <p:grpSpPr>
        <a:xfrm>
          <a:off x="0" y="0"/>
          <a:ext cx="0" cy="0"/>
          <a:chOff x="0" y="0"/>
          <a:chExt cx="0" cy="0"/>
        </a:xfrm>
      </p:grpSpPr>
      <p:sp>
        <p:nvSpPr>
          <p:cNvPr id="826" name="Google Shape;826;p312"/>
          <p:cNvSpPr txBox="1"/>
          <p:nvPr/>
        </p:nvSpPr>
        <p:spPr>
          <a:xfrm>
            <a:off x="433331" y="204144"/>
            <a:ext cx="8656657" cy="76927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panose="020B0604020202020204"/>
              <a:buNone/>
            </a:pPr>
            <a:r>
              <a:rPr lang="en-US" sz="3200" b="1" i="0" u="none" strike="noStrike" cap="none">
                <a:solidFill>
                  <a:srgbClr val="604878"/>
                </a:solidFill>
                <a:latin typeface="Raleway Light"/>
                <a:ea typeface="Raleway Light"/>
                <a:cs typeface="Raleway Light"/>
                <a:sym typeface="Raleway Light"/>
              </a:rPr>
              <a:t>Vector Multiplication</a:t>
            </a:r>
            <a:endParaRPr lang="en-US" sz="3200" b="1" i="0" u="none" strike="noStrike" cap="none">
              <a:solidFill>
                <a:srgbClr val="604878"/>
              </a:solidFill>
              <a:latin typeface="Raleway Light"/>
              <a:ea typeface="Raleway Light"/>
              <a:cs typeface="Raleway Light"/>
              <a:sym typeface="Raleway Light"/>
            </a:endParaRPr>
          </a:p>
        </p:txBody>
      </p:sp>
      <p:grpSp>
        <p:nvGrpSpPr>
          <p:cNvPr id="827" name="Google Shape;827;p312"/>
          <p:cNvGrpSpPr/>
          <p:nvPr/>
        </p:nvGrpSpPr>
        <p:grpSpPr>
          <a:xfrm>
            <a:off x="1653076" y="1202493"/>
            <a:ext cx="2611315" cy="2593731"/>
            <a:chOff x="4423877" y="3182812"/>
            <a:chExt cx="2611315" cy="2593731"/>
          </a:xfrm>
        </p:grpSpPr>
        <p:sp>
          <p:nvSpPr>
            <p:cNvPr id="828" name="Google Shape;828;p312"/>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829" name="Google Shape;829;p312"/>
            <p:cNvSpPr/>
            <p:nvPr/>
          </p:nvSpPr>
          <p:spPr>
            <a:xfrm>
              <a:off x="6648331"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830" name="Google Shape;830;p312"/>
          <p:cNvSpPr txBox="1"/>
          <p:nvPr/>
        </p:nvSpPr>
        <p:spPr>
          <a:xfrm>
            <a:off x="1864091" y="1457474"/>
            <a:ext cx="63304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aphicFrame>
        <p:nvGraphicFramePr>
          <p:cNvPr id="831" name="Google Shape;831;p312"/>
          <p:cNvGraphicFramePr/>
          <p:nvPr/>
        </p:nvGraphicFramePr>
        <p:xfrm>
          <a:off x="1990858" y="1457474"/>
          <a:ext cx="3000000" cy="3000000"/>
        </p:xfrm>
        <a:graphic>
          <a:graphicData uri="http://schemas.openxmlformats.org/drawingml/2006/table">
            <a:tbl>
              <a:tblPr firstRow="1" bandRow="1">
                <a:noFill/>
                <a:tableStyleId>{A8AFDC1E-701C-434D-97EA-48BC0D5C2CA6}</a:tableStyleId>
              </a:tblPr>
              <a:tblGrid>
                <a:gridCol w="665275"/>
                <a:gridCol w="665275"/>
                <a:gridCol w="665275"/>
              </a:tblGrid>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5</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9</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4</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6</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7</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3 </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8</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832" name="Google Shape;832;p312"/>
          <p:cNvSpPr/>
          <p:nvPr/>
        </p:nvSpPr>
        <p:spPr>
          <a:xfrm>
            <a:off x="4447064" y="2011423"/>
            <a:ext cx="782516" cy="720969"/>
          </a:xfrm>
          <a:prstGeom prst="mathMultiply">
            <a:avLst>
              <a:gd name="adj1" fmla="val 23520"/>
            </a:avLst>
          </a:prstGeom>
          <a:solidFill>
            <a:schemeClr val="accent1"/>
          </a:solidFill>
          <a:ln w="25400" cap="flat" cmpd="sng">
            <a:solidFill>
              <a:srgbClr val="AF5C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nvGrpSpPr>
          <p:cNvPr id="833" name="Google Shape;833;p312"/>
          <p:cNvGrpSpPr/>
          <p:nvPr/>
        </p:nvGrpSpPr>
        <p:grpSpPr>
          <a:xfrm>
            <a:off x="5398599" y="1239809"/>
            <a:ext cx="1151843" cy="2593731"/>
            <a:chOff x="4423877" y="3182812"/>
            <a:chExt cx="1151843" cy="2593731"/>
          </a:xfrm>
        </p:grpSpPr>
        <p:sp>
          <p:nvSpPr>
            <p:cNvPr id="834" name="Google Shape;834;p312"/>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835" name="Google Shape;835;p312"/>
            <p:cNvSpPr/>
            <p:nvPr/>
          </p:nvSpPr>
          <p:spPr>
            <a:xfrm>
              <a:off x="5188859"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graphicFrame>
        <p:nvGraphicFramePr>
          <p:cNvPr id="836" name="Google Shape;836;p312"/>
          <p:cNvGraphicFramePr/>
          <p:nvPr/>
        </p:nvGraphicFramePr>
        <p:xfrm>
          <a:off x="5747969" y="1459321"/>
          <a:ext cx="3000000" cy="3000000"/>
        </p:xfrm>
        <a:graphic>
          <a:graphicData uri="http://schemas.openxmlformats.org/drawingml/2006/table">
            <a:tbl>
              <a:tblPr firstRow="1" bandRow="1">
                <a:noFill/>
                <a:tableStyleId>{0A493189-270C-42C2-B561-DDCC4C0B663A}</a:tableStyleId>
              </a:tblPr>
              <a:tblGrid>
                <a:gridCol w="500175"/>
              </a:tblGrid>
              <a:tr h="695425">
                <a:tc>
                  <a:txBody>
                    <a:bodyPr/>
                    <a:lstStyle/>
                    <a:p>
                      <a:pPr marL="0" marR="0" lvl="0" indent="0" algn="ctr" rtl="0">
                        <a:lnSpc>
                          <a:spcPct val="100000"/>
                        </a:lnSpc>
                        <a:spcBef>
                          <a:spcPts val="0"/>
                        </a:spcBef>
                        <a:spcAft>
                          <a:spcPts val="0"/>
                        </a:spcAft>
                        <a:buNone/>
                      </a:pPr>
                      <a:r>
                        <a:rPr lang="en-US" sz="3600" b="1" u="none" strike="noStrike" cap="none"/>
                        <a:t>1</a:t>
                      </a:r>
                      <a:endParaRPr sz="3600" b="1" u="none" strike="noStrike" cap="none"/>
                    </a:p>
                  </a:txBody>
                  <a:tcPr marL="91450" marR="91450" marT="45725" marB="45725" anchor="ctr"/>
                </a:tc>
              </a:tr>
              <a:tr h="695425">
                <a:tc>
                  <a:txBody>
                    <a:bodyPr/>
                    <a:lstStyle/>
                    <a:p>
                      <a:pPr marL="0" marR="0" lvl="0" indent="0" algn="ctr" rtl="0">
                        <a:lnSpc>
                          <a:spcPct val="100000"/>
                        </a:lnSpc>
                        <a:spcBef>
                          <a:spcPts val="0"/>
                        </a:spcBef>
                        <a:spcAft>
                          <a:spcPts val="0"/>
                        </a:spcAft>
                        <a:buNone/>
                      </a:pPr>
                      <a:r>
                        <a:rPr lang="en-US" sz="3600" b="1" u="none" strike="noStrike" cap="none"/>
                        <a:t>2</a:t>
                      </a:r>
                      <a:endParaRPr sz="3600" b="1" u="none" strike="noStrike" cap="none"/>
                    </a:p>
                  </a:txBody>
                  <a:tcPr marL="91450" marR="91450" marT="45725" marB="45725" anchor="ctr"/>
                </a:tc>
              </a:tr>
              <a:tr h="695425">
                <a:tc>
                  <a:txBody>
                    <a:bodyPr/>
                    <a:lstStyle/>
                    <a:p>
                      <a:pPr marL="0" marR="0" lvl="0" indent="0" algn="ctr" rtl="0">
                        <a:lnSpc>
                          <a:spcPct val="100000"/>
                        </a:lnSpc>
                        <a:spcBef>
                          <a:spcPts val="0"/>
                        </a:spcBef>
                        <a:spcAft>
                          <a:spcPts val="0"/>
                        </a:spcAft>
                        <a:buNone/>
                      </a:pPr>
                      <a:r>
                        <a:rPr lang="en-US" sz="3600" b="1" u="none" strike="noStrike" cap="none"/>
                        <a:t>4</a:t>
                      </a:r>
                      <a:endParaRPr sz="3600" b="1" u="none" strike="noStrike" cap="none"/>
                    </a:p>
                  </a:txBody>
                  <a:tcPr marL="91450" marR="91450" marT="45725" marB="45725" anchor="ctr"/>
                </a:tc>
              </a:tr>
            </a:tbl>
          </a:graphicData>
        </a:graphic>
      </p:graphicFrame>
      <p:sp>
        <p:nvSpPr>
          <p:cNvPr id="837" name="Google Shape;837;p312"/>
          <p:cNvSpPr/>
          <p:nvPr/>
        </p:nvSpPr>
        <p:spPr>
          <a:xfrm>
            <a:off x="7044208" y="2088243"/>
            <a:ext cx="1143000" cy="580292"/>
          </a:xfrm>
          <a:prstGeom prst="mathEqual">
            <a:avLst>
              <a:gd name="adj1" fmla="val 23520"/>
              <a:gd name="adj2" fmla="val 11760"/>
            </a:avLst>
          </a:prstGeom>
          <a:solidFill>
            <a:schemeClr val="accent1"/>
          </a:solidFill>
          <a:ln w="25400" cap="flat" cmpd="sng">
            <a:solidFill>
              <a:srgbClr val="AF5C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nvGrpSpPr>
          <p:cNvPr id="838" name="Google Shape;838;p312"/>
          <p:cNvGrpSpPr/>
          <p:nvPr/>
        </p:nvGrpSpPr>
        <p:grpSpPr>
          <a:xfrm>
            <a:off x="9319969" y="1239809"/>
            <a:ext cx="1450771" cy="2593731"/>
            <a:chOff x="4423877" y="3182812"/>
            <a:chExt cx="1450771" cy="2593731"/>
          </a:xfrm>
        </p:grpSpPr>
        <p:sp>
          <p:nvSpPr>
            <p:cNvPr id="839" name="Google Shape;839;p312"/>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840" name="Google Shape;840;p312"/>
            <p:cNvSpPr/>
            <p:nvPr/>
          </p:nvSpPr>
          <p:spPr>
            <a:xfrm>
              <a:off x="5487787"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graphicFrame>
        <p:nvGraphicFramePr>
          <p:cNvPr id="841" name="Google Shape;841;p312"/>
          <p:cNvGraphicFramePr/>
          <p:nvPr/>
        </p:nvGraphicFramePr>
        <p:xfrm>
          <a:off x="9620073" y="1456225"/>
          <a:ext cx="3000000" cy="3000000"/>
        </p:xfrm>
        <a:graphic>
          <a:graphicData uri="http://schemas.openxmlformats.org/drawingml/2006/table">
            <a:tbl>
              <a:tblPr firstRow="1" bandRow="1">
                <a:noFill/>
                <a:tableStyleId>{0A493189-270C-42C2-B561-DDCC4C0B663A}</a:tableStyleId>
              </a:tblPr>
              <a:tblGrid>
                <a:gridCol w="983450"/>
              </a:tblGrid>
              <a:tr h="695425">
                <a:tc>
                  <a:txBody>
                    <a:bodyPr/>
                    <a:lstStyle/>
                    <a:p>
                      <a:pPr marL="0" marR="0" lvl="0" indent="0" algn="ctr" rtl="0">
                        <a:lnSpc>
                          <a:spcPct val="100000"/>
                        </a:lnSpc>
                        <a:spcBef>
                          <a:spcPts val="0"/>
                        </a:spcBef>
                        <a:spcAft>
                          <a:spcPts val="0"/>
                        </a:spcAft>
                        <a:buNone/>
                      </a:pPr>
                      <a:r>
                        <a:rPr lang="en-US" sz="3600" b="1" u="none" strike="noStrike" cap="none"/>
                        <a:t>45</a:t>
                      </a:r>
                      <a:endParaRPr sz="3600" b="1" u="none" strike="noStrike" cap="none"/>
                    </a:p>
                  </a:txBody>
                  <a:tcPr marL="91450" marR="91450" marT="45725" marB="45725" anchor="ctr"/>
                </a:tc>
              </a:tr>
              <a:tr h="695425">
                <a:tc>
                  <a:txBody>
                    <a:bodyPr/>
                    <a:lstStyle/>
                    <a:p>
                      <a:pPr marL="0" marR="0" lvl="0" indent="0" algn="ctr" rtl="0">
                        <a:lnSpc>
                          <a:spcPct val="100000"/>
                        </a:lnSpc>
                        <a:spcBef>
                          <a:spcPts val="0"/>
                        </a:spcBef>
                        <a:spcAft>
                          <a:spcPts val="0"/>
                        </a:spcAft>
                        <a:buNone/>
                      </a:pPr>
                      <a:r>
                        <a:rPr lang="en-US" sz="3600" b="1" u="none" strike="noStrike" cap="none"/>
                        <a:t>44</a:t>
                      </a:r>
                      <a:endParaRPr sz="3600" b="1" u="none" strike="noStrike" cap="none"/>
                    </a:p>
                  </a:txBody>
                  <a:tcPr marL="91450" marR="91450" marT="45725" marB="45725" anchor="ctr"/>
                </a:tc>
              </a:tr>
              <a:tr h="695425">
                <a:tc>
                  <a:txBody>
                    <a:bodyPr/>
                    <a:lstStyle/>
                    <a:p>
                      <a:pPr marL="0" marR="0" lvl="0" indent="0" algn="ctr" rtl="0">
                        <a:lnSpc>
                          <a:spcPct val="100000"/>
                        </a:lnSpc>
                        <a:spcBef>
                          <a:spcPts val="0"/>
                        </a:spcBef>
                        <a:spcAft>
                          <a:spcPts val="0"/>
                        </a:spcAft>
                        <a:buNone/>
                      </a:pPr>
                      <a:r>
                        <a:rPr lang="en-US" sz="3600" b="1" u="none" strike="noStrike" cap="none"/>
                        <a:t>39</a:t>
                      </a:r>
                      <a:endParaRPr sz="3600" b="1" u="none" strike="noStrike" cap="none"/>
                    </a:p>
                  </a:txBody>
                  <a:tcPr marL="91450" marR="91450" marT="45725" marB="45725" anchor="ctr"/>
                </a:tc>
              </a:tr>
            </a:tbl>
          </a:graphicData>
        </a:graphic>
      </p:graphicFrame>
      <p:sp>
        <p:nvSpPr>
          <p:cNvPr id="842" name="Google Shape;842;p312"/>
          <p:cNvSpPr/>
          <p:nvPr/>
        </p:nvSpPr>
        <p:spPr>
          <a:xfrm>
            <a:off x="2813797" y="4119196"/>
            <a:ext cx="6938580" cy="562707"/>
          </a:xfrm>
          <a:prstGeom prst="flowChartAlternateProcess">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800" b="1" i="0" u="none" strike="noStrike" cap="none">
                <a:solidFill>
                  <a:schemeClr val="dk1"/>
                </a:solidFill>
                <a:latin typeface="Arial" panose="020B0604020202020204"/>
                <a:ea typeface="Arial" panose="020B0604020202020204"/>
                <a:cs typeface="Arial" panose="020B0604020202020204"/>
                <a:sym typeface="Arial" panose="020B0604020202020204"/>
              </a:rPr>
              <a:t>X = (5x1) + (2x2) + (9x4) = 5+4+36 = 45</a:t>
            </a:r>
            <a:endParaRPr sz="28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843" name="Google Shape;843;p312"/>
          <p:cNvSpPr/>
          <p:nvPr/>
        </p:nvSpPr>
        <p:spPr>
          <a:xfrm>
            <a:off x="2813799" y="4840153"/>
            <a:ext cx="6938580" cy="562707"/>
          </a:xfrm>
          <a:prstGeom prst="flowChartAlternateProcess">
            <a:avLst/>
          </a:prstGeom>
          <a:no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800" b="1" i="0" u="none" strike="noStrike" cap="none">
                <a:solidFill>
                  <a:schemeClr val="dk1"/>
                </a:solidFill>
                <a:latin typeface="Arial" panose="020B0604020202020204"/>
                <a:ea typeface="Arial" panose="020B0604020202020204"/>
                <a:cs typeface="Arial" panose="020B0604020202020204"/>
                <a:sym typeface="Arial" panose="020B0604020202020204"/>
              </a:rPr>
              <a:t>Y = (4x1) + (6x2) + (7x4) = 4+12+28 = 44</a:t>
            </a:r>
            <a:endParaRPr sz="28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844" name="Google Shape;844;p312"/>
          <p:cNvSpPr/>
          <p:nvPr/>
        </p:nvSpPr>
        <p:spPr>
          <a:xfrm>
            <a:off x="2813798" y="5534746"/>
            <a:ext cx="6938580" cy="562707"/>
          </a:xfrm>
          <a:prstGeom prst="flowChartAlternateProcess">
            <a:avLst/>
          </a:prstGeom>
          <a:noFill/>
          <a:ln w="25400" cap="flat" cmpd="sng">
            <a:solidFill>
              <a:srgbClr val="0084B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800" b="1" i="0" u="none" strike="noStrike" cap="none">
                <a:solidFill>
                  <a:schemeClr val="dk1"/>
                </a:solidFill>
                <a:latin typeface="Arial" panose="020B0604020202020204"/>
                <a:ea typeface="Arial" panose="020B0604020202020204"/>
                <a:cs typeface="Arial" panose="020B0604020202020204"/>
                <a:sym typeface="Arial" panose="020B0604020202020204"/>
              </a:rPr>
              <a:t>Z = (1x1) + (3x2) + (8x4) = 1+6+32 = 39</a:t>
            </a:r>
            <a:endParaRPr sz="28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845" name="Google Shape;845;p312"/>
          <p:cNvSpPr/>
          <p:nvPr/>
        </p:nvSpPr>
        <p:spPr>
          <a:xfrm>
            <a:off x="2075107" y="1521233"/>
            <a:ext cx="1802423" cy="562707"/>
          </a:xfrm>
          <a:prstGeom prst="flowChartAlternateProcess">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846" name="Google Shape;846;p312"/>
          <p:cNvSpPr/>
          <p:nvPr/>
        </p:nvSpPr>
        <p:spPr>
          <a:xfrm rot="5400000">
            <a:off x="4944720" y="2232224"/>
            <a:ext cx="2112205" cy="562707"/>
          </a:xfrm>
          <a:prstGeom prst="flowChartAlternateProcess">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847" name="Google Shape;847;p312"/>
          <p:cNvSpPr/>
          <p:nvPr/>
        </p:nvSpPr>
        <p:spPr>
          <a:xfrm rot="5400000">
            <a:off x="9865050" y="1477353"/>
            <a:ext cx="562707" cy="650467"/>
          </a:xfrm>
          <a:prstGeom prst="flowChartAlternateProcess">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848" name="Google Shape;848;p312"/>
          <p:cNvSpPr/>
          <p:nvPr/>
        </p:nvSpPr>
        <p:spPr>
          <a:xfrm>
            <a:off x="2075107" y="2218004"/>
            <a:ext cx="1802423" cy="562707"/>
          </a:xfrm>
          <a:prstGeom prst="flowChartAlternateProcess">
            <a:avLst/>
          </a:prstGeom>
          <a:no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849" name="Google Shape;849;p312"/>
          <p:cNvSpPr/>
          <p:nvPr/>
        </p:nvSpPr>
        <p:spPr>
          <a:xfrm>
            <a:off x="2075106" y="2912597"/>
            <a:ext cx="1802423" cy="562707"/>
          </a:xfrm>
          <a:prstGeom prst="flowChartAlternateProcess">
            <a:avLst/>
          </a:prstGeom>
          <a:noFill/>
          <a:ln w="2540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850" name="Google Shape;850;p312"/>
          <p:cNvSpPr/>
          <p:nvPr/>
        </p:nvSpPr>
        <p:spPr>
          <a:xfrm rot="5400000">
            <a:off x="4958365" y="2232224"/>
            <a:ext cx="2112205" cy="562707"/>
          </a:xfrm>
          <a:prstGeom prst="flowChartAlternateProcess">
            <a:avLst/>
          </a:prstGeom>
          <a:noFill/>
          <a:ln w="2540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851" name="Google Shape;851;p312"/>
          <p:cNvSpPr/>
          <p:nvPr/>
        </p:nvSpPr>
        <p:spPr>
          <a:xfrm rot="5400000">
            <a:off x="4944719" y="2232224"/>
            <a:ext cx="2112205" cy="562707"/>
          </a:xfrm>
          <a:prstGeom prst="flowChartAlternateProcess">
            <a:avLst/>
          </a:prstGeom>
          <a:noFill/>
          <a:ln w="2540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852" name="Google Shape;852;p312"/>
          <p:cNvSpPr/>
          <p:nvPr/>
        </p:nvSpPr>
        <p:spPr>
          <a:xfrm rot="5400000">
            <a:off x="9865050" y="2188343"/>
            <a:ext cx="562707" cy="650467"/>
          </a:xfrm>
          <a:prstGeom prst="flowChartAlternateProcess">
            <a:avLst/>
          </a:prstGeom>
          <a:no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853" name="Google Shape;853;p312"/>
          <p:cNvSpPr/>
          <p:nvPr/>
        </p:nvSpPr>
        <p:spPr>
          <a:xfrm rot="5400000">
            <a:off x="9865050" y="2868717"/>
            <a:ext cx="562707" cy="650467"/>
          </a:xfrm>
          <a:prstGeom prst="flowChartAlternateProcess">
            <a:avLst/>
          </a:prstGeom>
          <a:noFill/>
          <a:ln w="2540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46"/>
                                        </p:tgtEl>
                                        <p:attrNameLst>
                                          <p:attrName>style.visibility</p:attrName>
                                        </p:attrNameLst>
                                      </p:cBhvr>
                                      <p:to>
                                        <p:strVal val="visible"/>
                                      </p:to>
                                    </p:set>
                                    <p:animEffect transition="in" filter="fade">
                                      <p:cBhvr>
                                        <p:cTn id="7" dur="500"/>
                                        <p:tgtEl>
                                          <p:spTgt spid="846"/>
                                        </p:tgtEl>
                                      </p:cBhvr>
                                    </p:animEffect>
                                  </p:childTnLst>
                                </p:cTn>
                              </p:par>
                              <p:par>
                                <p:cTn id="8" presetID="10" presetClass="entr" presetSubtype="0" fill="hold" nodeType="withEffect">
                                  <p:stCondLst>
                                    <p:cond delay="0"/>
                                  </p:stCondLst>
                                  <p:childTnLst>
                                    <p:set>
                                      <p:cBhvr>
                                        <p:cTn id="9" dur="1" fill="hold">
                                          <p:stCondLst>
                                            <p:cond delay="0"/>
                                          </p:stCondLst>
                                        </p:cTn>
                                        <p:tgtEl>
                                          <p:spTgt spid="845"/>
                                        </p:tgtEl>
                                        <p:attrNameLst>
                                          <p:attrName>style.visibility</p:attrName>
                                        </p:attrNameLst>
                                      </p:cBhvr>
                                      <p:to>
                                        <p:strVal val="visible"/>
                                      </p:to>
                                    </p:set>
                                    <p:animEffect transition="in" filter="fade">
                                      <p:cBhvr>
                                        <p:cTn id="10" dur="500"/>
                                        <p:tgtEl>
                                          <p:spTgt spid="84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42"/>
                                        </p:tgtEl>
                                        <p:attrNameLst>
                                          <p:attrName>style.visibility</p:attrName>
                                        </p:attrNameLst>
                                      </p:cBhvr>
                                      <p:to>
                                        <p:strVal val="visible"/>
                                      </p:to>
                                    </p:set>
                                    <p:animEffect transition="in" filter="fade">
                                      <p:cBhvr>
                                        <p:cTn id="15" dur="500"/>
                                        <p:tgtEl>
                                          <p:spTgt spid="842"/>
                                        </p:tgtEl>
                                      </p:cBhvr>
                                    </p:animEffect>
                                  </p:childTnLst>
                                </p:cTn>
                              </p:par>
                              <p:par>
                                <p:cTn id="16" presetID="10" presetClass="entr" presetSubtype="0" fill="hold" nodeType="withEffect">
                                  <p:stCondLst>
                                    <p:cond delay="0"/>
                                  </p:stCondLst>
                                  <p:childTnLst>
                                    <p:set>
                                      <p:cBhvr>
                                        <p:cTn id="17" dur="1" fill="hold">
                                          <p:stCondLst>
                                            <p:cond delay="0"/>
                                          </p:stCondLst>
                                        </p:cTn>
                                        <p:tgtEl>
                                          <p:spTgt spid="847"/>
                                        </p:tgtEl>
                                        <p:attrNameLst>
                                          <p:attrName>style.visibility</p:attrName>
                                        </p:attrNameLst>
                                      </p:cBhvr>
                                      <p:to>
                                        <p:strVal val="visible"/>
                                      </p:to>
                                    </p:set>
                                    <p:animEffect transition="in" filter="fade">
                                      <p:cBhvr>
                                        <p:cTn id="18" dur="500"/>
                                        <p:tgtEl>
                                          <p:spTgt spid="84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48"/>
                                        </p:tgtEl>
                                        <p:attrNameLst>
                                          <p:attrName>style.visibility</p:attrName>
                                        </p:attrNameLst>
                                      </p:cBhvr>
                                      <p:to>
                                        <p:strVal val="visible"/>
                                      </p:to>
                                    </p:set>
                                    <p:animEffect transition="in" filter="fade">
                                      <p:cBhvr>
                                        <p:cTn id="23" dur="500"/>
                                        <p:tgtEl>
                                          <p:spTgt spid="848"/>
                                        </p:tgtEl>
                                      </p:cBhvr>
                                    </p:animEffect>
                                  </p:childTnLst>
                                </p:cTn>
                              </p:par>
                              <p:par>
                                <p:cTn id="24" presetID="10" presetClass="entr" presetSubtype="0" fill="hold" nodeType="withEffect">
                                  <p:stCondLst>
                                    <p:cond delay="0"/>
                                  </p:stCondLst>
                                  <p:childTnLst>
                                    <p:set>
                                      <p:cBhvr>
                                        <p:cTn id="25" dur="1" fill="hold">
                                          <p:stCondLst>
                                            <p:cond delay="0"/>
                                          </p:stCondLst>
                                        </p:cTn>
                                        <p:tgtEl>
                                          <p:spTgt spid="850"/>
                                        </p:tgtEl>
                                        <p:attrNameLst>
                                          <p:attrName>style.visibility</p:attrName>
                                        </p:attrNameLst>
                                      </p:cBhvr>
                                      <p:to>
                                        <p:strVal val="visible"/>
                                      </p:to>
                                    </p:set>
                                    <p:animEffect transition="in" filter="fade">
                                      <p:cBhvr>
                                        <p:cTn id="26" dur="500"/>
                                        <p:tgtEl>
                                          <p:spTgt spid="85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843"/>
                                        </p:tgtEl>
                                        <p:attrNameLst>
                                          <p:attrName>style.visibility</p:attrName>
                                        </p:attrNameLst>
                                      </p:cBhvr>
                                      <p:to>
                                        <p:strVal val="visible"/>
                                      </p:to>
                                    </p:set>
                                    <p:animEffect transition="in" filter="fade">
                                      <p:cBhvr>
                                        <p:cTn id="31" dur="500"/>
                                        <p:tgtEl>
                                          <p:spTgt spid="843"/>
                                        </p:tgtEl>
                                      </p:cBhvr>
                                    </p:animEffect>
                                  </p:childTnLst>
                                </p:cTn>
                              </p:par>
                              <p:par>
                                <p:cTn id="32" presetID="10" presetClass="entr" presetSubtype="0" fill="hold" nodeType="withEffect">
                                  <p:stCondLst>
                                    <p:cond delay="0"/>
                                  </p:stCondLst>
                                  <p:childTnLst>
                                    <p:set>
                                      <p:cBhvr>
                                        <p:cTn id="33" dur="1" fill="hold">
                                          <p:stCondLst>
                                            <p:cond delay="0"/>
                                          </p:stCondLst>
                                        </p:cTn>
                                        <p:tgtEl>
                                          <p:spTgt spid="852"/>
                                        </p:tgtEl>
                                        <p:attrNameLst>
                                          <p:attrName>style.visibility</p:attrName>
                                        </p:attrNameLst>
                                      </p:cBhvr>
                                      <p:to>
                                        <p:strVal val="visible"/>
                                      </p:to>
                                    </p:set>
                                    <p:animEffect transition="in" filter="fade">
                                      <p:cBhvr>
                                        <p:cTn id="34" dur="500"/>
                                        <p:tgtEl>
                                          <p:spTgt spid="85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849"/>
                                        </p:tgtEl>
                                        <p:attrNameLst>
                                          <p:attrName>style.visibility</p:attrName>
                                        </p:attrNameLst>
                                      </p:cBhvr>
                                      <p:to>
                                        <p:strVal val="visible"/>
                                      </p:to>
                                    </p:set>
                                    <p:animEffect transition="in" filter="fade">
                                      <p:cBhvr>
                                        <p:cTn id="39" dur="500"/>
                                        <p:tgtEl>
                                          <p:spTgt spid="849"/>
                                        </p:tgtEl>
                                      </p:cBhvr>
                                    </p:animEffect>
                                  </p:childTnLst>
                                </p:cTn>
                              </p:par>
                              <p:par>
                                <p:cTn id="40" presetID="10" presetClass="entr" presetSubtype="0" fill="hold" nodeType="withEffect">
                                  <p:stCondLst>
                                    <p:cond delay="0"/>
                                  </p:stCondLst>
                                  <p:childTnLst>
                                    <p:set>
                                      <p:cBhvr>
                                        <p:cTn id="41" dur="1" fill="hold">
                                          <p:stCondLst>
                                            <p:cond delay="0"/>
                                          </p:stCondLst>
                                        </p:cTn>
                                        <p:tgtEl>
                                          <p:spTgt spid="851"/>
                                        </p:tgtEl>
                                        <p:attrNameLst>
                                          <p:attrName>style.visibility</p:attrName>
                                        </p:attrNameLst>
                                      </p:cBhvr>
                                      <p:to>
                                        <p:strVal val="visible"/>
                                      </p:to>
                                    </p:set>
                                    <p:animEffect transition="in" filter="fade">
                                      <p:cBhvr>
                                        <p:cTn id="42" dur="500"/>
                                        <p:tgtEl>
                                          <p:spTgt spid="85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44"/>
                                        </p:tgtEl>
                                        <p:attrNameLst>
                                          <p:attrName>style.visibility</p:attrName>
                                        </p:attrNameLst>
                                      </p:cBhvr>
                                      <p:to>
                                        <p:strVal val="visible"/>
                                      </p:to>
                                    </p:set>
                                    <p:animEffect transition="in" filter="fade">
                                      <p:cBhvr>
                                        <p:cTn id="47" dur="500"/>
                                        <p:tgtEl>
                                          <p:spTgt spid="844"/>
                                        </p:tgtEl>
                                      </p:cBhvr>
                                    </p:animEffect>
                                  </p:childTnLst>
                                </p:cTn>
                              </p:par>
                              <p:par>
                                <p:cTn id="48" presetID="10" presetClass="entr" presetSubtype="0" fill="hold" nodeType="withEffect">
                                  <p:stCondLst>
                                    <p:cond delay="0"/>
                                  </p:stCondLst>
                                  <p:childTnLst>
                                    <p:set>
                                      <p:cBhvr>
                                        <p:cTn id="49" dur="1" fill="hold">
                                          <p:stCondLst>
                                            <p:cond delay="0"/>
                                          </p:stCondLst>
                                        </p:cTn>
                                        <p:tgtEl>
                                          <p:spTgt spid="853"/>
                                        </p:tgtEl>
                                        <p:attrNameLst>
                                          <p:attrName>style.visibility</p:attrName>
                                        </p:attrNameLst>
                                      </p:cBhvr>
                                      <p:to>
                                        <p:strVal val="visible"/>
                                      </p:to>
                                    </p:set>
                                    <p:animEffect transition="in" filter="fade">
                                      <p:cBhvr>
                                        <p:cTn id="50" dur="500"/>
                                        <p:tgtEl>
                                          <p:spTgt spid="8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858" name="Shape 858"/>
        <p:cNvGrpSpPr/>
        <p:nvPr/>
      </p:nvGrpSpPr>
      <p:grpSpPr>
        <a:xfrm>
          <a:off x="0" y="0"/>
          <a:ext cx="0" cy="0"/>
          <a:chOff x="0" y="0"/>
          <a:chExt cx="0" cy="0"/>
        </a:xfrm>
      </p:grpSpPr>
      <p:sp>
        <p:nvSpPr>
          <p:cNvPr id="859" name="Google Shape;859;p313"/>
          <p:cNvSpPr txBox="1"/>
          <p:nvPr/>
        </p:nvSpPr>
        <p:spPr>
          <a:xfrm>
            <a:off x="433331" y="204144"/>
            <a:ext cx="8656657" cy="76927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panose="020B0604020202020204"/>
              <a:buNone/>
            </a:pPr>
            <a:r>
              <a:rPr lang="en-US" sz="3200" b="1" i="0" u="none" strike="noStrike" cap="none">
                <a:solidFill>
                  <a:srgbClr val="604878"/>
                </a:solidFill>
                <a:latin typeface="Raleway Light"/>
                <a:ea typeface="Raleway Light"/>
                <a:cs typeface="Raleway Light"/>
                <a:sym typeface="Raleway Light"/>
              </a:rPr>
              <a:t>Hands on - Python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60" name="Google Shape;860;p313"/>
          <p:cNvSpPr/>
          <p:nvPr/>
        </p:nvSpPr>
        <p:spPr>
          <a:xfrm>
            <a:off x="827521" y="1459523"/>
            <a:ext cx="6497118" cy="3481759"/>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61" name="Google Shape;861;p313"/>
          <p:cNvSpPr/>
          <p:nvPr/>
        </p:nvSpPr>
        <p:spPr>
          <a:xfrm>
            <a:off x="7878304" y="1459523"/>
            <a:ext cx="3552397" cy="3481759"/>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62" name="Google Shape;862;p313"/>
          <p:cNvSpPr txBox="1"/>
          <p:nvPr/>
        </p:nvSpPr>
        <p:spPr>
          <a:xfrm>
            <a:off x="8748346" y="1547454"/>
            <a:ext cx="1828800"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1" i="0" u="none" strike="noStrike" cap="none">
                <a:solidFill>
                  <a:srgbClr val="000000"/>
                </a:solidFill>
                <a:latin typeface="Arial" panose="020B0604020202020204"/>
                <a:ea typeface="Arial" panose="020B0604020202020204"/>
                <a:cs typeface="Arial" panose="020B0604020202020204"/>
                <a:sym typeface="Arial" panose="020B0604020202020204"/>
              </a:rPr>
              <a:t>Output</a:t>
            </a:r>
            <a:endParaRPr sz="18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63" name="Google Shape;863;p313"/>
          <p:cNvSpPr/>
          <p:nvPr/>
        </p:nvSpPr>
        <p:spPr>
          <a:xfrm>
            <a:off x="1929689" y="5232951"/>
            <a:ext cx="8404806" cy="1106303"/>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In this example, we have used the numpy.dot() method to multiply the two matrices.</a:t>
            </a:r>
            <a:endPar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pic>
        <p:nvPicPr>
          <p:cNvPr id="864" name="Google Shape;864;p313"/>
          <p:cNvPicPr preferRelativeResize="0"/>
          <p:nvPr/>
        </p:nvPicPr>
        <p:blipFill rotWithShape="1">
          <a:blip r:embed="rId1"/>
          <a:srcRect/>
          <a:stretch>
            <a:fillRect/>
          </a:stretch>
        </p:blipFill>
        <p:spPr>
          <a:xfrm>
            <a:off x="1198183" y="2214748"/>
            <a:ext cx="5755793" cy="1785752"/>
          </a:xfrm>
          <a:prstGeom prst="rect">
            <a:avLst/>
          </a:prstGeom>
          <a:noFill/>
          <a:ln>
            <a:noFill/>
          </a:ln>
        </p:spPr>
      </p:pic>
      <p:pic>
        <p:nvPicPr>
          <p:cNvPr id="865" name="Google Shape;865;p313"/>
          <p:cNvPicPr preferRelativeResize="0"/>
          <p:nvPr/>
        </p:nvPicPr>
        <p:blipFill rotWithShape="1">
          <a:blip r:embed="rId2"/>
          <a:srcRect/>
          <a:stretch>
            <a:fillRect/>
          </a:stretch>
        </p:blipFill>
        <p:spPr>
          <a:xfrm>
            <a:off x="8748346" y="2188305"/>
            <a:ext cx="1905123" cy="2024193"/>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870" name="Shape 870"/>
        <p:cNvGrpSpPr/>
        <p:nvPr/>
      </p:nvGrpSpPr>
      <p:grpSpPr>
        <a:xfrm>
          <a:off x="0" y="0"/>
          <a:ext cx="0" cy="0"/>
          <a:chOff x="0" y="0"/>
          <a:chExt cx="0" cy="0"/>
        </a:xfrm>
      </p:grpSpPr>
      <p:sp>
        <p:nvSpPr>
          <p:cNvPr id="871" name="Google Shape;871;p314"/>
          <p:cNvSpPr txBox="1"/>
          <p:nvPr/>
        </p:nvSpPr>
        <p:spPr>
          <a:xfrm>
            <a:off x="433331" y="204144"/>
            <a:ext cx="8656657" cy="76927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panose="020B0604020202020204"/>
              <a:buNone/>
            </a:pPr>
            <a:r>
              <a:rPr lang="en-US" sz="3200" b="1" i="0" u="none" strike="noStrike" cap="none">
                <a:solidFill>
                  <a:srgbClr val="604878"/>
                </a:solidFill>
                <a:latin typeface="Raleway Light"/>
                <a:ea typeface="Raleway Light"/>
                <a:cs typeface="Raleway Light"/>
                <a:sym typeface="Raleway Light"/>
              </a:rPr>
              <a:t>Matrix Multiplication</a:t>
            </a:r>
            <a:endParaRPr lang="en-US" sz="3200" b="1" i="0" u="none" strike="noStrike" cap="none">
              <a:solidFill>
                <a:srgbClr val="604878"/>
              </a:solidFill>
              <a:latin typeface="Raleway Light"/>
              <a:ea typeface="Raleway Light"/>
              <a:cs typeface="Raleway Light"/>
              <a:sym typeface="Raleway Light"/>
            </a:endParaRPr>
          </a:p>
        </p:txBody>
      </p:sp>
      <p:grpSp>
        <p:nvGrpSpPr>
          <p:cNvPr id="872" name="Google Shape;872;p314"/>
          <p:cNvGrpSpPr/>
          <p:nvPr/>
        </p:nvGrpSpPr>
        <p:grpSpPr>
          <a:xfrm>
            <a:off x="622806" y="2348767"/>
            <a:ext cx="2611315" cy="2593731"/>
            <a:chOff x="4423877" y="3182812"/>
            <a:chExt cx="2611315" cy="2593731"/>
          </a:xfrm>
        </p:grpSpPr>
        <p:sp>
          <p:nvSpPr>
            <p:cNvPr id="873" name="Google Shape;873;p314"/>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874" name="Google Shape;874;p314"/>
            <p:cNvSpPr/>
            <p:nvPr/>
          </p:nvSpPr>
          <p:spPr>
            <a:xfrm>
              <a:off x="6648331"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875" name="Google Shape;875;p314"/>
          <p:cNvSpPr txBox="1"/>
          <p:nvPr/>
        </p:nvSpPr>
        <p:spPr>
          <a:xfrm>
            <a:off x="833821" y="2603748"/>
            <a:ext cx="63304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aphicFrame>
        <p:nvGraphicFramePr>
          <p:cNvPr id="876" name="Google Shape;876;p314"/>
          <p:cNvGraphicFramePr/>
          <p:nvPr/>
        </p:nvGraphicFramePr>
        <p:xfrm>
          <a:off x="960588" y="2603748"/>
          <a:ext cx="3000000" cy="3000000"/>
        </p:xfrm>
        <a:graphic>
          <a:graphicData uri="http://schemas.openxmlformats.org/drawingml/2006/table">
            <a:tbl>
              <a:tblPr firstRow="1" bandRow="1">
                <a:noFill/>
                <a:tableStyleId>{A8AFDC1E-701C-434D-97EA-48BC0D5C2CA6}</a:tableStyleId>
              </a:tblPr>
              <a:tblGrid>
                <a:gridCol w="665275"/>
                <a:gridCol w="665275"/>
                <a:gridCol w="665275"/>
              </a:tblGrid>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5</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9</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4</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6</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7</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3 </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8</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877" name="Google Shape;877;p314"/>
          <p:cNvSpPr/>
          <p:nvPr/>
        </p:nvSpPr>
        <p:spPr>
          <a:xfrm>
            <a:off x="3416794" y="3157697"/>
            <a:ext cx="782516" cy="720969"/>
          </a:xfrm>
          <a:prstGeom prst="mathMultiply">
            <a:avLst>
              <a:gd name="adj1" fmla="val 23520"/>
            </a:avLst>
          </a:prstGeom>
          <a:solidFill>
            <a:schemeClr val="accent1"/>
          </a:solidFill>
          <a:ln w="25400" cap="flat" cmpd="sng">
            <a:solidFill>
              <a:srgbClr val="AF5C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nvGrpSpPr>
          <p:cNvPr id="878" name="Google Shape;878;p314"/>
          <p:cNvGrpSpPr/>
          <p:nvPr/>
        </p:nvGrpSpPr>
        <p:grpSpPr>
          <a:xfrm rot="5400000">
            <a:off x="4280123" y="2786658"/>
            <a:ext cx="2584618" cy="1727063"/>
            <a:chOff x="4423877" y="3182812"/>
            <a:chExt cx="1894793" cy="2593731"/>
          </a:xfrm>
        </p:grpSpPr>
        <p:sp>
          <p:nvSpPr>
            <p:cNvPr id="879" name="Google Shape;879;p314"/>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880" name="Google Shape;880;p314"/>
            <p:cNvSpPr/>
            <p:nvPr/>
          </p:nvSpPr>
          <p:spPr>
            <a:xfrm>
              <a:off x="5931809"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881" name="Google Shape;881;p314"/>
          <p:cNvSpPr/>
          <p:nvPr/>
        </p:nvSpPr>
        <p:spPr>
          <a:xfrm>
            <a:off x="7042638" y="3166543"/>
            <a:ext cx="1143000" cy="580292"/>
          </a:xfrm>
          <a:prstGeom prst="mathEqual">
            <a:avLst>
              <a:gd name="adj1" fmla="val 23520"/>
              <a:gd name="adj2" fmla="val 11760"/>
            </a:avLst>
          </a:prstGeom>
          <a:solidFill>
            <a:schemeClr val="accent1"/>
          </a:solidFill>
          <a:ln w="25400" cap="flat" cmpd="sng">
            <a:solidFill>
              <a:srgbClr val="AF5C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882" name="Google Shape;882;p314"/>
          <p:cNvSpPr txBox="1"/>
          <p:nvPr/>
        </p:nvSpPr>
        <p:spPr>
          <a:xfrm>
            <a:off x="9142552" y="2603694"/>
            <a:ext cx="63304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83" name="Google Shape;883;p314"/>
          <p:cNvSpPr/>
          <p:nvPr/>
        </p:nvSpPr>
        <p:spPr>
          <a:xfrm>
            <a:off x="8335107" y="1753508"/>
            <a:ext cx="3534507" cy="3529345"/>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Similar to the vector multiplication, we will determine the dimension of the resultant matrix from these two matrices. </a:t>
            </a:r>
            <a:endPar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graphicFrame>
        <p:nvGraphicFramePr>
          <p:cNvPr id="884" name="Google Shape;884;p314"/>
          <p:cNvGraphicFramePr/>
          <p:nvPr/>
        </p:nvGraphicFramePr>
        <p:xfrm>
          <a:off x="4855302" y="2603748"/>
          <a:ext cx="3000000" cy="3000000"/>
        </p:xfrm>
        <a:graphic>
          <a:graphicData uri="http://schemas.openxmlformats.org/drawingml/2006/table">
            <a:tbl>
              <a:tblPr firstRow="1" bandRow="1">
                <a:noFill/>
                <a:tableStyleId>{0A493189-270C-42C2-B561-DDCC4C0B663A}</a:tableStyleId>
              </a:tblPr>
              <a:tblGrid>
                <a:gridCol w="717125"/>
                <a:gridCol w="717125"/>
              </a:tblGrid>
              <a:tr h="709675">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a:t>
                      </a:r>
                      <a:endParaRPr sz="3600" b="1" u="none" strike="noStrike" cap="none">
                        <a:solidFill>
                          <a:schemeClr val="dk1"/>
                        </a:solidFill>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tc>
              </a:tr>
              <a:tr h="709675">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a:t>
                      </a:r>
                      <a:endParaRPr sz="3600" b="1" u="none" strike="noStrike" cap="none">
                        <a:solidFill>
                          <a:schemeClr val="dk1"/>
                        </a:solidFill>
                      </a:endParaRPr>
                    </a:p>
                  </a:txBody>
                  <a:tcPr marL="91450" marR="91450" marT="45725" marB="45725" anchor="ctr"/>
                </a:tc>
              </a:tr>
              <a:tr h="709675">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a:t>
                      </a:r>
                      <a:endParaRPr sz="3600" b="1" u="none" strike="noStrike" cap="none">
                        <a:solidFill>
                          <a:schemeClr val="dk1"/>
                        </a:solidFill>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889" name="Shape 889"/>
        <p:cNvGrpSpPr/>
        <p:nvPr/>
      </p:nvGrpSpPr>
      <p:grpSpPr>
        <a:xfrm>
          <a:off x="0" y="0"/>
          <a:ext cx="0" cy="0"/>
          <a:chOff x="0" y="0"/>
          <a:chExt cx="0" cy="0"/>
        </a:xfrm>
      </p:grpSpPr>
      <p:sp>
        <p:nvSpPr>
          <p:cNvPr id="890" name="Google Shape;890;p315"/>
          <p:cNvSpPr txBox="1"/>
          <p:nvPr/>
        </p:nvSpPr>
        <p:spPr>
          <a:xfrm>
            <a:off x="433331" y="204144"/>
            <a:ext cx="8656657" cy="76927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panose="020B0604020202020204"/>
              <a:buNone/>
            </a:pPr>
            <a:r>
              <a:rPr lang="en-US" sz="3200" b="1" i="0" u="none" strike="noStrike" cap="none">
                <a:solidFill>
                  <a:srgbClr val="604878"/>
                </a:solidFill>
                <a:latin typeface="Raleway Light"/>
                <a:ea typeface="Raleway Light"/>
                <a:cs typeface="Raleway Light"/>
                <a:sym typeface="Raleway Light"/>
              </a:rPr>
              <a:t>Matrix Multiplication</a:t>
            </a:r>
            <a:endParaRPr lang="en-US" sz="3200" b="1" i="0" u="none" strike="noStrike" cap="none">
              <a:solidFill>
                <a:srgbClr val="604878"/>
              </a:solidFill>
              <a:latin typeface="Raleway Light"/>
              <a:ea typeface="Raleway Light"/>
              <a:cs typeface="Raleway Light"/>
              <a:sym typeface="Raleway Light"/>
            </a:endParaRPr>
          </a:p>
        </p:txBody>
      </p:sp>
      <p:grpSp>
        <p:nvGrpSpPr>
          <p:cNvPr id="891" name="Google Shape;891;p315"/>
          <p:cNvGrpSpPr/>
          <p:nvPr/>
        </p:nvGrpSpPr>
        <p:grpSpPr>
          <a:xfrm>
            <a:off x="622806" y="2348767"/>
            <a:ext cx="2611315" cy="2593731"/>
            <a:chOff x="4423877" y="3182812"/>
            <a:chExt cx="2611315" cy="2593731"/>
          </a:xfrm>
        </p:grpSpPr>
        <p:sp>
          <p:nvSpPr>
            <p:cNvPr id="892" name="Google Shape;892;p315"/>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893" name="Google Shape;893;p315"/>
            <p:cNvSpPr/>
            <p:nvPr/>
          </p:nvSpPr>
          <p:spPr>
            <a:xfrm>
              <a:off x="6648331"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894" name="Google Shape;894;p315"/>
          <p:cNvSpPr txBox="1"/>
          <p:nvPr/>
        </p:nvSpPr>
        <p:spPr>
          <a:xfrm>
            <a:off x="833821" y="2603748"/>
            <a:ext cx="63304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aphicFrame>
        <p:nvGraphicFramePr>
          <p:cNvPr id="895" name="Google Shape;895;p315"/>
          <p:cNvGraphicFramePr/>
          <p:nvPr/>
        </p:nvGraphicFramePr>
        <p:xfrm>
          <a:off x="960588" y="2603748"/>
          <a:ext cx="3000000" cy="3000000"/>
        </p:xfrm>
        <a:graphic>
          <a:graphicData uri="http://schemas.openxmlformats.org/drawingml/2006/table">
            <a:tbl>
              <a:tblPr firstRow="1" bandRow="1">
                <a:noFill/>
                <a:tableStyleId>{A8AFDC1E-701C-434D-97EA-48BC0D5C2CA6}</a:tableStyleId>
              </a:tblPr>
              <a:tblGrid>
                <a:gridCol w="665275"/>
                <a:gridCol w="665275"/>
                <a:gridCol w="665275"/>
              </a:tblGrid>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5</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9</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4</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6</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7</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3 </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8</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896" name="Google Shape;896;p315"/>
          <p:cNvSpPr/>
          <p:nvPr/>
        </p:nvSpPr>
        <p:spPr>
          <a:xfrm>
            <a:off x="3416794" y="3157697"/>
            <a:ext cx="782516" cy="720969"/>
          </a:xfrm>
          <a:prstGeom prst="mathMultiply">
            <a:avLst>
              <a:gd name="adj1" fmla="val 23520"/>
            </a:avLst>
          </a:prstGeom>
          <a:solidFill>
            <a:schemeClr val="accent1"/>
          </a:solidFill>
          <a:ln w="25400" cap="flat" cmpd="sng">
            <a:solidFill>
              <a:srgbClr val="AF5C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897" name="Google Shape;897;p315"/>
          <p:cNvSpPr/>
          <p:nvPr/>
        </p:nvSpPr>
        <p:spPr>
          <a:xfrm>
            <a:off x="7042638" y="3166543"/>
            <a:ext cx="1143000" cy="580292"/>
          </a:xfrm>
          <a:prstGeom prst="mathEqual">
            <a:avLst>
              <a:gd name="adj1" fmla="val 23520"/>
              <a:gd name="adj2" fmla="val 11760"/>
            </a:avLst>
          </a:prstGeom>
          <a:solidFill>
            <a:schemeClr val="accent1"/>
          </a:solidFill>
          <a:ln w="25400" cap="flat" cmpd="sng">
            <a:solidFill>
              <a:srgbClr val="AF5C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898" name="Google Shape;898;p315"/>
          <p:cNvSpPr txBox="1"/>
          <p:nvPr/>
        </p:nvSpPr>
        <p:spPr>
          <a:xfrm>
            <a:off x="9142552" y="2603694"/>
            <a:ext cx="63304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99" name="Google Shape;899;p315"/>
          <p:cNvSpPr/>
          <p:nvPr/>
        </p:nvSpPr>
        <p:spPr>
          <a:xfrm>
            <a:off x="8335107" y="1753508"/>
            <a:ext cx="3534507" cy="3529345"/>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The dimension of the first matrix is 3x3 and that of the second matrix is 3x2. Therefore the dimension of the resultant matrix will be 3x2. </a:t>
            </a:r>
            <a:endPar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900" name="Google Shape;900;p315"/>
          <p:cNvGrpSpPr/>
          <p:nvPr/>
        </p:nvGrpSpPr>
        <p:grpSpPr>
          <a:xfrm rot="5400000">
            <a:off x="4280123" y="2786658"/>
            <a:ext cx="2584618" cy="1727063"/>
            <a:chOff x="4423877" y="3182812"/>
            <a:chExt cx="1894793" cy="2593731"/>
          </a:xfrm>
        </p:grpSpPr>
        <p:sp>
          <p:nvSpPr>
            <p:cNvPr id="901" name="Google Shape;901;p315"/>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902" name="Google Shape;902;p315"/>
            <p:cNvSpPr/>
            <p:nvPr/>
          </p:nvSpPr>
          <p:spPr>
            <a:xfrm>
              <a:off x="5931809"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graphicFrame>
        <p:nvGraphicFramePr>
          <p:cNvPr id="903" name="Google Shape;903;p315"/>
          <p:cNvGraphicFramePr/>
          <p:nvPr/>
        </p:nvGraphicFramePr>
        <p:xfrm>
          <a:off x="4855302" y="2603748"/>
          <a:ext cx="3000000" cy="3000000"/>
        </p:xfrm>
        <a:graphic>
          <a:graphicData uri="http://schemas.openxmlformats.org/drawingml/2006/table">
            <a:tbl>
              <a:tblPr firstRow="1" bandRow="1">
                <a:noFill/>
                <a:tableStyleId>{0A493189-270C-42C2-B561-DDCC4C0B663A}</a:tableStyleId>
              </a:tblPr>
              <a:tblGrid>
                <a:gridCol w="717125"/>
                <a:gridCol w="717125"/>
              </a:tblGrid>
              <a:tr h="709675">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a:t>
                      </a:r>
                      <a:endParaRPr sz="3600" b="1" u="none" strike="noStrike" cap="none">
                        <a:solidFill>
                          <a:schemeClr val="dk1"/>
                        </a:solidFill>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tc>
              </a:tr>
              <a:tr h="709675">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a:t>
                      </a:r>
                      <a:endParaRPr sz="3600" b="1" u="none" strike="noStrike" cap="none">
                        <a:solidFill>
                          <a:schemeClr val="dk1"/>
                        </a:solidFill>
                      </a:endParaRPr>
                    </a:p>
                  </a:txBody>
                  <a:tcPr marL="91450" marR="91450" marT="45725" marB="45725" anchor="ctr"/>
                </a:tc>
              </a:tr>
              <a:tr h="709675">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a:t>
                      </a:r>
                      <a:endParaRPr sz="3600" b="1" u="none" strike="noStrike" cap="none">
                        <a:solidFill>
                          <a:schemeClr val="dk1"/>
                        </a:solidFill>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908" name="Shape 908"/>
        <p:cNvGrpSpPr/>
        <p:nvPr/>
      </p:nvGrpSpPr>
      <p:grpSpPr>
        <a:xfrm>
          <a:off x="0" y="0"/>
          <a:ext cx="0" cy="0"/>
          <a:chOff x="0" y="0"/>
          <a:chExt cx="0" cy="0"/>
        </a:xfrm>
      </p:grpSpPr>
      <p:sp>
        <p:nvSpPr>
          <p:cNvPr id="909" name="Google Shape;909;p316"/>
          <p:cNvSpPr txBox="1"/>
          <p:nvPr/>
        </p:nvSpPr>
        <p:spPr>
          <a:xfrm>
            <a:off x="433331" y="204144"/>
            <a:ext cx="8656657" cy="76927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panose="020B0604020202020204"/>
              <a:buNone/>
            </a:pPr>
            <a:r>
              <a:rPr lang="en-US" sz="3200" b="1" i="0" u="none" strike="noStrike" cap="none">
                <a:solidFill>
                  <a:srgbClr val="604878"/>
                </a:solidFill>
                <a:latin typeface="Raleway Light"/>
                <a:ea typeface="Raleway Light"/>
                <a:cs typeface="Raleway Light"/>
                <a:sym typeface="Raleway Light"/>
              </a:rPr>
              <a:t>Matrix Multiplication</a:t>
            </a:r>
            <a:endParaRPr lang="en-US" sz="3200" b="1" i="0" u="none" strike="noStrike" cap="none">
              <a:solidFill>
                <a:srgbClr val="604878"/>
              </a:solidFill>
              <a:latin typeface="Raleway Light"/>
              <a:ea typeface="Raleway Light"/>
              <a:cs typeface="Raleway Light"/>
              <a:sym typeface="Raleway Light"/>
            </a:endParaRPr>
          </a:p>
        </p:txBody>
      </p:sp>
      <p:grpSp>
        <p:nvGrpSpPr>
          <p:cNvPr id="910" name="Google Shape;910;p316"/>
          <p:cNvGrpSpPr/>
          <p:nvPr/>
        </p:nvGrpSpPr>
        <p:grpSpPr>
          <a:xfrm>
            <a:off x="622806" y="2348767"/>
            <a:ext cx="2611315" cy="2593731"/>
            <a:chOff x="4423877" y="3182812"/>
            <a:chExt cx="2611315" cy="2593731"/>
          </a:xfrm>
        </p:grpSpPr>
        <p:sp>
          <p:nvSpPr>
            <p:cNvPr id="911" name="Google Shape;911;p316"/>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912" name="Google Shape;912;p316"/>
            <p:cNvSpPr/>
            <p:nvPr/>
          </p:nvSpPr>
          <p:spPr>
            <a:xfrm>
              <a:off x="6648331"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913" name="Google Shape;913;p316"/>
          <p:cNvSpPr txBox="1"/>
          <p:nvPr/>
        </p:nvSpPr>
        <p:spPr>
          <a:xfrm>
            <a:off x="833821" y="2603748"/>
            <a:ext cx="63304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aphicFrame>
        <p:nvGraphicFramePr>
          <p:cNvPr id="914" name="Google Shape;914;p316"/>
          <p:cNvGraphicFramePr/>
          <p:nvPr/>
        </p:nvGraphicFramePr>
        <p:xfrm>
          <a:off x="960588" y="2603748"/>
          <a:ext cx="3000000" cy="3000000"/>
        </p:xfrm>
        <a:graphic>
          <a:graphicData uri="http://schemas.openxmlformats.org/drawingml/2006/table">
            <a:tbl>
              <a:tblPr firstRow="1" bandRow="1">
                <a:noFill/>
                <a:tableStyleId>{A8AFDC1E-701C-434D-97EA-48BC0D5C2CA6}</a:tableStyleId>
              </a:tblPr>
              <a:tblGrid>
                <a:gridCol w="665275"/>
                <a:gridCol w="665275"/>
                <a:gridCol w="665275"/>
              </a:tblGrid>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5</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9</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4</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6</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7</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3 </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8</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915" name="Google Shape;915;p316"/>
          <p:cNvSpPr/>
          <p:nvPr/>
        </p:nvSpPr>
        <p:spPr>
          <a:xfrm>
            <a:off x="3416794" y="3157697"/>
            <a:ext cx="782516" cy="720969"/>
          </a:xfrm>
          <a:prstGeom prst="mathMultiply">
            <a:avLst>
              <a:gd name="adj1" fmla="val 23520"/>
            </a:avLst>
          </a:prstGeom>
          <a:solidFill>
            <a:schemeClr val="accent1"/>
          </a:solidFill>
          <a:ln w="25400" cap="flat" cmpd="sng">
            <a:solidFill>
              <a:srgbClr val="AF5C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916" name="Google Shape;916;p316"/>
          <p:cNvSpPr/>
          <p:nvPr/>
        </p:nvSpPr>
        <p:spPr>
          <a:xfrm>
            <a:off x="7042638" y="3166543"/>
            <a:ext cx="1143000" cy="580292"/>
          </a:xfrm>
          <a:prstGeom prst="mathEqual">
            <a:avLst>
              <a:gd name="adj1" fmla="val 23520"/>
              <a:gd name="adj2" fmla="val 11760"/>
            </a:avLst>
          </a:prstGeom>
          <a:solidFill>
            <a:schemeClr val="accent1"/>
          </a:solidFill>
          <a:ln w="25400" cap="flat" cmpd="sng">
            <a:solidFill>
              <a:srgbClr val="AF5C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917" name="Google Shape;917;p316"/>
          <p:cNvSpPr txBox="1"/>
          <p:nvPr/>
        </p:nvSpPr>
        <p:spPr>
          <a:xfrm>
            <a:off x="9142552" y="2603694"/>
            <a:ext cx="63304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918" name="Google Shape;918;p316"/>
          <p:cNvGrpSpPr/>
          <p:nvPr/>
        </p:nvGrpSpPr>
        <p:grpSpPr>
          <a:xfrm>
            <a:off x="8615014" y="2221315"/>
            <a:ext cx="1821455" cy="2593731"/>
            <a:chOff x="4423877" y="3182812"/>
            <a:chExt cx="2611315" cy="2593731"/>
          </a:xfrm>
        </p:grpSpPr>
        <p:sp>
          <p:nvSpPr>
            <p:cNvPr id="919" name="Google Shape;919;p316"/>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920" name="Google Shape;920;p316"/>
            <p:cNvSpPr/>
            <p:nvPr/>
          </p:nvSpPr>
          <p:spPr>
            <a:xfrm>
              <a:off x="6648331"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graphicFrame>
        <p:nvGraphicFramePr>
          <p:cNvPr id="921" name="Google Shape;921;p316"/>
          <p:cNvGraphicFramePr/>
          <p:nvPr/>
        </p:nvGraphicFramePr>
        <p:xfrm>
          <a:off x="8842998" y="2488221"/>
          <a:ext cx="3000000" cy="3000000"/>
        </p:xfrm>
        <a:graphic>
          <a:graphicData uri="http://schemas.openxmlformats.org/drawingml/2006/table">
            <a:tbl>
              <a:tblPr firstRow="1" bandRow="1">
                <a:noFill/>
                <a:tableStyleId>{0A493189-270C-42C2-B561-DDCC4C0B663A}</a:tableStyleId>
              </a:tblPr>
              <a:tblGrid>
                <a:gridCol w="729275"/>
                <a:gridCol w="729275"/>
              </a:tblGrid>
              <a:tr h="68665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x1</a:t>
                      </a:r>
                      <a:endParaRPr sz="3600" b="1" u="none" strike="noStrike" cap="none">
                        <a:solidFill>
                          <a:schemeClr val="dk1"/>
                        </a:solidFill>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x2</a:t>
                      </a:r>
                      <a:endParaRPr sz="3600" b="1" u="none" strike="noStrike" cap="none">
                        <a:solidFill>
                          <a:schemeClr val="dk1"/>
                        </a:solidFill>
                      </a:endParaRPr>
                    </a:p>
                  </a:txBody>
                  <a:tcPr marL="91450" marR="91450" marT="45725" marB="45725" anchor="ctr"/>
                </a:tc>
              </a:tr>
              <a:tr h="68665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y1</a:t>
                      </a:r>
                      <a:endParaRPr sz="3600" b="1" u="none" strike="noStrike" cap="none">
                        <a:solidFill>
                          <a:schemeClr val="dk1"/>
                        </a:solidFill>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y2</a:t>
                      </a:r>
                      <a:endParaRPr sz="3600" b="1" u="none" strike="noStrike" cap="none">
                        <a:solidFill>
                          <a:schemeClr val="dk1"/>
                        </a:solidFill>
                      </a:endParaRPr>
                    </a:p>
                  </a:txBody>
                  <a:tcPr marL="91450" marR="91450" marT="45725" marB="45725" anchor="ctr"/>
                </a:tc>
              </a:tr>
              <a:tr h="68665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z1</a:t>
                      </a:r>
                      <a:endParaRPr sz="3600" b="1" u="none" strike="noStrike" cap="none">
                        <a:solidFill>
                          <a:schemeClr val="dk1"/>
                        </a:solidFill>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z2</a:t>
                      </a:r>
                      <a:endParaRPr sz="3600" b="1" u="none" strike="noStrike" cap="none">
                        <a:solidFill>
                          <a:schemeClr val="dk1"/>
                        </a:solidFill>
                      </a:endParaRPr>
                    </a:p>
                  </a:txBody>
                  <a:tcPr marL="91450" marR="91450" marT="45725" marB="45725" anchor="ctr"/>
                </a:tc>
              </a:tr>
            </a:tbl>
          </a:graphicData>
        </a:graphic>
      </p:graphicFrame>
      <p:grpSp>
        <p:nvGrpSpPr>
          <p:cNvPr id="922" name="Google Shape;922;p316"/>
          <p:cNvGrpSpPr/>
          <p:nvPr/>
        </p:nvGrpSpPr>
        <p:grpSpPr>
          <a:xfrm rot="5400000">
            <a:off x="4280123" y="2786658"/>
            <a:ext cx="2584618" cy="1727063"/>
            <a:chOff x="4423877" y="3182812"/>
            <a:chExt cx="1894793" cy="2593731"/>
          </a:xfrm>
        </p:grpSpPr>
        <p:sp>
          <p:nvSpPr>
            <p:cNvPr id="923" name="Google Shape;923;p316"/>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924" name="Google Shape;924;p316"/>
            <p:cNvSpPr/>
            <p:nvPr/>
          </p:nvSpPr>
          <p:spPr>
            <a:xfrm>
              <a:off x="5931809"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graphicFrame>
        <p:nvGraphicFramePr>
          <p:cNvPr id="925" name="Google Shape;925;p316"/>
          <p:cNvGraphicFramePr/>
          <p:nvPr/>
        </p:nvGraphicFramePr>
        <p:xfrm>
          <a:off x="4855302" y="2603748"/>
          <a:ext cx="3000000" cy="3000000"/>
        </p:xfrm>
        <a:graphic>
          <a:graphicData uri="http://schemas.openxmlformats.org/drawingml/2006/table">
            <a:tbl>
              <a:tblPr firstRow="1" bandRow="1">
                <a:noFill/>
                <a:tableStyleId>{0A493189-270C-42C2-B561-DDCC4C0B663A}</a:tableStyleId>
              </a:tblPr>
              <a:tblGrid>
                <a:gridCol w="717125"/>
                <a:gridCol w="717125"/>
              </a:tblGrid>
              <a:tr h="709675">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a:t>
                      </a:r>
                      <a:endParaRPr sz="3600" b="1" u="none" strike="noStrike" cap="none">
                        <a:solidFill>
                          <a:schemeClr val="dk1"/>
                        </a:solidFill>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tc>
              </a:tr>
              <a:tr h="709675">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a:t>
                      </a:r>
                      <a:endParaRPr sz="3600" b="1" u="none" strike="noStrike" cap="none">
                        <a:solidFill>
                          <a:schemeClr val="dk1"/>
                        </a:solidFill>
                      </a:endParaRPr>
                    </a:p>
                  </a:txBody>
                  <a:tcPr marL="91450" marR="91450" marT="45725" marB="45725" anchor="ctr"/>
                </a:tc>
              </a:tr>
              <a:tr h="709675">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a:t>
                      </a:r>
                      <a:endParaRPr sz="3600" b="1" u="none" strike="noStrike" cap="none">
                        <a:solidFill>
                          <a:schemeClr val="dk1"/>
                        </a:solidFill>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930" name="Shape 930"/>
        <p:cNvGrpSpPr/>
        <p:nvPr/>
      </p:nvGrpSpPr>
      <p:grpSpPr>
        <a:xfrm>
          <a:off x="0" y="0"/>
          <a:ext cx="0" cy="0"/>
          <a:chOff x="0" y="0"/>
          <a:chExt cx="0" cy="0"/>
        </a:xfrm>
      </p:grpSpPr>
      <p:sp>
        <p:nvSpPr>
          <p:cNvPr id="931" name="Google Shape;931;p317"/>
          <p:cNvSpPr txBox="1"/>
          <p:nvPr/>
        </p:nvSpPr>
        <p:spPr>
          <a:xfrm>
            <a:off x="433331" y="204144"/>
            <a:ext cx="8656657" cy="76927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panose="020B0604020202020204"/>
              <a:buNone/>
            </a:pPr>
            <a:r>
              <a:rPr lang="en-US" sz="3200" b="1" i="0" u="none" strike="noStrike" cap="none">
                <a:solidFill>
                  <a:srgbClr val="604878"/>
                </a:solidFill>
                <a:latin typeface="Raleway Light"/>
                <a:ea typeface="Raleway Light"/>
                <a:cs typeface="Raleway Light"/>
                <a:sym typeface="Raleway Light"/>
              </a:rPr>
              <a:t>Matrix Multiplication</a:t>
            </a:r>
            <a:endParaRPr lang="en-US" sz="3200" b="1" i="0" u="none" strike="noStrike" cap="none">
              <a:solidFill>
                <a:srgbClr val="604878"/>
              </a:solidFill>
              <a:latin typeface="Raleway Light"/>
              <a:ea typeface="Raleway Light"/>
              <a:cs typeface="Raleway Light"/>
              <a:sym typeface="Raleway Light"/>
            </a:endParaRPr>
          </a:p>
        </p:txBody>
      </p:sp>
      <p:grpSp>
        <p:nvGrpSpPr>
          <p:cNvPr id="932" name="Google Shape;932;p317"/>
          <p:cNvGrpSpPr/>
          <p:nvPr/>
        </p:nvGrpSpPr>
        <p:grpSpPr>
          <a:xfrm>
            <a:off x="350243" y="2192505"/>
            <a:ext cx="2611315" cy="2593731"/>
            <a:chOff x="4423877" y="3182812"/>
            <a:chExt cx="2611315" cy="2593731"/>
          </a:xfrm>
        </p:grpSpPr>
        <p:sp>
          <p:nvSpPr>
            <p:cNvPr id="933" name="Google Shape;933;p317"/>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934" name="Google Shape;934;p317"/>
            <p:cNvSpPr/>
            <p:nvPr/>
          </p:nvSpPr>
          <p:spPr>
            <a:xfrm>
              <a:off x="6648331"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935" name="Google Shape;935;p317"/>
          <p:cNvSpPr txBox="1"/>
          <p:nvPr/>
        </p:nvSpPr>
        <p:spPr>
          <a:xfrm>
            <a:off x="561258" y="2447486"/>
            <a:ext cx="63304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aphicFrame>
        <p:nvGraphicFramePr>
          <p:cNvPr id="936" name="Google Shape;936;p317"/>
          <p:cNvGraphicFramePr/>
          <p:nvPr/>
        </p:nvGraphicFramePr>
        <p:xfrm>
          <a:off x="688025" y="2447486"/>
          <a:ext cx="3000000" cy="3000000"/>
        </p:xfrm>
        <a:graphic>
          <a:graphicData uri="http://schemas.openxmlformats.org/drawingml/2006/table">
            <a:tbl>
              <a:tblPr firstRow="1" bandRow="1">
                <a:noFill/>
                <a:tableStyleId>{A8AFDC1E-701C-434D-97EA-48BC0D5C2CA6}</a:tableStyleId>
              </a:tblPr>
              <a:tblGrid>
                <a:gridCol w="665275"/>
                <a:gridCol w="665275"/>
                <a:gridCol w="665275"/>
              </a:tblGrid>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5</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9</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4</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6</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7</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3 </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8</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937" name="Google Shape;937;p317"/>
          <p:cNvSpPr/>
          <p:nvPr/>
        </p:nvSpPr>
        <p:spPr>
          <a:xfrm>
            <a:off x="3144231" y="3001435"/>
            <a:ext cx="782516" cy="720969"/>
          </a:xfrm>
          <a:prstGeom prst="mathMultiply">
            <a:avLst>
              <a:gd name="adj1" fmla="val 23520"/>
            </a:avLst>
          </a:prstGeom>
          <a:solidFill>
            <a:schemeClr val="accent1"/>
          </a:solidFill>
          <a:ln w="25400" cap="flat" cmpd="sng">
            <a:solidFill>
              <a:srgbClr val="AF5C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938" name="Google Shape;938;p317"/>
          <p:cNvSpPr/>
          <p:nvPr/>
        </p:nvSpPr>
        <p:spPr>
          <a:xfrm>
            <a:off x="6755501" y="1296960"/>
            <a:ext cx="5108331" cy="562707"/>
          </a:xfrm>
          <a:prstGeom prst="flowChartAlternateProcess">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000" b="1" i="0" u="none" strike="noStrike" cap="none">
                <a:solidFill>
                  <a:schemeClr val="dk1"/>
                </a:solidFill>
                <a:latin typeface="Arial" panose="020B0604020202020204"/>
                <a:ea typeface="Arial" panose="020B0604020202020204"/>
                <a:cs typeface="Arial" panose="020B0604020202020204"/>
                <a:sym typeface="Arial" panose="020B0604020202020204"/>
              </a:rPr>
              <a:t>X1 = (5x1) + (2x2) + (9x1) = 5+4+9 = 18</a:t>
            </a:r>
            <a:endParaRPr sz="20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939" name="Google Shape;939;p317"/>
          <p:cNvSpPr/>
          <p:nvPr/>
        </p:nvSpPr>
        <p:spPr>
          <a:xfrm>
            <a:off x="6755501" y="1979266"/>
            <a:ext cx="5108331" cy="562707"/>
          </a:xfrm>
          <a:prstGeom prst="flowChartAlternateProcess">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000" b="1" i="0" u="none" strike="noStrike" cap="none">
                <a:solidFill>
                  <a:schemeClr val="dk1"/>
                </a:solidFill>
                <a:latin typeface="Arial" panose="020B0604020202020204"/>
                <a:ea typeface="Arial" panose="020B0604020202020204"/>
                <a:cs typeface="Arial" panose="020B0604020202020204"/>
                <a:sym typeface="Arial" panose="020B0604020202020204"/>
              </a:rPr>
              <a:t>X2 = (5x2) + (2x1) + (9x2) = 10+2+18 = 30</a:t>
            </a:r>
            <a:endParaRPr sz="20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940" name="Google Shape;940;p317"/>
          <p:cNvSpPr/>
          <p:nvPr/>
        </p:nvSpPr>
        <p:spPr>
          <a:xfrm>
            <a:off x="6755500" y="3020965"/>
            <a:ext cx="5108331" cy="562707"/>
          </a:xfrm>
          <a:prstGeom prst="flowChartAlternateProcess">
            <a:avLst/>
          </a:prstGeom>
          <a:no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000" b="1" i="0" u="none" strike="noStrike" cap="none">
                <a:solidFill>
                  <a:schemeClr val="dk1"/>
                </a:solidFill>
                <a:latin typeface="Arial" panose="020B0604020202020204"/>
                <a:ea typeface="Arial" panose="020B0604020202020204"/>
                <a:cs typeface="Arial" panose="020B0604020202020204"/>
                <a:sym typeface="Arial" panose="020B0604020202020204"/>
              </a:rPr>
              <a:t>X1 = (4x1) + (6x2) + (7x1) = 4+12+7 = 23</a:t>
            </a:r>
            <a:endParaRPr sz="20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941" name="Google Shape;941;p317"/>
          <p:cNvSpPr/>
          <p:nvPr/>
        </p:nvSpPr>
        <p:spPr>
          <a:xfrm>
            <a:off x="6755500" y="3703271"/>
            <a:ext cx="5108331" cy="562707"/>
          </a:xfrm>
          <a:prstGeom prst="flowChartAlternateProcess">
            <a:avLst/>
          </a:prstGeom>
          <a:no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000" b="1" i="0" u="none" strike="noStrike" cap="none">
                <a:solidFill>
                  <a:schemeClr val="dk1"/>
                </a:solidFill>
                <a:latin typeface="Arial" panose="020B0604020202020204"/>
                <a:ea typeface="Arial" panose="020B0604020202020204"/>
                <a:cs typeface="Arial" panose="020B0604020202020204"/>
                <a:sym typeface="Arial" panose="020B0604020202020204"/>
              </a:rPr>
              <a:t>X2 = (4x2) + (6x1) + (7x2) = 8+6+14 = 28</a:t>
            </a:r>
            <a:endParaRPr sz="20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942" name="Google Shape;942;p317"/>
          <p:cNvSpPr/>
          <p:nvPr/>
        </p:nvSpPr>
        <p:spPr>
          <a:xfrm>
            <a:off x="6755501" y="4568411"/>
            <a:ext cx="5108331" cy="562707"/>
          </a:xfrm>
          <a:prstGeom prst="flowChartAlternateProcess">
            <a:avLst/>
          </a:prstGeom>
          <a:noFill/>
          <a:ln w="2540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000" b="1" i="0" u="none" strike="noStrike" cap="none">
                <a:solidFill>
                  <a:schemeClr val="dk1"/>
                </a:solidFill>
                <a:latin typeface="Arial" panose="020B0604020202020204"/>
                <a:ea typeface="Arial" panose="020B0604020202020204"/>
                <a:cs typeface="Arial" panose="020B0604020202020204"/>
                <a:sym typeface="Arial" panose="020B0604020202020204"/>
              </a:rPr>
              <a:t>X1 = (1x1) + (3x2) + (8x1) = 1+6+8 = 15</a:t>
            </a:r>
            <a:endParaRPr sz="20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943" name="Google Shape;943;p317"/>
          <p:cNvSpPr/>
          <p:nvPr/>
        </p:nvSpPr>
        <p:spPr>
          <a:xfrm>
            <a:off x="6755501" y="5250717"/>
            <a:ext cx="5108331" cy="562707"/>
          </a:xfrm>
          <a:prstGeom prst="flowChartAlternateProcess">
            <a:avLst/>
          </a:prstGeom>
          <a:noFill/>
          <a:ln w="2540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000" b="1" i="0" u="none" strike="noStrike" cap="none">
                <a:solidFill>
                  <a:schemeClr val="dk1"/>
                </a:solidFill>
                <a:latin typeface="Arial" panose="020B0604020202020204"/>
                <a:ea typeface="Arial" panose="020B0604020202020204"/>
                <a:cs typeface="Arial" panose="020B0604020202020204"/>
                <a:sym typeface="Arial" panose="020B0604020202020204"/>
              </a:rPr>
              <a:t>X2 = (1x2) + (3x1) + (8x2) = 2+3+16 = 21</a:t>
            </a:r>
            <a:endParaRPr sz="20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nvGrpSpPr>
          <p:cNvPr id="944" name="Google Shape;944;p317"/>
          <p:cNvGrpSpPr/>
          <p:nvPr/>
        </p:nvGrpSpPr>
        <p:grpSpPr>
          <a:xfrm rot="5400000">
            <a:off x="3652822" y="2568311"/>
            <a:ext cx="2584618" cy="1727063"/>
            <a:chOff x="4423877" y="3182812"/>
            <a:chExt cx="1894793" cy="2593731"/>
          </a:xfrm>
        </p:grpSpPr>
        <p:sp>
          <p:nvSpPr>
            <p:cNvPr id="945" name="Google Shape;945;p317"/>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946" name="Google Shape;946;p317"/>
            <p:cNvSpPr/>
            <p:nvPr/>
          </p:nvSpPr>
          <p:spPr>
            <a:xfrm>
              <a:off x="5931809"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graphicFrame>
        <p:nvGraphicFramePr>
          <p:cNvPr id="947" name="Google Shape;947;p317"/>
          <p:cNvGraphicFramePr/>
          <p:nvPr/>
        </p:nvGraphicFramePr>
        <p:xfrm>
          <a:off x="4228001" y="2385401"/>
          <a:ext cx="3000000" cy="3000000"/>
        </p:xfrm>
        <a:graphic>
          <a:graphicData uri="http://schemas.openxmlformats.org/drawingml/2006/table">
            <a:tbl>
              <a:tblPr firstRow="1" bandRow="1">
                <a:noFill/>
                <a:tableStyleId>{0A493189-270C-42C2-B561-DDCC4C0B663A}</a:tableStyleId>
              </a:tblPr>
              <a:tblGrid>
                <a:gridCol w="717125"/>
                <a:gridCol w="717125"/>
              </a:tblGrid>
              <a:tr h="709675">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a:t>
                      </a:r>
                      <a:endParaRPr sz="3600" b="1" u="none" strike="noStrike" cap="none">
                        <a:solidFill>
                          <a:schemeClr val="dk1"/>
                        </a:solidFill>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tc>
              </a:tr>
              <a:tr h="709675">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a:t>
                      </a:r>
                      <a:endParaRPr sz="3600" b="1" u="none" strike="noStrike" cap="none">
                        <a:solidFill>
                          <a:schemeClr val="dk1"/>
                        </a:solidFill>
                      </a:endParaRPr>
                    </a:p>
                  </a:txBody>
                  <a:tcPr marL="91450" marR="91450" marT="45725" marB="45725" anchor="ctr"/>
                </a:tc>
              </a:tr>
              <a:tr h="709675">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a:t>
                      </a:r>
                      <a:endParaRPr sz="3600" b="1" u="none" strike="noStrike" cap="none">
                        <a:solidFill>
                          <a:schemeClr val="dk1"/>
                        </a:solidFill>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38"/>
                                        </p:tgtEl>
                                        <p:attrNameLst>
                                          <p:attrName>style.visibility</p:attrName>
                                        </p:attrNameLst>
                                      </p:cBhvr>
                                      <p:to>
                                        <p:strVal val="visible"/>
                                      </p:to>
                                    </p:set>
                                    <p:animEffect transition="in" filter="fade">
                                      <p:cBhvr>
                                        <p:cTn id="7" dur="500"/>
                                        <p:tgtEl>
                                          <p:spTgt spid="9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39"/>
                                        </p:tgtEl>
                                        <p:attrNameLst>
                                          <p:attrName>style.visibility</p:attrName>
                                        </p:attrNameLst>
                                      </p:cBhvr>
                                      <p:to>
                                        <p:strVal val="visible"/>
                                      </p:to>
                                    </p:set>
                                    <p:animEffect transition="in" filter="fade">
                                      <p:cBhvr>
                                        <p:cTn id="12" dur="500"/>
                                        <p:tgtEl>
                                          <p:spTgt spid="93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40"/>
                                        </p:tgtEl>
                                        <p:attrNameLst>
                                          <p:attrName>style.visibility</p:attrName>
                                        </p:attrNameLst>
                                      </p:cBhvr>
                                      <p:to>
                                        <p:strVal val="visible"/>
                                      </p:to>
                                    </p:set>
                                    <p:animEffect transition="in" filter="fade">
                                      <p:cBhvr>
                                        <p:cTn id="17" dur="500"/>
                                        <p:tgtEl>
                                          <p:spTgt spid="94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41"/>
                                        </p:tgtEl>
                                        <p:attrNameLst>
                                          <p:attrName>style.visibility</p:attrName>
                                        </p:attrNameLst>
                                      </p:cBhvr>
                                      <p:to>
                                        <p:strVal val="visible"/>
                                      </p:to>
                                    </p:set>
                                    <p:animEffect transition="in" filter="fade">
                                      <p:cBhvr>
                                        <p:cTn id="22" dur="500"/>
                                        <p:tgtEl>
                                          <p:spTgt spid="94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42"/>
                                        </p:tgtEl>
                                        <p:attrNameLst>
                                          <p:attrName>style.visibility</p:attrName>
                                        </p:attrNameLst>
                                      </p:cBhvr>
                                      <p:to>
                                        <p:strVal val="visible"/>
                                      </p:to>
                                    </p:set>
                                    <p:animEffect transition="in" filter="fade">
                                      <p:cBhvr>
                                        <p:cTn id="27" dur="500"/>
                                        <p:tgtEl>
                                          <p:spTgt spid="94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43"/>
                                        </p:tgtEl>
                                        <p:attrNameLst>
                                          <p:attrName>style.visibility</p:attrName>
                                        </p:attrNameLst>
                                      </p:cBhvr>
                                      <p:to>
                                        <p:strVal val="visible"/>
                                      </p:to>
                                    </p:set>
                                    <p:animEffect transition="in" filter="fade">
                                      <p:cBhvr>
                                        <p:cTn id="32" dur="500"/>
                                        <p:tgtEl>
                                          <p:spTgt spid="9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952" name="Shape 952"/>
        <p:cNvGrpSpPr/>
        <p:nvPr/>
      </p:nvGrpSpPr>
      <p:grpSpPr>
        <a:xfrm>
          <a:off x="0" y="0"/>
          <a:ext cx="0" cy="0"/>
          <a:chOff x="0" y="0"/>
          <a:chExt cx="0" cy="0"/>
        </a:xfrm>
      </p:grpSpPr>
      <p:sp>
        <p:nvSpPr>
          <p:cNvPr id="953" name="Google Shape;953;p318"/>
          <p:cNvSpPr txBox="1"/>
          <p:nvPr/>
        </p:nvSpPr>
        <p:spPr>
          <a:xfrm>
            <a:off x="433331" y="204144"/>
            <a:ext cx="8656657" cy="76927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panose="020B0604020202020204"/>
              <a:buNone/>
            </a:pPr>
            <a:r>
              <a:rPr lang="en-US" sz="3200" b="1" i="0" u="none" strike="noStrike" cap="none">
                <a:solidFill>
                  <a:srgbClr val="604878"/>
                </a:solidFill>
                <a:latin typeface="Raleway Light"/>
                <a:ea typeface="Raleway Light"/>
                <a:cs typeface="Raleway Light"/>
                <a:sym typeface="Raleway Light"/>
              </a:rPr>
              <a:t>Matrix Multiplication</a:t>
            </a:r>
            <a:endParaRPr lang="en-US" sz="3200" b="1" i="0" u="none" strike="noStrike" cap="none">
              <a:solidFill>
                <a:srgbClr val="604878"/>
              </a:solidFill>
              <a:latin typeface="Raleway Light"/>
              <a:ea typeface="Raleway Light"/>
              <a:cs typeface="Raleway Light"/>
              <a:sym typeface="Raleway Light"/>
            </a:endParaRPr>
          </a:p>
        </p:txBody>
      </p:sp>
      <p:grpSp>
        <p:nvGrpSpPr>
          <p:cNvPr id="954" name="Google Shape;954;p318"/>
          <p:cNvGrpSpPr/>
          <p:nvPr/>
        </p:nvGrpSpPr>
        <p:grpSpPr>
          <a:xfrm>
            <a:off x="1179433" y="1476302"/>
            <a:ext cx="2611315" cy="2593731"/>
            <a:chOff x="4423877" y="3182812"/>
            <a:chExt cx="2611315" cy="2593731"/>
          </a:xfrm>
        </p:grpSpPr>
        <p:sp>
          <p:nvSpPr>
            <p:cNvPr id="955" name="Google Shape;955;p318"/>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956" name="Google Shape;956;p318"/>
            <p:cNvSpPr/>
            <p:nvPr/>
          </p:nvSpPr>
          <p:spPr>
            <a:xfrm>
              <a:off x="6648331"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957" name="Google Shape;957;p318"/>
          <p:cNvSpPr txBox="1"/>
          <p:nvPr/>
        </p:nvSpPr>
        <p:spPr>
          <a:xfrm>
            <a:off x="1390448" y="1731283"/>
            <a:ext cx="63304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aphicFrame>
        <p:nvGraphicFramePr>
          <p:cNvPr id="958" name="Google Shape;958;p318"/>
          <p:cNvGraphicFramePr/>
          <p:nvPr/>
        </p:nvGraphicFramePr>
        <p:xfrm>
          <a:off x="1517215" y="1731283"/>
          <a:ext cx="3000000" cy="3000000"/>
        </p:xfrm>
        <a:graphic>
          <a:graphicData uri="http://schemas.openxmlformats.org/drawingml/2006/table">
            <a:tbl>
              <a:tblPr firstRow="1" bandRow="1">
                <a:noFill/>
                <a:tableStyleId>{A8AFDC1E-701C-434D-97EA-48BC0D5C2CA6}</a:tableStyleId>
              </a:tblPr>
              <a:tblGrid>
                <a:gridCol w="665275"/>
                <a:gridCol w="665275"/>
                <a:gridCol w="665275"/>
              </a:tblGrid>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5</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9</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4</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6</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7</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3 </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8</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959" name="Google Shape;959;p318"/>
          <p:cNvSpPr/>
          <p:nvPr/>
        </p:nvSpPr>
        <p:spPr>
          <a:xfrm>
            <a:off x="3973421" y="2285232"/>
            <a:ext cx="782516" cy="720969"/>
          </a:xfrm>
          <a:prstGeom prst="mathMultiply">
            <a:avLst>
              <a:gd name="adj1" fmla="val 23520"/>
            </a:avLst>
          </a:prstGeom>
          <a:solidFill>
            <a:schemeClr val="accent1"/>
          </a:solidFill>
          <a:ln w="25400" cap="flat" cmpd="sng">
            <a:solidFill>
              <a:srgbClr val="AF5C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960" name="Google Shape;960;p318"/>
          <p:cNvSpPr/>
          <p:nvPr/>
        </p:nvSpPr>
        <p:spPr>
          <a:xfrm>
            <a:off x="7599265" y="2294078"/>
            <a:ext cx="1143000" cy="580292"/>
          </a:xfrm>
          <a:prstGeom prst="mathEqual">
            <a:avLst>
              <a:gd name="adj1" fmla="val 23520"/>
              <a:gd name="adj2" fmla="val 11760"/>
            </a:avLst>
          </a:prstGeom>
          <a:solidFill>
            <a:schemeClr val="accent1"/>
          </a:solidFill>
          <a:ln w="25400" cap="flat" cmpd="sng">
            <a:solidFill>
              <a:srgbClr val="AF5C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961" name="Google Shape;961;p318"/>
          <p:cNvSpPr txBox="1"/>
          <p:nvPr/>
        </p:nvSpPr>
        <p:spPr>
          <a:xfrm>
            <a:off x="9699179" y="1858680"/>
            <a:ext cx="63304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962" name="Google Shape;962;p318"/>
          <p:cNvGrpSpPr/>
          <p:nvPr/>
        </p:nvGrpSpPr>
        <p:grpSpPr>
          <a:xfrm>
            <a:off x="9171641" y="1476301"/>
            <a:ext cx="1821455" cy="2593731"/>
            <a:chOff x="4423877" y="3182812"/>
            <a:chExt cx="2611315" cy="2593731"/>
          </a:xfrm>
        </p:grpSpPr>
        <p:sp>
          <p:nvSpPr>
            <p:cNvPr id="963" name="Google Shape;963;p318"/>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964" name="Google Shape;964;p318"/>
            <p:cNvSpPr/>
            <p:nvPr/>
          </p:nvSpPr>
          <p:spPr>
            <a:xfrm>
              <a:off x="6648331"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graphicFrame>
        <p:nvGraphicFramePr>
          <p:cNvPr id="965" name="Google Shape;965;p318"/>
          <p:cNvGraphicFramePr/>
          <p:nvPr/>
        </p:nvGraphicFramePr>
        <p:xfrm>
          <a:off x="9399625" y="1743207"/>
          <a:ext cx="3000000" cy="3000000"/>
        </p:xfrm>
        <a:graphic>
          <a:graphicData uri="http://schemas.openxmlformats.org/drawingml/2006/table">
            <a:tbl>
              <a:tblPr firstRow="1" bandRow="1">
                <a:noFill/>
                <a:tableStyleId>{0A493189-270C-42C2-B561-DDCC4C0B663A}</a:tableStyleId>
              </a:tblPr>
              <a:tblGrid>
                <a:gridCol w="729275"/>
                <a:gridCol w="729275"/>
              </a:tblGrid>
              <a:tr h="68665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18</a:t>
                      </a:r>
                      <a:endParaRPr sz="3600" b="1" u="none" strike="noStrike" cap="none">
                        <a:solidFill>
                          <a:schemeClr val="dk1"/>
                        </a:solidFill>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30</a:t>
                      </a:r>
                      <a:endParaRPr sz="3600" b="1" u="none" strike="noStrike" cap="none">
                        <a:solidFill>
                          <a:schemeClr val="dk1"/>
                        </a:solidFill>
                      </a:endParaRPr>
                    </a:p>
                  </a:txBody>
                  <a:tcPr marL="91450" marR="91450" marT="45725" marB="45725" anchor="ctr"/>
                </a:tc>
              </a:tr>
              <a:tr h="68665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23</a:t>
                      </a:r>
                      <a:endParaRPr sz="3600" b="1" u="none" strike="noStrike" cap="none">
                        <a:solidFill>
                          <a:schemeClr val="dk1"/>
                        </a:solidFill>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28</a:t>
                      </a:r>
                      <a:endParaRPr sz="3600" b="1" u="none" strike="noStrike" cap="none">
                        <a:solidFill>
                          <a:schemeClr val="dk1"/>
                        </a:solidFill>
                      </a:endParaRPr>
                    </a:p>
                  </a:txBody>
                  <a:tcPr marL="91450" marR="91450" marT="45725" marB="45725" anchor="ctr"/>
                </a:tc>
              </a:tr>
              <a:tr h="68665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15</a:t>
                      </a:r>
                      <a:endParaRPr sz="3600" b="1" u="none" strike="noStrike" cap="none">
                        <a:solidFill>
                          <a:schemeClr val="dk1"/>
                        </a:solidFill>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21</a:t>
                      </a:r>
                      <a:endParaRPr sz="3600" b="1" u="none" strike="noStrike" cap="none">
                        <a:solidFill>
                          <a:schemeClr val="dk1"/>
                        </a:solidFill>
                      </a:endParaRPr>
                    </a:p>
                  </a:txBody>
                  <a:tcPr marL="91450" marR="91450" marT="45725" marB="45725" anchor="ctr"/>
                </a:tc>
              </a:tr>
            </a:tbl>
          </a:graphicData>
        </a:graphic>
      </p:graphicFrame>
      <p:grpSp>
        <p:nvGrpSpPr>
          <p:cNvPr id="966" name="Google Shape;966;p318"/>
          <p:cNvGrpSpPr/>
          <p:nvPr/>
        </p:nvGrpSpPr>
        <p:grpSpPr>
          <a:xfrm rot="5400000">
            <a:off x="4836750" y="1914193"/>
            <a:ext cx="2584618" cy="1727063"/>
            <a:chOff x="4423877" y="3182812"/>
            <a:chExt cx="1894793" cy="2593731"/>
          </a:xfrm>
        </p:grpSpPr>
        <p:sp>
          <p:nvSpPr>
            <p:cNvPr id="967" name="Google Shape;967;p318"/>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968" name="Google Shape;968;p318"/>
            <p:cNvSpPr/>
            <p:nvPr/>
          </p:nvSpPr>
          <p:spPr>
            <a:xfrm>
              <a:off x="5931809"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graphicFrame>
        <p:nvGraphicFramePr>
          <p:cNvPr id="969" name="Google Shape;969;p318"/>
          <p:cNvGraphicFramePr/>
          <p:nvPr/>
        </p:nvGraphicFramePr>
        <p:xfrm>
          <a:off x="5411929" y="1731283"/>
          <a:ext cx="3000000" cy="3000000"/>
        </p:xfrm>
        <a:graphic>
          <a:graphicData uri="http://schemas.openxmlformats.org/drawingml/2006/table">
            <a:tbl>
              <a:tblPr firstRow="1" bandRow="1">
                <a:noFill/>
                <a:tableStyleId>{0A493189-270C-42C2-B561-DDCC4C0B663A}</a:tableStyleId>
              </a:tblPr>
              <a:tblGrid>
                <a:gridCol w="717125"/>
                <a:gridCol w="717125"/>
              </a:tblGrid>
              <a:tr h="709675">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a:t>
                      </a:r>
                      <a:endParaRPr sz="3600" b="1" u="none" strike="noStrike" cap="none">
                        <a:solidFill>
                          <a:schemeClr val="dk1"/>
                        </a:solidFill>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tc>
              </a:tr>
              <a:tr h="709675">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a:t>
                      </a:r>
                      <a:endParaRPr sz="3600" b="1" u="none" strike="noStrike" cap="none">
                        <a:solidFill>
                          <a:schemeClr val="dk1"/>
                        </a:solidFill>
                      </a:endParaRPr>
                    </a:p>
                  </a:txBody>
                  <a:tcPr marL="91450" marR="91450" marT="45725" marB="45725" anchor="ctr"/>
                </a:tc>
              </a:tr>
              <a:tr h="709675">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a:t>
                      </a:r>
                      <a:endParaRPr sz="3600" b="1" u="none" strike="noStrike" cap="none">
                        <a:solidFill>
                          <a:schemeClr val="dk1"/>
                        </a:solidFill>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tc>
              </a:tr>
            </a:tbl>
          </a:graphicData>
        </a:graphic>
      </p:graphicFrame>
      <p:sp>
        <p:nvSpPr>
          <p:cNvPr id="970" name="Google Shape;970;p318"/>
          <p:cNvSpPr/>
          <p:nvPr/>
        </p:nvSpPr>
        <p:spPr>
          <a:xfrm>
            <a:off x="442123" y="4705594"/>
            <a:ext cx="11236568" cy="1298228"/>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There is a </a:t>
            </a:r>
            <a:r>
              <a:rPr lang="en-US" sz="2000" b="1" i="0" u="none" strike="noStrike" cap="none">
                <a:solidFill>
                  <a:srgbClr val="000000"/>
                </a:solidFill>
                <a:latin typeface="Calibri" panose="020F0502020204030204"/>
                <a:ea typeface="Calibri" panose="020F0502020204030204"/>
                <a:cs typeface="Calibri" panose="020F0502020204030204"/>
                <a:sym typeface="Calibri" panose="020F0502020204030204"/>
              </a:rPr>
              <a:t>limitation </a:t>
            </a: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with matrix multiplication that states that the </a:t>
            </a:r>
            <a:r>
              <a:rPr lang="en-US" sz="2000" b="1" i="0" u="none" strike="noStrike" cap="none">
                <a:solidFill>
                  <a:srgbClr val="000000"/>
                </a:solidFill>
                <a:latin typeface="Calibri" panose="020F0502020204030204"/>
                <a:ea typeface="Calibri" panose="020F0502020204030204"/>
                <a:cs typeface="Calibri" panose="020F0502020204030204"/>
                <a:sym typeface="Calibri" panose="020F0502020204030204"/>
              </a:rPr>
              <a:t>columns of the first matrix should always be equal to the rows of the second matrix</a:t>
            </a: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 For example – if the dimensions of the above matrices were 3x</a:t>
            </a:r>
            <a:r>
              <a:rPr lang="en-US" sz="2000" b="1" i="0" u="none" strike="noStrike" cap="none">
                <a:solidFill>
                  <a:srgbClr val="000000"/>
                </a:solidFill>
                <a:latin typeface="Calibri" panose="020F0502020204030204"/>
                <a:ea typeface="Calibri" panose="020F0502020204030204"/>
                <a:cs typeface="Calibri" panose="020F0502020204030204"/>
                <a:sym typeface="Calibri" panose="020F0502020204030204"/>
              </a:rPr>
              <a:t>3</a:t>
            </a: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 and </a:t>
            </a:r>
            <a:r>
              <a:rPr lang="en-US" sz="2000" b="1" i="0" u="none" strike="noStrike" cap="none">
                <a:solidFill>
                  <a:srgbClr val="000000"/>
                </a:solidFill>
                <a:latin typeface="Calibri" panose="020F0502020204030204"/>
                <a:ea typeface="Calibri" panose="020F0502020204030204"/>
                <a:cs typeface="Calibri" panose="020F0502020204030204"/>
                <a:sym typeface="Calibri" panose="020F0502020204030204"/>
              </a:rPr>
              <a:t>2</a:t>
            </a: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x2, the multiplication would not have been possible. </a:t>
            </a:r>
            <a:endPar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975" name="Shape 975"/>
        <p:cNvGrpSpPr/>
        <p:nvPr/>
      </p:nvGrpSpPr>
      <p:grpSpPr>
        <a:xfrm>
          <a:off x="0" y="0"/>
          <a:ext cx="0" cy="0"/>
          <a:chOff x="0" y="0"/>
          <a:chExt cx="0" cy="0"/>
        </a:xfrm>
      </p:grpSpPr>
      <p:sp>
        <p:nvSpPr>
          <p:cNvPr id="976" name="Google Shape;976;p319"/>
          <p:cNvSpPr txBox="1"/>
          <p:nvPr/>
        </p:nvSpPr>
        <p:spPr>
          <a:xfrm>
            <a:off x="433331" y="204144"/>
            <a:ext cx="8656657" cy="76927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panose="020B0604020202020204"/>
              <a:buNone/>
            </a:pPr>
            <a:r>
              <a:rPr lang="en-US" sz="3200" b="1" i="0" u="none" strike="noStrike" cap="none">
                <a:solidFill>
                  <a:srgbClr val="604878"/>
                </a:solidFill>
                <a:latin typeface="Raleway Light"/>
                <a:ea typeface="Raleway Light"/>
                <a:cs typeface="Raleway Light"/>
                <a:sym typeface="Raleway Light"/>
              </a:rPr>
              <a:t>Hands on - Python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77" name="Google Shape;977;p319"/>
          <p:cNvSpPr/>
          <p:nvPr/>
        </p:nvSpPr>
        <p:spPr>
          <a:xfrm>
            <a:off x="827521" y="1459523"/>
            <a:ext cx="6497118" cy="3481759"/>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78" name="Google Shape;978;p319"/>
          <p:cNvSpPr/>
          <p:nvPr/>
        </p:nvSpPr>
        <p:spPr>
          <a:xfrm>
            <a:off x="7878304" y="1459523"/>
            <a:ext cx="3552397" cy="3481759"/>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79" name="Google Shape;979;p319"/>
          <p:cNvSpPr txBox="1"/>
          <p:nvPr/>
        </p:nvSpPr>
        <p:spPr>
          <a:xfrm>
            <a:off x="8748346" y="1547454"/>
            <a:ext cx="1828800"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1" i="0" u="none" strike="noStrike" cap="none">
                <a:solidFill>
                  <a:srgbClr val="000000"/>
                </a:solidFill>
                <a:latin typeface="Arial" panose="020B0604020202020204"/>
                <a:ea typeface="Arial" panose="020B0604020202020204"/>
                <a:cs typeface="Arial" panose="020B0604020202020204"/>
                <a:sym typeface="Arial" panose="020B0604020202020204"/>
              </a:rPr>
              <a:t>Output</a:t>
            </a:r>
            <a:endParaRPr sz="18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80" name="Google Shape;980;p319"/>
          <p:cNvSpPr/>
          <p:nvPr/>
        </p:nvSpPr>
        <p:spPr>
          <a:xfrm>
            <a:off x="1929689" y="5232951"/>
            <a:ext cx="8404806" cy="1106303"/>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In this example, we have used the numpy.dot() method to multiply the two matrices.</a:t>
            </a:r>
            <a:endPar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pic>
        <p:nvPicPr>
          <p:cNvPr id="981" name="Google Shape;981;p319"/>
          <p:cNvPicPr preferRelativeResize="0"/>
          <p:nvPr/>
        </p:nvPicPr>
        <p:blipFill rotWithShape="1">
          <a:blip r:embed="rId1"/>
          <a:srcRect/>
          <a:stretch>
            <a:fillRect/>
          </a:stretch>
        </p:blipFill>
        <p:spPr>
          <a:xfrm>
            <a:off x="1241083" y="2271055"/>
            <a:ext cx="5916179" cy="1858693"/>
          </a:xfrm>
          <a:prstGeom prst="rect">
            <a:avLst/>
          </a:prstGeom>
          <a:noFill/>
          <a:ln>
            <a:noFill/>
          </a:ln>
        </p:spPr>
      </p:pic>
      <p:pic>
        <p:nvPicPr>
          <p:cNvPr id="982" name="Google Shape;982;p319"/>
          <p:cNvPicPr preferRelativeResize="0"/>
          <p:nvPr/>
        </p:nvPicPr>
        <p:blipFill rotWithShape="1">
          <a:blip r:embed="rId2"/>
          <a:srcRect/>
          <a:stretch>
            <a:fillRect/>
          </a:stretch>
        </p:blipFill>
        <p:spPr>
          <a:xfrm>
            <a:off x="8578250" y="2271055"/>
            <a:ext cx="2168992" cy="1720653"/>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987" name="Shape 987"/>
        <p:cNvGrpSpPr/>
        <p:nvPr/>
      </p:nvGrpSpPr>
      <p:grpSpPr>
        <a:xfrm>
          <a:off x="0" y="0"/>
          <a:ext cx="0" cy="0"/>
          <a:chOff x="0" y="0"/>
          <a:chExt cx="0" cy="0"/>
        </a:xfrm>
      </p:grpSpPr>
      <p:sp>
        <p:nvSpPr>
          <p:cNvPr id="988" name="Google Shape;988;p320"/>
          <p:cNvSpPr txBox="1"/>
          <p:nvPr/>
        </p:nvSpPr>
        <p:spPr>
          <a:xfrm>
            <a:off x="433331" y="204144"/>
            <a:ext cx="8656657" cy="76927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panose="020B0604020202020204"/>
              <a:buNone/>
            </a:pPr>
            <a:r>
              <a:rPr lang="en-US" sz="3200" b="1" i="0" u="none" strike="noStrike" cap="none">
                <a:solidFill>
                  <a:srgbClr val="604878"/>
                </a:solidFill>
                <a:latin typeface="Raleway Light"/>
                <a:ea typeface="Raleway Light"/>
                <a:cs typeface="Raleway Light"/>
                <a:sym typeface="Raleway Light"/>
              </a:rPr>
              <a:t>Matrix Multiplication</a:t>
            </a:r>
            <a:endParaRPr lang="en-US" sz="3200" b="1" i="0" u="none" strike="noStrike" cap="none">
              <a:solidFill>
                <a:srgbClr val="604878"/>
              </a:solidFill>
              <a:latin typeface="Raleway Light"/>
              <a:ea typeface="Raleway Light"/>
              <a:cs typeface="Raleway Light"/>
              <a:sym typeface="Raleway Light"/>
            </a:endParaRPr>
          </a:p>
        </p:txBody>
      </p:sp>
      <p:grpSp>
        <p:nvGrpSpPr>
          <p:cNvPr id="989" name="Google Shape;989;p320"/>
          <p:cNvGrpSpPr/>
          <p:nvPr/>
        </p:nvGrpSpPr>
        <p:grpSpPr>
          <a:xfrm>
            <a:off x="622806" y="2348767"/>
            <a:ext cx="2611315" cy="2593731"/>
            <a:chOff x="4423877" y="3182812"/>
            <a:chExt cx="2611315" cy="2593731"/>
          </a:xfrm>
        </p:grpSpPr>
        <p:sp>
          <p:nvSpPr>
            <p:cNvPr id="990" name="Google Shape;990;p320"/>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991" name="Google Shape;991;p320"/>
            <p:cNvSpPr/>
            <p:nvPr/>
          </p:nvSpPr>
          <p:spPr>
            <a:xfrm>
              <a:off x="6648331"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992" name="Google Shape;992;p320"/>
          <p:cNvSpPr txBox="1"/>
          <p:nvPr/>
        </p:nvSpPr>
        <p:spPr>
          <a:xfrm>
            <a:off x="833821" y="2603748"/>
            <a:ext cx="63304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aphicFrame>
        <p:nvGraphicFramePr>
          <p:cNvPr id="993" name="Google Shape;993;p320"/>
          <p:cNvGraphicFramePr/>
          <p:nvPr/>
        </p:nvGraphicFramePr>
        <p:xfrm>
          <a:off x="960588" y="2603748"/>
          <a:ext cx="3000000" cy="3000000"/>
        </p:xfrm>
        <a:graphic>
          <a:graphicData uri="http://schemas.openxmlformats.org/drawingml/2006/table">
            <a:tbl>
              <a:tblPr firstRow="1" bandRow="1">
                <a:noFill/>
                <a:tableStyleId>{A8AFDC1E-701C-434D-97EA-48BC0D5C2CA6}</a:tableStyleId>
              </a:tblPr>
              <a:tblGrid>
                <a:gridCol w="665275"/>
                <a:gridCol w="665275"/>
                <a:gridCol w="665275"/>
              </a:tblGrid>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5</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9</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4</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6</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7</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3 </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8</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994" name="Google Shape;994;p320"/>
          <p:cNvSpPr/>
          <p:nvPr/>
        </p:nvSpPr>
        <p:spPr>
          <a:xfrm>
            <a:off x="3416794" y="3157697"/>
            <a:ext cx="782516" cy="720969"/>
          </a:xfrm>
          <a:prstGeom prst="mathMultiply">
            <a:avLst>
              <a:gd name="adj1" fmla="val 23520"/>
            </a:avLst>
          </a:prstGeom>
          <a:solidFill>
            <a:schemeClr val="accent1"/>
          </a:solidFill>
          <a:ln w="25400" cap="flat" cmpd="sng">
            <a:solidFill>
              <a:srgbClr val="AF5C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995" name="Google Shape;995;p320"/>
          <p:cNvSpPr/>
          <p:nvPr/>
        </p:nvSpPr>
        <p:spPr>
          <a:xfrm>
            <a:off x="7042638" y="3166543"/>
            <a:ext cx="1143000" cy="580292"/>
          </a:xfrm>
          <a:prstGeom prst="mathEqual">
            <a:avLst>
              <a:gd name="adj1" fmla="val 23520"/>
              <a:gd name="adj2" fmla="val 11760"/>
            </a:avLst>
          </a:prstGeom>
          <a:solidFill>
            <a:schemeClr val="accent1"/>
          </a:solidFill>
          <a:ln w="25400" cap="flat" cmpd="sng">
            <a:solidFill>
              <a:srgbClr val="AF5C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996" name="Google Shape;996;p320"/>
          <p:cNvSpPr txBox="1"/>
          <p:nvPr/>
        </p:nvSpPr>
        <p:spPr>
          <a:xfrm>
            <a:off x="9142552" y="2603694"/>
            <a:ext cx="63304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997" name="Google Shape;997;p320"/>
          <p:cNvGrpSpPr/>
          <p:nvPr/>
        </p:nvGrpSpPr>
        <p:grpSpPr>
          <a:xfrm>
            <a:off x="4297991" y="2348767"/>
            <a:ext cx="2611315" cy="2593731"/>
            <a:chOff x="4423877" y="3182812"/>
            <a:chExt cx="2611315" cy="2593731"/>
          </a:xfrm>
        </p:grpSpPr>
        <p:sp>
          <p:nvSpPr>
            <p:cNvPr id="998" name="Google Shape;998;p320"/>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999" name="Google Shape;999;p320"/>
            <p:cNvSpPr/>
            <p:nvPr/>
          </p:nvSpPr>
          <p:spPr>
            <a:xfrm>
              <a:off x="6648331"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1000" name="Google Shape;1000;p320"/>
          <p:cNvSpPr txBox="1"/>
          <p:nvPr/>
        </p:nvSpPr>
        <p:spPr>
          <a:xfrm>
            <a:off x="4509006" y="2603748"/>
            <a:ext cx="63304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aphicFrame>
        <p:nvGraphicFramePr>
          <p:cNvPr id="1001" name="Google Shape;1001;p320"/>
          <p:cNvGraphicFramePr/>
          <p:nvPr/>
        </p:nvGraphicFramePr>
        <p:xfrm>
          <a:off x="4635773" y="2603748"/>
          <a:ext cx="3000000" cy="3000000"/>
        </p:xfrm>
        <a:graphic>
          <a:graphicData uri="http://schemas.openxmlformats.org/drawingml/2006/table">
            <a:tbl>
              <a:tblPr firstRow="1" bandRow="1">
                <a:noFill/>
                <a:tableStyleId>{A8AFDC1E-701C-434D-97EA-48BC0D5C2CA6}</a:tableStyleId>
              </a:tblPr>
              <a:tblGrid>
                <a:gridCol w="665275"/>
                <a:gridCol w="665275"/>
                <a:gridCol w="665275"/>
              </a:tblGrid>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5</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9</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4</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6</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7</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3 </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8</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1002" name="Google Shape;1002;p320"/>
          <p:cNvSpPr/>
          <p:nvPr/>
        </p:nvSpPr>
        <p:spPr>
          <a:xfrm>
            <a:off x="8335107" y="1880959"/>
            <a:ext cx="3534507" cy="3529345"/>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The dimension of the first matrix is 3x3 and that of the vector is 3x3. Therefore, the dimension of the resultant matrix will be  3x3. </a:t>
            </a:r>
            <a:endPar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484" name="Shape 484"/>
        <p:cNvGrpSpPr/>
        <p:nvPr/>
      </p:nvGrpSpPr>
      <p:grpSpPr>
        <a:xfrm>
          <a:off x="0" y="0"/>
          <a:ext cx="0" cy="0"/>
          <a:chOff x="0" y="0"/>
          <a:chExt cx="0" cy="0"/>
        </a:xfrm>
      </p:grpSpPr>
      <p:sp>
        <p:nvSpPr>
          <p:cNvPr id="485" name="Google Shape;485;p3"/>
          <p:cNvSpPr txBox="1"/>
          <p:nvPr>
            <p:ph type="body" idx="1"/>
          </p:nvPr>
        </p:nvSpPr>
        <p:spPr>
          <a:xfrm>
            <a:off x="1863627" y="2559666"/>
            <a:ext cx="8312980" cy="769275"/>
          </a:xfrm>
          <a:prstGeom prst="rect">
            <a:avLst/>
          </a:prstGeom>
          <a:noFill/>
          <a:ln>
            <a:noFill/>
          </a:ln>
        </p:spPr>
        <p:txBody>
          <a:bodyPr spcFirstLastPara="1" wrap="square" lIns="0" tIns="45700" rIns="91425" bIns="45700" anchor="ctr" anchorCtr="0">
            <a:noAutofit/>
          </a:bodyPr>
          <a:lstStyle/>
          <a:p>
            <a:pPr marL="0" lvl="0" indent="0" algn="ctr" rtl="0">
              <a:lnSpc>
                <a:spcPct val="90000"/>
              </a:lnSpc>
              <a:spcBef>
                <a:spcPts val="0"/>
              </a:spcBef>
              <a:spcAft>
                <a:spcPts val="0"/>
              </a:spcAft>
              <a:buClr>
                <a:srgbClr val="7F7F7F"/>
              </a:buClr>
              <a:buSzPts val="5300"/>
              <a:buNone/>
            </a:pPr>
            <a:r>
              <a:rPr lang="en-US"/>
              <a:t>What is a Matrix?</a:t>
            </a:r>
            <a:endParaRPr lang="en-US"/>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007" name="Shape 1007"/>
        <p:cNvGrpSpPr/>
        <p:nvPr/>
      </p:nvGrpSpPr>
      <p:grpSpPr>
        <a:xfrm>
          <a:off x="0" y="0"/>
          <a:ext cx="0" cy="0"/>
          <a:chOff x="0" y="0"/>
          <a:chExt cx="0" cy="0"/>
        </a:xfrm>
      </p:grpSpPr>
      <p:sp>
        <p:nvSpPr>
          <p:cNvPr id="1008" name="Google Shape;1008;p321"/>
          <p:cNvSpPr txBox="1"/>
          <p:nvPr/>
        </p:nvSpPr>
        <p:spPr>
          <a:xfrm>
            <a:off x="433331" y="204144"/>
            <a:ext cx="8656657" cy="76927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panose="020B0604020202020204"/>
              <a:buNone/>
            </a:pPr>
            <a:r>
              <a:rPr lang="en-US" sz="3200" b="1" i="0" u="none" strike="noStrike" cap="none">
                <a:solidFill>
                  <a:srgbClr val="604878"/>
                </a:solidFill>
                <a:latin typeface="Raleway Light"/>
                <a:ea typeface="Raleway Light"/>
                <a:cs typeface="Raleway Light"/>
                <a:sym typeface="Raleway Light"/>
              </a:rPr>
              <a:t>Matrix Multiplication</a:t>
            </a:r>
            <a:endParaRPr lang="en-US" sz="3200" b="1" i="0" u="none" strike="noStrike" cap="none">
              <a:solidFill>
                <a:srgbClr val="604878"/>
              </a:solidFill>
              <a:latin typeface="Raleway Light"/>
              <a:ea typeface="Raleway Light"/>
              <a:cs typeface="Raleway Light"/>
              <a:sym typeface="Raleway Light"/>
            </a:endParaRPr>
          </a:p>
        </p:txBody>
      </p:sp>
      <p:grpSp>
        <p:nvGrpSpPr>
          <p:cNvPr id="1009" name="Google Shape;1009;p321"/>
          <p:cNvGrpSpPr/>
          <p:nvPr/>
        </p:nvGrpSpPr>
        <p:grpSpPr>
          <a:xfrm>
            <a:off x="622806" y="2348767"/>
            <a:ext cx="2611315" cy="2593731"/>
            <a:chOff x="4423877" y="3182812"/>
            <a:chExt cx="2611315" cy="2593731"/>
          </a:xfrm>
        </p:grpSpPr>
        <p:sp>
          <p:nvSpPr>
            <p:cNvPr id="1010" name="Google Shape;1010;p321"/>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011" name="Google Shape;1011;p321"/>
            <p:cNvSpPr/>
            <p:nvPr/>
          </p:nvSpPr>
          <p:spPr>
            <a:xfrm>
              <a:off x="6648331"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1012" name="Google Shape;1012;p321"/>
          <p:cNvSpPr txBox="1"/>
          <p:nvPr/>
        </p:nvSpPr>
        <p:spPr>
          <a:xfrm>
            <a:off x="833821" y="2603748"/>
            <a:ext cx="63304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aphicFrame>
        <p:nvGraphicFramePr>
          <p:cNvPr id="1013" name="Google Shape;1013;p321"/>
          <p:cNvGraphicFramePr/>
          <p:nvPr/>
        </p:nvGraphicFramePr>
        <p:xfrm>
          <a:off x="960588" y="2603748"/>
          <a:ext cx="3000000" cy="3000000"/>
        </p:xfrm>
        <a:graphic>
          <a:graphicData uri="http://schemas.openxmlformats.org/drawingml/2006/table">
            <a:tbl>
              <a:tblPr firstRow="1" bandRow="1">
                <a:noFill/>
                <a:tableStyleId>{A8AFDC1E-701C-434D-97EA-48BC0D5C2CA6}</a:tableStyleId>
              </a:tblPr>
              <a:tblGrid>
                <a:gridCol w="665275"/>
                <a:gridCol w="665275"/>
                <a:gridCol w="665275"/>
              </a:tblGrid>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5</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9</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4</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6</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7</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3 </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8</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1014" name="Google Shape;1014;p321"/>
          <p:cNvSpPr/>
          <p:nvPr/>
        </p:nvSpPr>
        <p:spPr>
          <a:xfrm>
            <a:off x="3416794" y="3157697"/>
            <a:ext cx="782516" cy="720969"/>
          </a:xfrm>
          <a:prstGeom prst="mathMultiply">
            <a:avLst>
              <a:gd name="adj1" fmla="val 23520"/>
            </a:avLst>
          </a:prstGeom>
          <a:solidFill>
            <a:schemeClr val="accent1"/>
          </a:solidFill>
          <a:ln w="25400" cap="flat" cmpd="sng">
            <a:solidFill>
              <a:srgbClr val="AF5C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015" name="Google Shape;1015;p321"/>
          <p:cNvSpPr/>
          <p:nvPr/>
        </p:nvSpPr>
        <p:spPr>
          <a:xfrm>
            <a:off x="7042638" y="3166543"/>
            <a:ext cx="1143000" cy="580292"/>
          </a:xfrm>
          <a:prstGeom prst="mathEqual">
            <a:avLst>
              <a:gd name="adj1" fmla="val 23520"/>
              <a:gd name="adj2" fmla="val 11760"/>
            </a:avLst>
          </a:prstGeom>
          <a:solidFill>
            <a:schemeClr val="accent1"/>
          </a:solidFill>
          <a:ln w="25400" cap="flat" cmpd="sng">
            <a:solidFill>
              <a:srgbClr val="AF5C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016" name="Google Shape;1016;p321"/>
          <p:cNvSpPr txBox="1"/>
          <p:nvPr/>
        </p:nvSpPr>
        <p:spPr>
          <a:xfrm>
            <a:off x="9142552" y="2603694"/>
            <a:ext cx="63304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1017" name="Google Shape;1017;p321"/>
          <p:cNvGrpSpPr/>
          <p:nvPr/>
        </p:nvGrpSpPr>
        <p:grpSpPr>
          <a:xfrm>
            <a:off x="4297991" y="2348767"/>
            <a:ext cx="2611315" cy="2593731"/>
            <a:chOff x="4423877" y="3182812"/>
            <a:chExt cx="2611315" cy="2593731"/>
          </a:xfrm>
        </p:grpSpPr>
        <p:sp>
          <p:nvSpPr>
            <p:cNvPr id="1018" name="Google Shape;1018;p321"/>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019" name="Google Shape;1019;p321"/>
            <p:cNvSpPr/>
            <p:nvPr/>
          </p:nvSpPr>
          <p:spPr>
            <a:xfrm>
              <a:off x="6648331"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1020" name="Google Shape;1020;p321"/>
          <p:cNvSpPr txBox="1"/>
          <p:nvPr/>
        </p:nvSpPr>
        <p:spPr>
          <a:xfrm>
            <a:off x="4509006" y="2603748"/>
            <a:ext cx="63304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aphicFrame>
        <p:nvGraphicFramePr>
          <p:cNvPr id="1021" name="Google Shape;1021;p321"/>
          <p:cNvGraphicFramePr/>
          <p:nvPr/>
        </p:nvGraphicFramePr>
        <p:xfrm>
          <a:off x="4635773" y="2603748"/>
          <a:ext cx="3000000" cy="3000000"/>
        </p:xfrm>
        <a:graphic>
          <a:graphicData uri="http://schemas.openxmlformats.org/drawingml/2006/table">
            <a:tbl>
              <a:tblPr firstRow="1" bandRow="1">
                <a:noFill/>
                <a:tableStyleId>{A8AFDC1E-701C-434D-97EA-48BC0D5C2CA6}</a:tableStyleId>
              </a:tblPr>
              <a:tblGrid>
                <a:gridCol w="665275"/>
                <a:gridCol w="665275"/>
                <a:gridCol w="665275"/>
              </a:tblGrid>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3</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4</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 </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1022" name="Google Shape;1022;p321"/>
          <p:cNvSpPr/>
          <p:nvPr/>
        </p:nvSpPr>
        <p:spPr>
          <a:xfrm>
            <a:off x="8335107" y="1880959"/>
            <a:ext cx="3534507" cy="3529345"/>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The approach would be same here, we will multiply the rows of the first matrix to the column of the second matrix. </a:t>
            </a:r>
            <a:endPar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23" name="Google Shape;1023;p321"/>
          <p:cNvSpPr/>
          <p:nvPr/>
        </p:nvSpPr>
        <p:spPr>
          <a:xfrm>
            <a:off x="1044837" y="2630376"/>
            <a:ext cx="1802423" cy="562707"/>
          </a:xfrm>
          <a:prstGeom prst="flowChartAlternateProcess">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024" name="Google Shape;1024;p321"/>
          <p:cNvSpPr/>
          <p:nvPr/>
        </p:nvSpPr>
        <p:spPr>
          <a:xfrm rot="5400000">
            <a:off x="4100164" y="3364277"/>
            <a:ext cx="1802423" cy="562707"/>
          </a:xfrm>
          <a:prstGeom prst="flowChartAlternateProcess">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3"/>
                                        </p:tgtEl>
                                        <p:attrNameLst>
                                          <p:attrName>style.visibility</p:attrName>
                                        </p:attrNameLst>
                                      </p:cBhvr>
                                      <p:to>
                                        <p:strVal val="visible"/>
                                      </p:to>
                                    </p:set>
                                    <p:animEffect transition="in" filter="fade">
                                      <p:cBhvr>
                                        <p:cTn id="7" dur="500"/>
                                        <p:tgtEl>
                                          <p:spTgt spid="1023"/>
                                        </p:tgtEl>
                                      </p:cBhvr>
                                    </p:animEffect>
                                  </p:childTnLst>
                                </p:cTn>
                              </p:par>
                              <p:par>
                                <p:cTn id="8" presetID="10" presetClass="entr" presetSubtype="0" fill="hold" nodeType="withEffect">
                                  <p:stCondLst>
                                    <p:cond delay="0"/>
                                  </p:stCondLst>
                                  <p:childTnLst>
                                    <p:set>
                                      <p:cBhvr>
                                        <p:cTn id="9" dur="1" fill="hold">
                                          <p:stCondLst>
                                            <p:cond delay="0"/>
                                          </p:stCondLst>
                                        </p:cTn>
                                        <p:tgtEl>
                                          <p:spTgt spid="1024"/>
                                        </p:tgtEl>
                                        <p:attrNameLst>
                                          <p:attrName>style.visibility</p:attrName>
                                        </p:attrNameLst>
                                      </p:cBhvr>
                                      <p:to>
                                        <p:strVal val="visible"/>
                                      </p:to>
                                    </p:set>
                                    <p:animEffect transition="in" filter="fade">
                                      <p:cBhvr>
                                        <p:cTn id="10" dur="500"/>
                                        <p:tgtEl>
                                          <p:spTgt spid="10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029" name="Shape 1029"/>
        <p:cNvGrpSpPr/>
        <p:nvPr/>
      </p:nvGrpSpPr>
      <p:grpSpPr>
        <a:xfrm>
          <a:off x="0" y="0"/>
          <a:ext cx="0" cy="0"/>
          <a:chOff x="0" y="0"/>
          <a:chExt cx="0" cy="0"/>
        </a:xfrm>
      </p:grpSpPr>
      <p:sp>
        <p:nvSpPr>
          <p:cNvPr id="1030" name="Google Shape;1030;p322"/>
          <p:cNvSpPr txBox="1"/>
          <p:nvPr/>
        </p:nvSpPr>
        <p:spPr>
          <a:xfrm>
            <a:off x="433331" y="204144"/>
            <a:ext cx="8656657" cy="76927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panose="020B0604020202020204"/>
              <a:buNone/>
            </a:pPr>
            <a:r>
              <a:rPr lang="en-US" sz="3200" b="1" i="0" u="none" strike="noStrike" cap="none">
                <a:solidFill>
                  <a:srgbClr val="604878"/>
                </a:solidFill>
                <a:latin typeface="Raleway Light"/>
                <a:ea typeface="Raleway Light"/>
                <a:cs typeface="Raleway Light"/>
                <a:sym typeface="Raleway Light"/>
              </a:rPr>
              <a:t>Matrix Multiplication</a:t>
            </a:r>
            <a:endParaRPr lang="en-US" sz="3200" b="1" i="0" u="none" strike="noStrike" cap="none">
              <a:solidFill>
                <a:srgbClr val="604878"/>
              </a:solidFill>
              <a:latin typeface="Raleway Light"/>
              <a:ea typeface="Raleway Light"/>
              <a:cs typeface="Raleway Light"/>
              <a:sym typeface="Raleway Light"/>
            </a:endParaRPr>
          </a:p>
        </p:txBody>
      </p:sp>
      <p:grpSp>
        <p:nvGrpSpPr>
          <p:cNvPr id="1031" name="Google Shape;1031;p322"/>
          <p:cNvGrpSpPr/>
          <p:nvPr/>
        </p:nvGrpSpPr>
        <p:grpSpPr>
          <a:xfrm>
            <a:off x="622806" y="1614659"/>
            <a:ext cx="2611315" cy="2593731"/>
            <a:chOff x="4423877" y="3182812"/>
            <a:chExt cx="2611315" cy="2593731"/>
          </a:xfrm>
        </p:grpSpPr>
        <p:sp>
          <p:nvSpPr>
            <p:cNvPr id="1032" name="Google Shape;1032;p322"/>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033" name="Google Shape;1033;p322"/>
            <p:cNvSpPr/>
            <p:nvPr/>
          </p:nvSpPr>
          <p:spPr>
            <a:xfrm>
              <a:off x="6648331"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1034" name="Google Shape;1034;p322"/>
          <p:cNvSpPr txBox="1"/>
          <p:nvPr/>
        </p:nvSpPr>
        <p:spPr>
          <a:xfrm>
            <a:off x="833821" y="1869640"/>
            <a:ext cx="63304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aphicFrame>
        <p:nvGraphicFramePr>
          <p:cNvPr id="1035" name="Google Shape;1035;p322"/>
          <p:cNvGraphicFramePr/>
          <p:nvPr/>
        </p:nvGraphicFramePr>
        <p:xfrm>
          <a:off x="960588" y="1869640"/>
          <a:ext cx="3000000" cy="3000000"/>
        </p:xfrm>
        <a:graphic>
          <a:graphicData uri="http://schemas.openxmlformats.org/drawingml/2006/table">
            <a:tbl>
              <a:tblPr firstRow="1" bandRow="1">
                <a:noFill/>
                <a:tableStyleId>{A8AFDC1E-701C-434D-97EA-48BC0D5C2CA6}</a:tableStyleId>
              </a:tblPr>
              <a:tblGrid>
                <a:gridCol w="665275"/>
                <a:gridCol w="665275"/>
                <a:gridCol w="665275"/>
              </a:tblGrid>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5</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9</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4</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6</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7</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3 </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8</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1036" name="Google Shape;1036;p322"/>
          <p:cNvSpPr/>
          <p:nvPr/>
        </p:nvSpPr>
        <p:spPr>
          <a:xfrm>
            <a:off x="3416794" y="2423589"/>
            <a:ext cx="782516" cy="720969"/>
          </a:xfrm>
          <a:prstGeom prst="mathMultiply">
            <a:avLst>
              <a:gd name="adj1" fmla="val 23520"/>
            </a:avLst>
          </a:prstGeom>
          <a:solidFill>
            <a:schemeClr val="accent1"/>
          </a:solidFill>
          <a:ln w="25400" cap="flat" cmpd="sng">
            <a:solidFill>
              <a:srgbClr val="AF5C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037" name="Google Shape;1037;p322"/>
          <p:cNvSpPr/>
          <p:nvPr/>
        </p:nvSpPr>
        <p:spPr>
          <a:xfrm>
            <a:off x="7042638" y="2432435"/>
            <a:ext cx="1143000" cy="580292"/>
          </a:xfrm>
          <a:prstGeom prst="mathEqual">
            <a:avLst>
              <a:gd name="adj1" fmla="val 23520"/>
              <a:gd name="adj2" fmla="val 11760"/>
            </a:avLst>
          </a:prstGeom>
          <a:solidFill>
            <a:schemeClr val="accent1"/>
          </a:solidFill>
          <a:ln w="25400" cap="flat" cmpd="sng">
            <a:solidFill>
              <a:srgbClr val="AF5C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038" name="Google Shape;1038;p322"/>
          <p:cNvSpPr txBox="1"/>
          <p:nvPr/>
        </p:nvSpPr>
        <p:spPr>
          <a:xfrm>
            <a:off x="9142552" y="1869586"/>
            <a:ext cx="63304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1039" name="Google Shape;1039;p322"/>
          <p:cNvGrpSpPr/>
          <p:nvPr/>
        </p:nvGrpSpPr>
        <p:grpSpPr>
          <a:xfrm>
            <a:off x="4297991" y="1614659"/>
            <a:ext cx="2611315" cy="2593731"/>
            <a:chOff x="4423877" y="3182812"/>
            <a:chExt cx="2611315" cy="2593731"/>
          </a:xfrm>
        </p:grpSpPr>
        <p:sp>
          <p:nvSpPr>
            <p:cNvPr id="1040" name="Google Shape;1040;p322"/>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041" name="Google Shape;1041;p322"/>
            <p:cNvSpPr/>
            <p:nvPr/>
          </p:nvSpPr>
          <p:spPr>
            <a:xfrm>
              <a:off x="6648331"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1042" name="Google Shape;1042;p322"/>
          <p:cNvSpPr txBox="1"/>
          <p:nvPr/>
        </p:nvSpPr>
        <p:spPr>
          <a:xfrm>
            <a:off x="4509006" y="1869640"/>
            <a:ext cx="63304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aphicFrame>
        <p:nvGraphicFramePr>
          <p:cNvPr id="1043" name="Google Shape;1043;p322"/>
          <p:cNvGraphicFramePr/>
          <p:nvPr/>
        </p:nvGraphicFramePr>
        <p:xfrm>
          <a:off x="4635773" y="1869640"/>
          <a:ext cx="3000000" cy="3000000"/>
        </p:xfrm>
        <a:graphic>
          <a:graphicData uri="http://schemas.openxmlformats.org/drawingml/2006/table">
            <a:tbl>
              <a:tblPr firstRow="1" bandRow="1">
                <a:noFill/>
                <a:tableStyleId>{A8AFDC1E-701C-434D-97EA-48BC0D5C2CA6}</a:tableStyleId>
              </a:tblPr>
              <a:tblGrid>
                <a:gridCol w="665275"/>
                <a:gridCol w="665275"/>
                <a:gridCol w="665275"/>
              </a:tblGrid>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3</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4</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 </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grpSp>
        <p:nvGrpSpPr>
          <p:cNvPr id="1044" name="Google Shape;1044;p322"/>
          <p:cNvGrpSpPr/>
          <p:nvPr/>
        </p:nvGrpSpPr>
        <p:grpSpPr>
          <a:xfrm>
            <a:off x="8255978" y="1614659"/>
            <a:ext cx="3683976" cy="2593731"/>
            <a:chOff x="4423877" y="3182812"/>
            <a:chExt cx="2611315" cy="2593731"/>
          </a:xfrm>
        </p:grpSpPr>
        <p:sp>
          <p:nvSpPr>
            <p:cNvPr id="1045" name="Google Shape;1045;p322"/>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046" name="Google Shape;1046;p322"/>
            <p:cNvSpPr/>
            <p:nvPr/>
          </p:nvSpPr>
          <p:spPr>
            <a:xfrm>
              <a:off x="6648331"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1047" name="Google Shape;1047;p322"/>
          <p:cNvSpPr txBox="1"/>
          <p:nvPr/>
        </p:nvSpPr>
        <p:spPr>
          <a:xfrm>
            <a:off x="9045837" y="1869640"/>
            <a:ext cx="63304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aphicFrame>
        <p:nvGraphicFramePr>
          <p:cNvPr id="1048" name="Google Shape;1048;p322"/>
          <p:cNvGraphicFramePr/>
          <p:nvPr/>
        </p:nvGraphicFramePr>
        <p:xfrm>
          <a:off x="8404000" y="1869586"/>
          <a:ext cx="3351300" cy="3000000"/>
        </p:xfrm>
        <a:graphic>
          <a:graphicData uri="http://schemas.openxmlformats.org/drawingml/2006/table">
            <a:tbl>
              <a:tblPr firstRow="1" bandRow="1">
                <a:noFill/>
                <a:tableStyleId>{A8AFDC1E-701C-434D-97EA-48BC0D5C2CA6}</a:tableStyleId>
              </a:tblPr>
              <a:tblGrid>
                <a:gridCol w="1117100"/>
                <a:gridCol w="1117100"/>
                <a:gridCol w="1117100"/>
              </a:tblGrid>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47</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30</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 </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1049" name="Google Shape;1049;p322"/>
          <p:cNvSpPr/>
          <p:nvPr/>
        </p:nvSpPr>
        <p:spPr>
          <a:xfrm>
            <a:off x="862628" y="4743543"/>
            <a:ext cx="5108331" cy="562707"/>
          </a:xfrm>
          <a:prstGeom prst="flowChartAlternateProcess">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000" b="1" i="0" u="none" strike="noStrike" cap="none">
                <a:solidFill>
                  <a:schemeClr val="dk1"/>
                </a:solidFill>
                <a:latin typeface="Arial" panose="020B0604020202020204"/>
                <a:ea typeface="Arial" panose="020B0604020202020204"/>
                <a:cs typeface="Arial" panose="020B0604020202020204"/>
                <a:sym typeface="Arial" panose="020B0604020202020204"/>
              </a:rPr>
              <a:t>X1 = (5x1) + (2x3) + (9x4) = 5+6+36 = 47</a:t>
            </a:r>
            <a:endParaRPr sz="20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050" name="Google Shape;1050;p322"/>
          <p:cNvSpPr/>
          <p:nvPr/>
        </p:nvSpPr>
        <p:spPr>
          <a:xfrm>
            <a:off x="862628" y="5490889"/>
            <a:ext cx="5108331" cy="562707"/>
          </a:xfrm>
          <a:prstGeom prst="flowChartAlternateProcess">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000" b="1" i="0" u="none" strike="noStrike" cap="none">
                <a:solidFill>
                  <a:schemeClr val="dk1"/>
                </a:solidFill>
                <a:latin typeface="Arial" panose="020B0604020202020204"/>
                <a:ea typeface="Arial" panose="020B0604020202020204"/>
                <a:cs typeface="Arial" panose="020B0604020202020204"/>
                <a:sym typeface="Arial" panose="020B0604020202020204"/>
              </a:rPr>
              <a:t>X2 = (5x2) + (2x1) + (9x2) = 10+2+18 = 30</a:t>
            </a:r>
            <a:endParaRPr sz="20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051" name="Google Shape;1051;p322"/>
          <p:cNvSpPr/>
          <p:nvPr/>
        </p:nvSpPr>
        <p:spPr>
          <a:xfrm>
            <a:off x="1044836" y="1879597"/>
            <a:ext cx="1802423" cy="562707"/>
          </a:xfrm>
          <a:prstGeom prst="flowChartAlternateProcess">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052" name="Google Shape;1052;p322"/>
          <p:cNvSpPr/>
          <p:nvPr/>
        </p:nvSpPr>
        <p:spPr>
          <a:xfrm rot="5400000">
            <a:off x="4100163" y="2613498"/>
            <a:ext cx="1802423" cy="562707"/>
          </a:xfrm>
          <a:prstGeom prst="flowChartAlternateProcess">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053" name="Google Shape;1053;p322"/>
          <p:cNvSpPr/>
          <p:nvPr/>
        </p:nvSpPr>
        <p:spPr>
          <a:xfrm>
            <a:off x="8557863" y="1981772"/>
            <a:ext cx="804497" cy="562707"/>
          </a:xfrm>
          <a:prstGeom prst="flowChartAlternateProcess">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054" name="Google Shape;1054;p322"/>
          <p:cNvSpPr/>
          <p:nvPr/>
        </p:nvSpPr>
        <p:spPr>
          <a:xfrm>
            <a:off x="9677435" y="1979814"/>
            <a:ext cx="804497" cy="562707"/>
          </a:xfrm>
          <a:prstGeom prst="flowChartAlternateProcess">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51"/>
                                        </p:tgtEl>
                                        <p:attrNameLst>
                                          <p:attrName>style.visibility</p:attrName>
                                        </p:attrNameLst>
                                      </p:cBhvr>
                                      <p:to>
                                        <p:strVal val="visible"/>
                                      </p:to>
                                    </p:set>
                                    <p:animEffect transition="in" filter="fade">
                                      <p:cBhvr>
                                        <p:cTn id="7" dur="500"/>
                                        <p:tgtEl>
                                          <p:spTgt spid="1051"/>
                                        </p:tgtEl>
                                      </p:cBhvr>
                                    </p:animEffect>
                                  </p:childTnLst>
                                </p:cTn>
                              </p:par>
                              <p:par>
                                <p:cTn id="8" presetID="10" presetClass="entr" presetSubtype="0" fill="hold" nodeType="withEffect">
                                  <p:stCondLst>
                                    <p:cond delay="0"/>
                                  </p:stCondLst>
                                  <p:childTnLst>
                                    <p:set>
                                      <p:cBhvr>
                                        <p:cTn id="9" dur="1" fill="hold">
                                          <p:stCondLst>
                                            <p:cond delay="0"/>
                                          </p:stCondLst>
                                        </p:cTn>
                                        <p:tgtEl>
                                          <p:spTgt spid="1052"/>
                                        </p:tgtEl>
                                        <p:attrNameLst>
                                          <p:attrName>style.visibility</p:attrName>
                                        </p:attrNameLst>
                                      </p:cBhvr>
                                      <p:to>
                                        <p:strVal val="visible"/>
                                      </p:to>
                                    </p:set>
                                    <p:animEffect transition="in" filter="fade">
                                      <p:cBhvr>
                                        <p:cTn id="10" dur="500"/>
                                        <p:tgtEl>
                                          <p:spTgt spid="105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49"/>
                                        </p:tgtEl>
                                        <p:attrNameLst>
                                          <p:attrName>style.visibility</p:attrName>
                                        </p:attrNameLst>
                                      </p:cBhvr>
                                      <p:to>
                                        <p:strVal val="visible"/>
                                      </p:to>
                                    </p:set>
                                    <p:animEffect transition="in" filter="fade">
                                      <p:cBhvr>
                                        <p:cTn id="15" dur="500"/>
                                        <p:tgtEl>
                                          <p:spTgt spid="104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53"/>
                                        </p:tgtEl>
                                        <p:attrNameLst>
                                          <p:attrName>style.visibility</p:attrName>
                                        </p:attrNameLst>
                                      </p:cBhvr>
                                      <p:to>
                                        <p:strVal val="visible"/>
                                      </p:to>
                                    </p:set>
                                    <p:animEffect transition="in" filter="fade">
                                      <p:cBhvr>
                                        <p:cTn id="20" dur="500"/>
                                        <p:tgtEl>
                                          <p:spTgt spid="105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050"/>
                                        </p:tgtEl>
                                        <p:attrNameLst>
                                          <p:attrName>style.visibility</p:attrName>
                                        </p:attrNameLst>
                                      </p:cBhvr>
                                      <p:to>
                                        <p:strVal val="visible"/>
                                      </p:to>
                                    </p:set>
                                    <p:animEffect transition="in" filter="fade">
                                      <p:cBhvr>
                                        <p:cTn id="25" dur="500"/>
                                        <p:tgtEl>
                                          <p:spTgt spid="105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054"/>
                                        </p:tgtEl>
                                        <p:attrNameLst>
                                          <p:attrName>style.visibility</p:attrName>
                                        </p:attrNameLst>
                                      </p:cBhvr>
                                      <p:to>
                                        <p:strVal val="visible"/>
                                      </p:to>
                                    </p:set>
                                    <p:animEffect transition="in" filter="fade">
                                      <p:cBhvr>
                                        <p:cTn id="30" dur="500"/>
                                        <p:tgtEl>
                                          <p:spTgt spid="10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059" name="Shape 1059"/>
        <p:cNvGrpSpPr/>
        <p:nvPr/>
      </p:nvGrpSpPr>
      <p:grpSpPr>
        <a:xfrm>
          <a:off x="0" y="0"/>
          <a:ext cx="0" cy="0"/>
          <a:chOff x="0" y="0"/>
          <a:chExt cx="0" cy="0"/>
        </a:xfrm>
      </p:grpSpPr>
      <p:sp>
        <p:nvSpPr>
          <p:cNvPr id="1060" name="Google Shape;1060;p323"/>
          <p:cNvSpPr txBox="1"/>
          <p:nvPr/>
        </p:nvSpPr>
        <p:spPr>
          <a:xfrm>
            <a:off x="433331" y="204144"/>
            <a:ext cx="8656657" cy="76927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panose="020B0604020202020204"/>
              <a:buNone/>
            </a:pPr>
            <a:r>
              <a:rPr lang="en-US" sz="3200" b="1" i="0" u="none" strike="noStrike" cap="none">
                <a:solidFill>
                  <a:srgbClr val="604878"/>
                </a:solidFill>
                <a:latin typeface="Raleway Light"/>
                <a:ea typeface="Raleway Light"/>
                <a:cs typeface="Raleway Light"/>
                <a:sym typeface="Raleway Light"/>
              </a:rPr>
              <a:t>Matrix Multiplication</a:t>
            </a:r>
            <a:endParaRPr lang="en-US" sz="3200" b="1" i="0" u="none" strike="noStrike" cap="none">
              <a:solidFill>
                <a:srgbClr val="604878"/>
              </a:solidFill>
              <a:latin typeface="Raleway Light"/>
              <a:ea typeface="Raleway Light"/>
              <a:cs typeface="Raleway Light"/>
              <a:sym typeface="Raleway Light"/>
            </a:endParaRPr>
          </a:p>
        </p:txBody>
      </p:sp>
      <p:grpSp>
        <p:nvGrpSpPr>
          <p:cNvPr id="1061" name="Google Shape;1061;p323"/>
          <p:cNvGrpSpPr/>
          <p:nvPr/>
        </p:nvGrpSpPr>
        <p:grpSpPr>
          <a:xfrm>
            <a:off x="622806" y="1614659"/>
            <a:ext cx="2611315" cy="2593731"/>
            <a:chOff x="4423877" y="3182812"/>
            <a:chExt cx="2611315" cy="2593731"/>
          </a:xfrm>
        </p:grpSpPr>
        <p:sp>
          <p:nvSpPr>
            <p:cNvPr id="1062" name="Google Shape;1062;p323"/>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063" name="Google Shape;1063;p323"/>
            <p:cNvSpPr/>
            <p:nvPr/>
          </p:nvSpPr>
          <p:spPr>
            <a:xfrm>
              <a:off x="6648331"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1064" name="Google Shape;1064;p323"/>
          <p:cNvSpPr txBox="1"/>
          <p:nvPr/>
        </p:nvSpPr>
        <p:spPr>
          <a:xfrm>
            <a:off x="833821" y="1869640"/>
            <a:ext cx="63304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aphicFrame>
        <p:nvGraphicFramePr>
          <p:cNvPr id="1065" name="Google Shape;1065;p323"/>
          <p:cNvGraphicFramePr/>
          <p:nvPr/>
        </p:nvGraphicFramePr>
        <p:xfrm>
          <a:off x="960588" y="1869640"/>
          <a:ext cx="3000000" cy="3000000"/>
        </p:xfrm>
        <a:graphic>
          <a:graphicData uri="http://schemas.openxmlformats.org/drawingml/2006/table">
            <a:tbl>
              <a:tblPr firstRow="1" bandRow="1">
                <a:noFill/>
                <a:tableStyleId>{A8AFDC1E-701C-434D-97EA-48BC0D5C2CA6}</a:tableStyleId>
              </a:tblPr>
              <a:tblGrid>
                <a:gridCol w="665275"/>
                <a:gridCol w="665275"/>
                <a:gridCol w="665275"/>
              </a:tblGrid>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5</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9</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4</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6</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7</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3 </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8</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1066" name="Google Shape;1066;p323"/>
          <p:cNvSpPr/>
          <p:nvPr/>
        </p:nvSpPr>
        <p:spPr>
          <a:xfrm>
            <a:off x="3416794" y="2423589"/>
            <a:ext cx="782516" cy="720969"/>
          </a:xfrm>
          <a:prstGeom prst="mathMultiply">
            <a:avLst>
              <a:gd name="adj1" fmla="val 23520"/>
            </a:avLst>
          </a:prstGeom>
          <a:solidFill>
            <a:schemeClr val="accent1"/>
          </a:solidFill>
          <a:ln w="25400" cap="flat" cmpd="sng">
            <a:solidFill>
              <a:srgbClr val="AF5C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067" name="Google Shape;1067;p323"/>
          <p:cNvSpPr/>
          <p:nvPr/>
        </p:nvSpPr>
        <p:spPr>
          <a:xfrm>
            <a:off x="7042638" y="2432435"/>
            <a:ext cx="1143000" cy="580292"/>
          </a:xfrm>
          <a:prstGeom prst="mathEqual">
            <a:avLst>
              <a:gd name="adj1" fmla="val 23520"/>
              <a:gd name="adj2" fmla="val 11760"/>
            </a:avLst>
          </a:prstGeom>
          <a:solidFill>
            <a:schemeClr val="accent1"/>
          </a:solidFill>
          <a:ln w="25400" cap="flat" cmpd="sng">
            <a:solidFill>
              <a:srgbClr val="AF5C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068" name="Google Shape;1068;p323"/>
          <p:cNvSpPr txBox="1"/>
          <p:nvPr/>
        </p:nvSpPr>
        <p:spPr>
          <a:xfrm>
            <a:off x="9142552" y="1869586"/>
            <a:ext cx="63304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1069" name="Google Shape;1069;p323"/>
          <p:cNvGrpSpPr/>
          <p:nvPr/>
        </p:nvGrpSpPr>
        <p:grpSpPr>
          <a:xfrm>
            <a:off x="4297991" y="1614659"/>
            <a:ext cx="2611315" cy="2593731"/>
            <a:chOff x="4423877" y="3182812"/>
            <a:chExt cx="2611315" cy="2593731"/>
          </a:xfrm>
        </p:grpSpPr>
        <p:sp>
          <p:nvSpPr>
            <p:cNvPr id="1070" name="Google Shape;1070;p323"/>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071" name="Google Shape;1071;p323"/>
            <p:cNvSpPr/>
            <p:nvPr/>
          </p:nvSpPr>
          <p:spPr>
            <a:xfrm>
              <a:off x="6648331"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1072" name="Google Shape;1072;p323"/>
          <p:cNvSpPr txBox="1"/>
          <p:nvPr/>
        </p:nvSpPr>
        <p:spPr>
          <a:xfrm>
            <a:off x="4509006" y="1869640"/>
            <a:ext cx="63304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aphicFrame>
        <p:nvGraphicFramePr>
          <p:cNvPr id="1073" name="Google Shape;1073;p323"/>
          <p:cNvGraphicFramePr/>
          <p:nvPr/>
        </p:nvGraphicFramePr>
        <p:xfrm>
          <a:off x="4635773" y="1869640"/>
          <a:ext cx="3000000" cy="3000000"/>
        </p:xfrm>
        <a:graphic>
          <a:graphicData uri="http://schemas.openxmlformats.org/drawingml/2006/table">
            <a:tbl>
              <a:tblPr firstRow="1" bandRow="1">
                <a:noFill/>
                <a:tableStyleId>{A8AFDC1E-701C-434D-97EA-48BC0D5C2CA6}</a:tableStyleId>
              </a:tblPr>
              <a:tblGrid>
                <a:gridCol w="665275"/>
                <a:gridCol w="665275"/>
                <a:gridCol w="665275"/>
              </a:tblGrid>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3</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4</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 </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grpSp>
        <p:nvGrpSpPr>
          <p:cNvPr id="1074" name="Google Shape;1074;p323"/>
          <p:cNvGrpSpPr/>
          <p:nvPr/>
        </p:nvGrpSpPr>
        <p:grpSpPr>
          <a:xfrm>
            <a:off x="8255978" y="1614659"/>
            <a:ext cx="3683976" cy="2593731"/>
            <a:chOff x="4423877" y="3182812"/>
            <a:chExt cx="2611315" cy="2593731"/>
          </a:xfrm>
        </p:grpSpPr>
        <p:sp>
          <p:nvSpPr>
            <p:cNvPr id="1075" name="Google Shape;1075;p323"/>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076" name="Google Shape;1076;p323"/>
            <p:cNvSpPr/>
            <p:nvPr/>
          </p:nvSpPr>
          <p:spPr>
            <a:xfrm>
              <a:off x="6648331"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1077" name="Google Shape;1077;p323"/>
          <p:cNvSpPr txBox="1"/>
          <p:nvPr/>
        </p:nvSpPr>
        <p:spPr>
          <a:xfrm>
            <a:off x="9045837" y="1869640"/>
            <a:ext cx="63304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aphicFrame>
        <p:nvGraphicFramePr>
          <p:cNvPr id="1078" name="Google Shape;1078;p323"/>
          <p:cNvGraphicFramePr/>
          <p:nvPr/>
        </p:nvGraphicFramePr>
        <p:xfrm>
          <a:off x="8404000" y="1869586"/>
          <a:ext cx="3351300" cy="3000000"/>
        </p:xfrm>
        <a:graphic>
          <a:graphicData uri="http://schemas.openxmlformats.org/drawingml/2006/table">
            <a:tbl>
              <a:tblPr firstRow="1" bandRow="1">
                <a:noFill/>
                <a:tableStyleId>{A8AFDC1E-701C-434D-97EA-48BC0D5C2CA6}</a:tableStyleId>
              </a:tblPr>
              <a:tblGrid>
                <a:gridCol w="1117100"/>
                <a:gridCol w="1117100"/>
                <a:gridCol w="1117100"/>
              </a:tblGrid>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47</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30</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 </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1079" name="Google Shape;1079;p323"/>
          <p:cNvSpPr/>
          <p:nvPr/>
        </p:nvSpPr>
        <p:spPr>
          <a:xfrm>
            <a:off x="1044836" y="1879597"/>
            <a:ext cx="1802423" cy="562707"/>
          </a:xfrm>
          <a:prstGeom prst="flowChartAlternateProcess">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080" name="Google Shape;1080;p323"/>
          <p:cNvSpPr/>
          <p:nvPr/>
        </p:nvSpPr>
        <p:spPr>
          <a:xfrm rot="5400000">
            <a:off x="4100163" y="2613498"/>
            <a:ext cx="1802423" cy="562707"/>
          </a:xfrm>
          <a:prstGeom prst="flowChartAlternateProcess">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081" name="Google Shape;1081;p323"/>
          <p:cNvSpPr/>
          <p:nvPr/>
        </p:nvSpPr>
        <p:spPr>
          <a:xfrm>
            <a:off x="8557863" y="1981772"/>
            <a:ext cx="804497" cy="562707"/>
          </a:xfrm>
          <a:prstGeom prst="flowChartAlternateProcess">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082" name="Google Shape;1082;p323"/>
          <p:cNvSpPr/>
          <p:nvPr/>
        </p:nvSpPr>
        <p:spPr>
          <a:xfrm>
            <a:off x="9677435" y="1979814"/>
            <a:ext cx="804497" cy="562707"/>
          </a:xfrm>
          <a:prstGeom prst="flowChartAlternateProcess">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083" name="Google Shape;1083;p323"/>
          <p:cNvSpPr/>
          <p:nvPr/>
        </p:nvSpPr>
        <p:spPr>
          <a:xfrm>
            <a:off x="442123" y="4705594"/>
            <a:ext cx="11236568" cy="1298228"/>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Similarly, you can find the rest of the elements of the resultant matrix. </a:t>
            </a:r>
            <a:endPar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088" name="Shape 1088"/>
        <p:cNvGrpSpPr/>
        <p:nvPr/>
      </p:nvGrpSpPr>
      <p:grpSpPr>
        <a:xfrm>
          <a:off x="0" y="0"/>
          <a:ext cx="0" cy="0"/>
          <a:chOff x="0" y="0"/>
          <a:chExt cx="0" cy="0"/>
        </a:xfrm>
      </p:grpSpPr>
      <p:sp>
        <p:nvSpPr>
          <p:cNvPr id="1089" name="Google Shape;1089;p324"/>
          <p:cNvSpPr txBox="1"/>
          <p:nvPr/>
        </p:nvSpPr>
        <p:spPr>
          <a:xfrm>
            <a:off x="433331" y="204144"/>
            <a:ext cx="8656657" cy="76927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panose="020B0604020202020204"/>
              <a:buNone/>
            </a:pPr>
            <a:r>
              <a:rPr lang="en-US" sz="3200" b="1" i="0" u="none" strike="noStrike" cap="none">
                <a:solidFill>
                  <a:srgbClr val="604878"/>
                </a:solidFill>
                <a:latin typeface="Raleway Light"/>
                <a:ea typeface="Raleway Light"/>
                <a:cs typeface="Raleway Light"/>
                <a:sym typeface="Raleway Light"/>
              </a:rPr>
              <a:t>Matrix Multiplication</a:t>
            </a:r>
            <a:endParaRPr lang="en-US" sz="3200" b="1" i="0" u="none" strike="noStrike" cap="none">
              <a:solidFill>
                <a:srgbClr val="604878"/>
              </a:solidFill>
              <a:latin typeface="Raleway Light"/>
              <a:ea typeface="Raleway Light"/>
              <a:cs typeface="Raleway Light"/>
              <a:sym typeface="Raleway Light"/>
            </a:endParaRPr>
          </a:p>
        </p:txBody>
      </p:sp>
      <p:grpSp>
        <p:nvGrpSpPr>
          <p:cNvPr id="1090" name="Google Shape;1090;p324"/>
          <p:cNvGrpSpPr/>
          <p:nvPr/>
        </p:nvGrpSpPr>
        <p:grpSpPr>
          <a:xfrm>
            <a:off x="622806" y="2376502"/>
            <a:ext cx="2611315" cy="2593731"/>
            <a:chOff x="4423877" y="3182812"/>
            <a:chExt cx="2611315" cy="2593731"/>
          </a:xfrm>
        </p:grpSpPr>
        <p:sp>
          <p:nvSpPr>
            <p:cNvPr id="1091" name="Google Shape;1091;p324"/>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092" name="Google Shape;1092;p324"/>
            <p:cNvSpPr/>
            <p:nvPr/>
          </p:nvSpPr>
          <p:spPr>
            <a:xfrm>
              <a:off x="6648331"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1093" name="Google Shape;1093;p324"/>
          <p:cNvSpPr txBox="1"/>
          <p:nvPr/>
        </p:nvSpPr>
        <p:spPr>
          <a:xfrm>
            <a:off x="833821" y="2631483"/>
            <a:ext cx="63304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aphicFrame>
        <p:nvGraphicFramePr>
          <p:cNvPr id="1094" name="Google Shape;1094;p324"/>
          <p:cNvGraphicFramePr/>
          <p:nvPr/>
        </p:nvGraphicFramePr>
        <p:xfrm>
          <a:off x="960588" y="2631483"/>
          <a:ext cx="3000000" cy="3000000"/>
        </p:xfrm>
        <a:graphic>
          <a:graphicData uri="http://schemas.openxmlformats.org/drawingml/2006/table">
            <a:tbl>
              <a:tblPr firstRow="1" bandRow="1">
                <a:noFill/>
                <a:tableStyleId>{A8AFDC1E-701C-434D-97EA-48BC0D5C2CA6}</a:tableStyleId>
              </a:tblPr>
              <a:tblGrid>
                <a:gridCol w="665275"/>
                <a:gridCol w="665275"/>
                <a:gridCol w="665275"/>
              </a:tblGrid>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5</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9</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4</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6</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7</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3 </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8</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1095" name="Google Shape;1095;p324"/>
          <p:cNvSpPr/>
          <p:nvPr/>
        </p:nvSpPr>
        <p:spPr>
          <a:xfrm>
            <a:off x="3416794" y="3185432"/>
            <a:ext cx="782516" cy="720969"/>
          </a:xfrm>
          <a:prstGeom prst="mathMultiply">
            <a:avLst>
              <a:gd name="adj1" fmla="val 23520"/>
            </a:avLst>
          </a:prstGeom>
          <a:solidFill>
            <a:schemeClr val="accent1"/>
          </a:solidFill>
          <a:ln w="25400" cap="flat" cmpd="sng">
            <a:solidFill>
              <a:srgbClr val="AF5C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096" name="Google Shape;1096;p324"/>
          <p:cNvSpPr/>
          <p:nvPr/>
        </p:nvSpPr>
        <p:spPr>
          <a:xfrm>
            <a:off x="7042638" y="3194278"/>
            <a:ext cx="1143000" cy="580292"/>
          </a:xfrm>
          <a:prstGeom prst="mathEqual">
            <a:avLst>
              <a:gd name="adj1" fmla="val 23520"/>
              <a:gd name="adj2" fmla="val 11760"/>
            </a:avLst>
          </a:prstGeom>
          <a:solidFill>
            <a:schemeClr val="accent1"/>
          </a:solidFill>
          <a:ln w="25400" cap="flat" cmpd="sng">
            <a:solidFill>
              <a:srgbClr val="AF5C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097" name="Google Shape;1097;p324"/>
          <p:cNvSpPr txBox="1"/>
          <p:nvPr/>
        </p:nvSpPr>
        <p:spPr>
          <a:xfrm>
            <a:off x="9142552" y="2631429"/>
            <a:ext cx="63304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1098" name="Google Shape;1098;p324"/>
          <p:cNvGrpSpPr/>
          <p:nvPr/>
        </p:nvGrpSpPr>
        <p:grpSpPr>
          <a:xfrm>
            <a:off x="4297991" y="2376502"/>
            <a:ext cx="2611315" cy="2593731"/>
            <a:chOff x="4423877" y="3182812"/>
            <a:chExt cx="2611315" cy="2593731"/>
          </a:xfrm>
        </p:grpSpPr>
        <p:sp>
          <p:nvSpPr>
            <p:cNvPr id="1099" name="Google Shape;1099;p324"/>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100" name="Google Shape;1100;p324"/>
            <p:cNvSpPr/>
            <p:nvPr/>
          </p:nvSpPr>
          <p:spPr>
            <a:xfrm>
              <a:off x="6648331"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1101" name="Google Shape;1101;p324"/>
          <p:cNvSpPr txBox="1"/>
          <p:nvPr/>
        </p:nvSpPr>
        <p:spPr>
          <a:xfrm>
            <a:off x="4509006" y="2631483"/>
            <a:ext cx="63304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aphicFrame>
        <p:nvGraphicFramePr>
          <p:cNvPr id="1102" name="Google Shape;1102;p324"/>
          <p:cNvGraphicFramePr/>
          <p:nvPr/>
        </p:nvGraphicFramePr>
        <p:xfrm>
          <a:off x="4635773" y="2631483"/>
          <a:ext cx="3000000" cy="3000000"/>
        </p:xfrm>
        <a:graphic>
          <a:graphicData uri="http://schemas.openxmlformats.org/drawingml/2006/table">
            <a:tbl>
              <a:tblPr firstRow="1" bandRow="1">
                <a:noFill/>
                <a:tableStyleId>{A8AFDC1E-701C-434D-97EA-48BC0D5C2CA6}</a:tableStyleId>
              </a:tblPr>
              <a:tblGrid>
                <a:gridCol w="665275"/>
                <a:gridCol w="665275"/>
                <a:gridCol w="665275"/>
              </a:tblGrid>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3</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4</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 </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grpSp>
        <p:nvGrpSpPr>
          <p:cNvPr id="1103" name="Google Shape;1103;p324"/>
          <p:cNvGrpSpPr/>
          <p:nvPr/>
        </p:nvGrpSpPr>
        <p:grpSpPr>
          <a:xfrm>
            <a:off x="8255978" y="2376502"/>
            <a:ext cx="3683976" cy="2593731"/>
            <a:chOff x="4423877" y="3182812"/>
            <a:chExt cx="2611315" cy="2593731"/>
          </a:xfrm>
        </p:grpSpPr>
        <p:sp>
          <p:nvSpPr>
            <p:cNvPr id="1104" name="Google Shape;1104;p324"/>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105" name="Google Shape;1105;p324"/>
            <p:cNvSpPr/>
            <p:nvPr/>
          </p:nvSpPr>
          <p:spPr>
            <a:xfrm>
              <a:off x="6648331"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1106" name="Google Shape;1106;p324"/>
          <p:cNvSpPr txBox="1"/>
          <p:nvPr/>
        </p:nvSpPr>
        <p:spPr>
          <a:xfrm>
            <a:off x="9045837" y="2631483"/>
            <a:ext cx="63304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aphicFrame>
        <p:nvGraphicFramePr>
          <p:cNvPr id="1107" name="Google Shape;1107;p324"/>
          <p:cNvGraphicFramePr/>
          <p:nvPr/>
        </p:nvGraphicFramePr>
        <p:xfrm>
          <a:off x="8404000" y="2631429"/>
          <a:ext cx="3351300" cy="3000000"/>
        </p:xfrm>
        <a:graphic>
          <a:graphicData uri="http://schemas.openxmlformats.org/drawingml/2006/table">
            <a:tbl>
              <a:tblPr firstRow="1" bandRow="1">
                <a:noFill/>
                <a:tableStyleId>{A8AFDC1E-701C-434D-97EA-48BC0D5C2CA6}</a:tableStyleId>
              </a:tblPr>
              <a:tblGrid>
                <a:gridCol w="1117100"/>
                <a:gridCol w="1117100"/>
                <a:gridCol w="1117100"/>
              </a:tblGrid>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47</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30</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18</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50</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28</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23</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42</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21 </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15</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112" name="Shape 1112"/>
        <p:cNvGrpSpPr/>
        <p:nvPr/>
      </p:nvGrpSpPr>
      <p:grpSpPr>
        <a:xfrm>
          <a:off x="0" y="0"/>
          <a:ext cx="0" cy="0"/>
          <a:chOff x="0" y="0"/>
          <a:chExt cx="0" cy="0"/>
        </a:xfrm>
      </p:grpSpPr>
      <p:sp>
        <p:nvSpPr>
          <p:cNvPr id="1113" name="Google Shape;1113;p325"/>
          <p:cNvSpPr txBox="1"/>
          <p:nvPr/>
        </p:nvSpPr>
        <p:spPr>
          <a:xfrm>
            <a:off x="433331" y="204144"/>
            <a:ext cx="8656657" cy="76927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panose="020B0604020202020204"/>
              <a:buNone/>
            </a:pPr>
            <a:r>
              <a:rPr lang="en-US" sz="3200" b="1" i="0" u="none" strike="noStrike" cap="none">
                <a:solidFill>
                  <a:srgbClr val="604878"/>
                </a:solidFill>
                <a:latin typeface="Raleway Light"/>
                <a:ea typeface="Raleway Light"/>
                <a:cs typeface="Raleway Light"/>
                <a:sym typeface="Raleway Light"/>
              </a:rPr>
              <a:t>Hands on - Python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14" name="Google Shape;1114;p325"/>
          <p:cNvSpPr/>
          <p:nvPr/>
        </p:nvSpPr>
        <p:spPr>
          <a:xfrm>
            <a:off x="827521" y="1459523"/>
            <a:ext cx="6497118" cy="3481759"/>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15" name="Google Shape;1115;p325"/>
          <p:cNvSpPr/>
          <p:nvPr/>
        </p:nvSpPr>
        <p:spPr>
          <a:xfrm>
            <a:off x="7878304" y="1459523"/>
            <a:ext cx="3552397" cy="3481759"/>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16" name="Google Shape;1116;p325"/>
          <p:cNvSpPr txBox="1"/>
          <p:nvPr/>
        </p:nvSpPr>
        <p:spPr>
          <a:xfrm>
            <a:off x="8748346" y="1547454"/>
            <a:ext cx="1828800"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1" i="0" u="none" strike="noStrike" cap="none">
                <a:solidFill>
                  <a:srgbClr val="000000"/>
                </a:solidFill>
                <a:latin typeface="Arial" panose="020B0604020202020204"/>
                <a:ea typeface="Arial" panose="020B0604020202020204"/>
                <a:cs typeface="Arial" panose="020B0604020202020204"/>
                <a:sym typeface="Arial" panose="020B0604020202020204"/>
              </a:rPr>
              <a:t>Output</a:t>
            </a:r>
            <a:endParaRPr sz="18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17" name="Google Shape;1117;p325"/>
          <p:cNvSpPr/>
          <p:nvPr/>
        </p:nvSpPr>
        <p:spPr>
          <a:xfrm>
            <a:off x="1929689" y="5232951"/>
            <a:ext cx="8404806" cy="1106303"/>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In this example, we have used the numpy.dot() method to multiply the two matrices.</a:t>
            </a:r>
            <a:endPar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pic>
        <p:nvPicPr>
          <p:cNvPr id="1118" name="Google Shape;1118;p325"/>
          <p:cNvPicPr preferRelativeResize="0"/>
          <p:nvPr/>
        </p:nvPicPr>
        <p:blipFill rotWithShape="1">
          <a:blip r:embed="rId1"/>
          <a:srcRect/>
          <a:stretch>
            <a:fillRect/>
          </a:stretch>
        </p:blipFill>
        <p:spPr>
          <a:xfrm>
            <a:off x="981965" y="2170577"/>
            <a:ext cx="6188229" cy="1921608"/>
          </a:xfrm>
          <a:prstGeom prst="rect">
            <a:avLst/>
          </a:prstGeom>
          <a:noFill/>
          <a:ln>
            <a:noFill/>
          </a:ln>
        </p:spPr>
      </p:pic>
      <p:pic>
        <p:nvPicPr>
          <p:cNvPr id="1119" name="Google Shape;1119;p325"/>
          <p:cNvPicPr preferRelativeResize="0"/>
          <p:nvPr/>
        </p:nvPicPr>
        <p:blipFill rotWithShape="1">
          <a:blip r:embed="rId2"/>
          <a:srcRect/>
          <a:stretch>
            <a:fillRect/>
          </a:stretch>
        </p:blipFill>
        <p:spPr>
          <a:xfrm>
            <a:off x="8408011" y="2479287"/>
            <a:ext cx="2537626" cy="1612898"/>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124" name="Shape 1124"/>
        <p:cNvGrpSpPr/>
        <p:nvPr/>
      </p:nvGrpSpPr>
      <p:grpSpPr>
        <a:xfrm>
          <a:off x="0" y="0"/>
          <a:ext cx="0" cy="0"/>
          <a:chOff x="0" y="0"/>
          <a:chExt cx="0" cy="0"/>
        </a:xfrm>
      </p:grpSpPr>
      <p:sp>
        <p:nvSpPr>
          <p:cNvPr id="1125" name="Google Shape;1125;p326"/>
          <p:cNvSpPr txBox="1"/>
          <p:nvPr/>
        </p:nvSpPr>
        <p:spPr>
          <a:xfrm>
            <a:off x="433331" y="204144"/>
            <a:ext cx="8656657" cy="76927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panose="020B0604020202020204"/>
              <a:buNone/>
            </a:pPr>
            <a:r>
              <a:rPr lang="en-US" sz="3200" b="1" i="0" u="none" strike="noStrike" cap="none">
                <a:solidFill>
                  <a:srgbClr val="604878"/>
                </a:solidFill>
                <a:latin typeface="Raleway Light"/>
                <a:ea typeface="Raleway Light"/>
                <a:cs typeface="Raleway Light"/>
                <a:sym typeface="Raleway Light"/>
              </a:rPr>
              <a:t>Cross Product</a:t>
            </a:r>
            <a:endParaRPr lang="en-US" sz="3200" b="1" i="0" u="none" strike="noStrike" cap="none">
              <a:solidFill>
                <a:srgbClr val="604878"/>
              </a:solidFill>
              <a:latin typeface="Raleway Light"/>
              <a:ea typeface="Raleway Light"/>
              <a:cs typeface="Raleway Light"/>
              <a:sym typeface="Raleway Light"/>
            </a:endParaRPr>
          </a:p>
        </p:txBody>
      </p:sp>
      <p:sp>
        <p:nvSpPr>
          <p:cNvPr id="1126" name="Google Shape;1126;p326"/>
          <p:cNvSpPr/>
          <p:nvPr/>
        </p:nvSpPr>
        <p:spPr>
          <a:xfrm>
            <a:off x="2168849" y="2168487"/>
            <a:ext cx="782516" cy="720969"/>
          </a:xfrm>
          <a:prstGeom prst="mathMultiply">
            <a:avLst>
              <a:gd name="adj1" fmla="val 23520"/>
            </a:avLst>
          </a:prstGeom>
          <a:solidFill>
            <a:schemeClr val="accent1"/>
          </a:solidFill>
          <a:ln w="25400" cap="flat" cmpd="sng">
            <a:solidFill>
              <a:srgbClr val="AF5C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127" name="Google Shape;1127;p326"/>
          <p:cNvSpPr/>
          <p:nvPr/>
        </p:nvSpPr>
        <p:spPr>
          <a:xfrm>
            <a:off x="4571145" y="2238826"/>
            <a:ext cx="1143000" cy="580292"/>
          </a:xfrm>
          <a:prstGeom prst="mathEqual">
            <a:avLst>
              <a:gd name="adj1" fmla="val 23520"/>
              <a:gd name="adj2" fmla="val 11760"/>
            </a:avLst>
          </a:prstGeom>
          <a:solidFill>
            <a:schemeClr val="accent1"/>
          </a:solidFill>
          <a:ln w="25400" cap="flat" cmpd="sng">
            <a:solidFill>
              <a:srgbClr val="AF5C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nvGrpSpPr>
          <p:cNvPr id="1128" name="Google Shape;1128;p326"/>
          <p:cNvGrpSpPr/>
          <p:nvPr/>
        </p:nvGrpSpPr>
        <p:grpSpPr>
          <a:xfrm>
            <a:off x="3145741" y="1418761"/>
            <a:ext cx="1230922" cy="2593733"/>
            <a:chOff x="4423877" y="3182810"/>
            <a:chExt cx="1230922" cy="2593733"/>
          </a:xfrm>
        </p:grpSpPr>
        <p:sp>
          <p:nvSpPr>
            <p:cNvPr id="1129" name="Google Shape;1129;p326"/>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130" name="Google Shape;1130;p326"/>
            <p:cNvSpPr/>
            <p:nvPr/>
          </p:nvSpPr>
          <p:spPr>
            <a:xfrm>
              <a:off x="5267938" y="3182810"/>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grpSp>
        <p:nvGrpSpPr>
          <p:cNvPr id="1131" name="Google Shape;1131;p326"/>
          <p:cNvGrpSpPr/>
          <p:nvPr/>
        </p:nvGrpSpPr>
        <p:grpSpPr>
          <a:xfrm>
            <a:off x="855362" y="1384538"/>
            <a:ext cx="1230922" cy="2593733"/>
            <a:chOff x="4423877" y="3182810"/>
            <a:chExt cx="1230922" cy="2593733"/>
          </a:xfrm>
        </p:grpSpPr>
        <p:sp>
          <p:nvSpPr>
            <p:cNvPr id="1132" name="Google Shape;1132;p326"/>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133" name="Google Shape;1133;p326"/>
            <p:cNvSpPr/>
            <p:nvPr/>
          </p:nvSpPr>
          <p:spPr>
            <a:xfrm>
              <a:off x="5267938" y="3182810"/>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graphicFrame>
        <p:nvGraphicFramePr>
          <p:cNvPr id="1134" name="Google Shape;1134;p326"/>
          <p:cNvGraphicFramePr/>
          <p:nvPr/>
        </p:nvGraphicFramePr>
        <p:xfrm>
          <a:off x="3489617" y="1672495"/>
          <a:ext cx="3000000" cy="3000000"/>
        </p:xfrm>
        <a:graphic>
          <a:graphicData uri="http://schemas.openxmlformats.org/drawingml/2006/table">
            <a:tbl>
              <a:tblPr firstRow="1" bandRow="1">
                <a:noFill/>
                <a:tableStyleId>{0A493189-270C-42C2-B561-DDCC4C0B663A}</a:tableStyleId>
              </a:tblPr>
              <a:tblGrid>
                <a:gridCol w="500175"/>
              </a:tblGrid>
              <a:tr h="695425">
                <a:tc>
                  <a:txBody>
                    <a:bodyPr/>
                    <a:lstStyle/>
                    <a:p>
                      <a:pPr marL="0" marR="0" lvl="0" indent="0" algn="ctr" rtl="0">
                        <a:lnSpc>
                          <a:spcPct val="100000"/>
                        </a:lnSpc>
                        <a:spcBef>
                          <a:spcPts val="0"/>
                        </a:spcBef>
                        <a:spcAft>
                          <a:spcPts val="0"/>
                        </a:spcAft>
                        <a:buNone/>
                      </a:pPr>
                      <a:r>
                        <a:rPr lang="en-US" sz="3600" b="1" u="none" strike="noStrike" cap="none"/>
                        <a:t>2</a:t>
                      </a:r>
                      <a:endParaRPr sz="3600" b="1" u="none" strike="noStrike" cap="none"/>
                    </a:p>
                  </a:txBody>
                  <a:tcPr marL="91450" marR="91450" marT="45725" marB="45725" anchor="ctr"/>
                </a:tc>
              </a:tr>
              <a:tr h="695425">
                <a:tc>
                  <a:txBody>
                    <a:bodyPr/>
                    <a:lstStyle/>
                    <a:p>
                      <a:pPr marL="0" marR="0" lvl="0" indent="0" algn="ctr" rtl="0">
                        <a:lnSpc>
                          <a:spcPct val="100000"/>
                        </a:lnSpc>
                        <a:spcBef>
                          <a:spcPts val="0"/>
                        </a:spcBef>
                        <a:spcAft>
                          <a:spcPts val="0"/>
                        </a:spcAft>
                        <a:buNone/>
                      </a:pPr>
                      <a:r>
                        <a:rPr lang="en-US" sz="3600" b="1" u="none" strike="noStrike" cap="none"/>
                        <a:t>9</a:t>
                      </a:r>
                      <a:endParaRPr sz="3600" b="1" u="none" strike="noStrike" cap="none"/>
                    </a:p>
                  </a:txBody>
                  <a:tcPr marL="91450" marR="91450" marT="45725" marB="45725" anchor="ctr"/>
                </a:tc>
              </a:tr>
              <a:tr h="695425">
                <a:tc>
                  <a:txBody>
                    <a:bodyPr/>
                    <a:lstStyle/>
                    <a:p>
                      <a:pPr marL="0" marR="0" lvl="0" indent="0" algn="ctr" rtl="0">
                        <a:lnSpc>
                          <a:spcPct val="100000"/>
                        </a:lnSpc>
                        <a:spcBef>
                          <a:spcPts val="0"/>
                        </a:spcBef>
                        <a:spcAft>
                          <a:spcPts val="0"/>
                        </a:spcAft>
                        <a:buNone/>
                      </a:pPr>
                      <a:r>
                        <a:rPr lang="en-US" sz="3600" b="1" u="none" strike="noStrike" cap="none"/>
                        <a:t>7</a:t>
                      </a:r>
                      <a:endParaRPr sz="3600" b="1" u="none" strike="noStrike" cap="none"/>
                    </a:p>
                  </a:txBody>
                  <a:tcPr marL="91450" marR="91450" marT="45725" marB="45725" anchor="ctr"/>
                </a:tc>
              </a:tr>
            </a:tbl>
          </a:graphicData>
        </a:graphic>
      </p:graphicFrame>
      <p:graphicFrame>
        <p:nvGraphicFramePr>
          <p:cNvPr id="1135" name="Google Shape;1135;p326"/>
          <p:cNvGraphicFramePr/>
          <p:nvPr/>
        </p:nvGraphicFramePr>
        <p:xfrm>
          <a:off x="1199238" y="1638270"/>
          <a:ext cx="3000000" cy="3000000"/>
        </p:xfrm>
        <a:graphic>
          <a:graphicData uri="http://schemas.openxmlformats.org/drawingml/2006/table">
            <a:tbl>
              <a:tblPr firstRow="1" bandRow="1">
                <a:noFill/>
                <a:tableStyleId>{0A493189-270C-42C2-B561-DDCC4C0B663A}</a:tableStyleId>
              </a:tblPr>
              <a:tblGrid>
                <a:gridCol w="500175"/>
              </a:tblGrid>
              <a:tr h="695425">
                <a:tc>
                  <a:txBody>
                    <a:bodyPr/>
                    <a:lstStyle/>
                    <a:p>
                      <a:pPr marL="0" marR="0" lvl="0" indent="0" algn="ctr" rtl="0">
                        <a:lnSpc>
                          <a:spcPct val="100000"/>
                        </a:lnSpc>
                        <a:spcBef>
                          <a:spcPts val="0"/>
                        </a:spcBef>
                        <a:spcAft>
                          <a:spcPts val="0"/>
                        </a:spcAft>
                        <a:buNone/>
                      </a:pPr>
                      <a:r>
                        <a:rPr lang="en-US" sz="3600" b="1" u="none" strike="noStrike" cap="none"/>
                        <a:t>3</a:t>
                      </a:r>
                      <a:endParaRPr sz="3600" b="1" u="none" strike="noStrike" cap="none"/>
                    </a:p>
                  </a:txBody>
                  <a:tcPr marL="91450" marR="91450" marT="45725" marB="45725" anchor="ctr"/>
                </a:tc>
              </a:tr>
              <a:tr h="695425">
                <a:tc>
                  <a:txBody>
                    <a:bodyPr/>
                    <a:lstStyle/>
                    <a:p>
                      <a:pPr marL="0" marR="0" lvl="0" indent="0" algn="ctr" rtl="0">
                        <a:lnSpc>
                          <a:spcPct val="100000"/>
                        </a:lnSpc>
                        <a:spcBef>
                          <a:spcPts val="0"/>
                        </a:spcBef>
                        <a:spcAft>
                          <a:spcPts val="0"/>
                        </a:spcAft>
                        <a:buNone/>
                      </a:pPr>
                      <a:r>
                        <a:rPr lang="en-US" sz="3600" b="1" u="none" strike="noStrike" cap="none"/>
                        <a:t>2</a:t>
                      </a:r>
                      <a:endParaRPr sz="3600" b="1" u="none" strike="noStrike" cap="none"/>
                    </a:p>
                  </a:txBody>
                  <a:tcPr marL="91450" marR="91450" marT="45725" marB="45725" anchor="ctr"/>
                </a:tc>
              </a:tr>
              <a:tr h="695425">
                <a:tc>
                  <a:txBody>
                    <a:bodyPr/>
                    <a:lstStyle/>
                    <a:p>
                      <a:pPr marL="0" marR="0" lvl="0" indent="0" algn="ctr" rtl="0">
                        <a:lnSpc>
                          <a:spcPct val="100000"/>
                        </a:lnSpc>
                        <a:spcBef>
                          <a:spcPts val="0"/>
                        </a:spcBef>
                        <a:spcAft>
                          <a:spcPts val="0"/>
                        </a:spcAft>
                        <a:buNone/>
                      </a:pPr>
                      <a:r>
                        <a:rPr lang="en-US" sz="3600" b="1" u="none" strike="noStrike" cap="none"/>
                        <a:t>8</a:t>
                      </a:r>
                      <a:endParaRPr sz="3600" b="1" u="none" strike="noStrike" cap="none"/>
                    </a:p>
                  </a:txBody>
                  <a:tcPr marL="91450" marR="91450" marT="45725" marB="45725" anchor="ctr"/>
                </a:tc>
              </a:tr>
            </a:tbl>
          </a:graphicData>
        </a:graphic>
      </p:graphicFrame>
      <p:grpSp>
        <p:nvGrpSpPr>
          <p:cNvPr id="1136" name="Google Shape;1136;p326"/>
          <p:cNvGrpSpPr/>
          <p:nvPr/>
        </p:nvGrpSpPr>
        <p:grpSpPr>
          <a:xfrm>
            <a:off x="6513653" y="1522252"/>
            <a:ext cx="3683976" cy="2593731"/>
            <a:chOff x="4423877" y="3182812"/>
            <a:chExt cx="2611315" cy="2593731"/>
          </a:xfrm>
        </p:grpSpPr>
        <p:sp>
          <p:nvSpPr>
            <p:cNvPr id="1137" name="Google Shape;1137;p326"/>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138" name="Google Shape;1138;p326"/>
            <p:cNvSpPr/>
            <p:nvPr/>
          </p:nvSpPr>
          <p:spPr>
            <a:xfrm>
              <a:off x="6648331"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graphicFrame>
        <p:nvGraphicFramePr>
          <p:cNvPr id="1139" name="Google Shape;1139;p326"/>
          <p:cNvGraphicFramePr/>
          <p:nvPr/>
        </p:nvGraphicFramePr>
        <p:xfrm>
          <a:off x="6661675" y="1777179"/>
          <a:ext cx="3351300" cy="3000000"/>
        </p:xfrm>
        <a:graphic>
          <a:graphicData uri="http://schemas.openxmlformats.org/drawingml/2006/table">
            <a:tbl>
              <a:tblPr firstRow="1" bandRow="1">
                <a:noFill/>
                <a:tableStyleId>{A8AFDC1E-701C-434D-97EA-48BC0D5C2CA6}</a:tableStyleId>
              </a:tblPr>
              <a:tblGrid>
                <a:gridCol w="1117100"/>
                <a:gridCol w="1117100"/>
                <a:gridCol w="1117100"/>
              </a:tblGrid>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i</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j</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k</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3</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8</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9 </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7</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1140" name="Google Shape;1140;p326"/>
          <p:cNvSpPr/>
          <p:nvPr/>
        </p:nvSpPr>
        <p:spPr>
          <a:xfrm>
            <a:off x="1165917" y="4971739"/>
            <a:ext cx="1143000" cy="580292"/>
          </a:xfrm>
          <a:prstGeom prst="mathEqual">
            <a:avLst>
              <a:gd name="adj1" fmla="val 23520"/>
              <a:gd name="adj2" fmla="val 11760"/>
            </a:avLst>
          </a:prstGeom>
          <a:solidFill>
            <a:schemeClr val="accent1"/>
          </a:solidFill>
          <a:ln w="25400" cap="flat" cmpd="sng">
            <a:solidFill>
              <a:srgbClr val="AF5C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141" name="Google Shape;1141;p326"/>
          <p:cNvSpPr txBox="1"/>
          <p:nvPr/>
        </p:nvSpPr>
        <p:spPr>
          <a:xfrm>
            <a:off x="2579859" y="4971739"/>
            <a:ext cx="757382"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a:solidFill>
                  <a:srgbClr val="000000"/>
                </a:solidFill>
                <a:latin typeface="Arial" panose="020B0604020202020204"/>
                <a:ea typeface="Arial" panose="020B0604020202020204"/>
                <a:cs typeface="Arial" panose="020B0604020202020204"/>
                <a:sym typeface="Arial" panose="020B0604020202020204"/>
              </a:rPr>
              <a:t>i</a:t>
            </a:r>
            <a:endParaRPr sz="32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42" name="Google Shape;1142;p326"/>
          <p:cNvSpPr txBox="1"/>
          <p:nvPr/>
        </p:nvSpPr>
        <p:spPr>
          <a:xfrm>
            <a:off x="5485009" y="4971739"/>
            <a:ext cx="757382"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a:solidFill>
                  <a:srgbClr val="000000"/>
                </a:solidFill>
                <a:latin typeface="Arial" panose="020B0604020202020204"/>
                <a:ea typeface="Arial" panose="020B0604020202020204"/>
                <a:cs typeface="Arial" panose="020B0604020202020204"/>
                <a:sym typeface="Arial" panose="020B0604020202020204"/>
              </a:rPr>
              <a:t>j</a:t>
            </a:r>
            <a:endParaRPr sz="32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43" name="Google Shape;1143;p326"/>
          <p:cNvSpPr txBox="1"/>
          <p:nvPr/>
        </p:nvSpPr>
        <p:spPr>
          <a:xfrm>
            <a:off x="8650052" y="4967256"/>
            <a:ext cx="757382"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a:solidFill>
                  <a:srgbClr val="000000"/>
                </a:solidFill>
                <a:latin typeface="Arial" panose="020B0604020202020204"/>
                <a:ea typeface="Arial" panose="020B0604020202020204"/>
                <a:cs typeface="Arial" panose="020B0604020202020204"/>
                <a:sym typeface="Arial" panose="020B0604020202020204"/>
              </a:rPr>
              <a:t>k</a:t>
            </a:r>
            <a:endParaRPr sz="32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1144" name="Google Shape;1144;p326"/>
          <p:cNvGrpSpPr/>
          <p:nvPr/>
        </p:nvGrpSpPr>
        <p:grpSpPr>
          <a:xfrm>
            <a:off x="3041677" y="4828698"/>
            <a:ext cx="1145309" cy="1034498"/>
            <a:chOff x="2309091" y="4525780"/>
            <a:chExt cx="1145309" cy="1034498"/>
          </a:xfrm>
        </p:grpSpPr>
        <p:cxnSp>
          <p:nvCxnSpPr>
            <p:cNvPr id="1145" name="Google Shape;1145;p326"/>
            <p:cNvCxnSpPr/>
            <p:nvPr/>
          </p:nvCxnSpPr>
          <p:spPr>
            <a:xfrm>
              <a:off x="2309091" y="4525780"/>
              <a:ext cx="0" cy="1034498"/>
            </a:xfrm>
            <a:prstGeom prst="straightConnector1">
              <a:avLst/>
            </a:prstGeom>
            <a:noFill/>
            <a:ln w="25400" cap="flat" cmpd="sng">
              <a:solidFill>
                <a:srgbClr val="EF7C02"/>
              </a:solidFill>
              <a:prstDash val="solid"/>
              <a:round/>
              <a:headEnd type="none" w="sm" len="sm"/>
              <a:tailEnd type="none" w="sm" len="sm"/>
            </a:ln>
          </p:spPr>
        </p:cxnSp>
        <p:cxnSp>
          <p:nvCxnSpPr>
            <p:cNvPr id="1146" name="Google Shape;1146;p326"/>
            <p:cNvCxnSpPr/>
            <p:nvPr/>
          </p:nvCxnSpPr>
          <p:spPr>
            <a:xfrm>
              <a:off x="3454400" y="4525780"/>
              <a:ext cx="0" cy="1034498"/>
            </a:xfrm>
            <a:prstGeom prst="straightConnector1">
              <a:avLst/>
            </a:prstGeom>
            <a:noFill/>
            <a:ln w="25400" cap="flat" cmpd="sng">
              <a:solidFill>
                <a:srgbClr val="EF7C02"/>
              </a:solidFill>
              <a:prstDash val="solid"/>
              <a:round/>
              <a:headEnd type="none" w="sm" len="sm"/>
              <a:tailEnd type="none" w="sm" len="sm"/>
            </a:ln>
          </p:spPr>
        </p:cxnSp>
      </p:grpSp>
      <p:grpSp>
        <p:nvGrpSpPr>
          <p:cNvPr id="1147" name="Google Shape;1147;p326"/>
          <p:cNvGrpSpPr/>
          <p:nvPr/>
        </p:nvGrpSpPr>
        <p:grpSpPr>
          <a:xfrm>
            <a:off x="5939649" y="4828698"/>
            <a:ext cx="1145309" cy="1034498"/>
            <a:chOff x="5207063" y="4525780"/>
            <a:chExt cx="1145309" cy="1034498"/>
          </a:xfrm>
        </p:grpSpPr>
        <p:cxnSp>
          <p:nvCxnSpPr>
            <p:cNvPr id="1148" name="Google Shape;1148;p326"/>
            <p:cNvCxnSpPr/>
            <p:nvPr/>
          </p:nvCxnSpPr>
          <p:spPr>
            <a:xfrm>
              <a:off x="5207063" y="4525780"/>
              <a:ext cx="0" cy="1034498"/>
            </a:xfrm>
            <a:prstGeom prst="straightConnector1">
              <a:avLst/>
            </a:prstGeom>
            <a:noFill/>
            <a:ln w="25400" cap="flat" cmpd="sng">
              <a:solidFill>
                <a:srgbClr val="EF7C02"/>
              </a:solidFill>
              <a:prstDash val="solid"/>
              <a:round/>
              <a:headEnd type="none" w="sm" len="sm"/>
              <a:tailEnd type="none" w="sm" len="sm"/>
            </a:ln>
          </p:spPr>
        </p:cxnSp>
        <p:cxnSp>
          <p:nvCxnSpPr>
            <p:cNvPr id="1149" name="Google Shape;1149;p326"/>
            <p:cNvCxnSpPr/>
            <p:nvPr/>
          </p:nvCxnSpPr>
          <p:spPr>
            <a:xfrm>
              <a:off x="6352372" y="4525780"/>
              <a:ext cx="0" cy="1034498"/>
            </a:xfrm>
            <a:prstGeom prst="straightConnector1">
              <a:avLst/>
            </a:prstGeom>
            <a:noFill/>
            <a:ln w="25400" cap="flat" cmpd="sng">
              <a:solidFill>
                <a:srgbClr val="EF7C02"/>
              </a:solidFill>
              <a:prstDash val="solid"/>
              <a:round/>
              <a:headEnd type="none" w="sm" len="sm"/>
              <a:tailEnd type="none" w="sm" len="sm"/>
            </a:ln>
          </p:spPr>
        </p:cxnSp>
      </p:grpSp>
      <p:grpSp>
        <p:nvGrpSpPr>
          <p:cNvPr id="1150" name="Google Shape;1150;p326"/>
          <p:cNvGrpSpPr/>
          <p:nvPr/>
        </p:nvGrpSpPr>
        <p:grpSpPr>
          <a:xfrm>
            <a:off x="9089988" y="4828698"/>
            <a:ext cx="1145309" cy="1034498"/>
            <a:chOff x="8357402" y="4525780"/>
            <a:chExt cx="1145309" cy="1034498"/>
          </a:xfrm>
        </p:grpSpPr>
        <p:cxnSp>
          <p:nvCxnSpPr>
            <p:cNvPr id="1151" name="Google Shape;1151;p326"/>
            <p:cNvCxnSpPr/>
            <p:nvPr/>
          </p:nvCxnSpPr>
          <p:spPr>
            <a:xfrm>
              <a:off x="8357402" y="4525780"/>
              <a:ext cx="0" cy="1034498"/>
            </a:xfrm>
            <a:prstGeom prst="straightConnector1">
              <a:avLst/>
            </a:prstGeom>
            <a:noFill/>
            <a:ln w="25400" cap="flat" cmpd="sng">
              <a:solidFill>
                <a:srgbClr val="EF7C02"/>
              </a:solidFill>
              <a:prstDash val="solid"/>
              <a:round/>
              <a:headEnd type="none" w="sm" len="sm"/>
              <a:tailEnd type="none" w="sm" len="sm"/>
            </a:ln>
          </p:spPr>
        </p:cxnSp>
        <p:cxnSp>
          <p:nvCxnSpPr>
            <p:cNvPr id="1152" name="Google Shape;1152;p326"/>
            <p:cNvCxnSpPr/>
            <p:nvPr/>
          </p:nvCxnSpPr>
          <p:spPr>
            <a:xfrm>
              <a:off x="9502711" y="4525780"/>
              <a:ext cx="0" cy="1034498"/>
            </a:xfrm>
            <a:prstGeom prst="straightConnector1">
              <a:avLst/>
            </a:prstGeom>
            <a:noFill/>
            <a:ln w="25400" cap="flat" cmpd="sng">
              <a:solidFill>
                <a:srgbClr val="EF7C02"/>
              </a:solidFill>
              <a:prstDash val="solid"/>
              <a:round/>
              <a:headEnd type="none" w="sm" len="sm"/>
              <a:tailEnd type="none" w="sm" len="sm"/>
            </a:ln>
          </p:spPr>
        </p:cxnSp>
      </p:grpSp>
      <p:graphicFrame>
        <p:nvGraphicFramePr>
          <p:cNvPr id="1153" name="Google Shape;1153;p326"/>
          <p:cNvGraphicFramePr/>
          <p:nvPr/>
        </p:nvGraphicFramePr>
        <p:xfrm>
          <a:off x="3174166" y="4971739"/>
          <a:ext cx="3000000" cy="3000000"/>
        </p:xfrm>
        <a:graphic>
          <a:graphicData uri="http://schemas.openxmlformats.org/drawingml/2006/table">
            <a:tbl>
              <a:tblPr firstRow="1" bandRow="1">
                <a:noFill/>
                <a:tableStyleId>{0A493189-270C-42C2-B561-DDCC4C0B663A}</a:tableStyleId>
              </a:tblPr>
              <a:tblGrid>
                <a:gridCol w="493150"/>
                <a:gridCol w="493150"/>
              </a:tblGrid>
              <a:tr h="369425">
                <a:tc>
                  <a:txBody>
                    <a:bodyPr/>
                    <a:lstStyle/>
                    <a:p>
                      <a:pPr marL="0" marR="0" lvl="0" indent="0" algn="l" rtl="0">
                        <a:lnSpc>
                          <a:spcPct val="100000"/>
                        </a:lnSpc>
                        <a:spcBef>
                          <a:spcPts val="0"/>
                        </a:spcBef>
                        <a:spcAft>
                          <a:spcPts val="0"/>
                        </a:spcAft>
                        <a:buNone/>
                      </a:pPr>
                      <a:r>
                        <a:rPr lang="en-US" sz="1800" b="1" u="none" strike="noStrike" cap="none"/>
                        <a:t>2</a:t>
                      </a:r>
                      <a:endParaRPr sz="1800" b="1"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800" b="1" u="none" strike="noStrike" cap="none"/>
                        <a:t>8</a:t>
                      </a:r>
                      <a:endParaRPr sz="1800" b="1" u="none" strike="noStrike" cap="none"/>
                    </a:p>
                  </a:txBody>
                  <a:tcPr marL="91450" marR="91450" marT="45725" marB="45725"/>
                </a:tc>
              </a:tr>
              <a:tr h="385275">
                <a:tc>
                  <a:txBody>
                    <a:bodyPr/>
                    <a:lstStyle/>
                    <a:p>
                      <a:pPr marL="0" marR="0" lvl="0" indent="0" algn="l" rtl="0">
                        <a:lnSpc>
                          <a:spcPct val="100000"/>
                        </a:lnSpc>
                        <a:spcBef>
                          <a:spcPts val="0"/>
                        </a:spcBef>
                        <a:spcAft>
                          <a:spcPts val="0"/>
                        </a:spcAft>
                        <a:buNone/>
                      </a:pPr>
                      <a:r>
                        <a:rPr lang="en-US" sz="1800" b="1" u="none" strike="noStrike" cap="none"/>
                        <a:t>9</a:t>
                      </a:r>
                      <a:endParaRPr sz="1800" b="1"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800" b="1" u="none" strike="noStrike" cap="none"/>
                        <a:t>7</a:t>
                      </a:r>
                      <a:endParaRPr sz="1800" b="1" u="none" strike="noStrike" cap="none"/>
                    </a:p>
                  </a:txBody>
                  <a:tcPr marL="91450" marR="91450" marT="45725" marB="45725"/>
                </a:tc>
              </a:tr>
            </a:tbl>
          </a:graphicData>
        </a:graphic>
      </p:graphicFrame>
      <p:graphicFrame>
        <p:nvGraphicFramePr>
          <p:cNvPr id="1154" name="Google Shape;1154;p326"/>
          <p:cNvGraphicFramePr/>
          <p:nvPr/>
        </p:nvGraphicFramePr>
        <p:xfrm>
          <a:off x="6024700" y="4967256"/>
          <a:ext cx="3000000" cy="3000000"/>
        </p:xfrm>
        <a:graphic>
          <a:graphicData uri="http://schemas.openxmlformats.org/drawingml/2006/table">
            <a:tbl>
              <a:tblPr firstRow="1" bandRow="1">
                <a:noFill/>
                <a:tableStyleId>{0A493189-270C-42C2-B561-DDCC4C0B663A}</a:tableStyleId>
              </a:tblPr>
              <a:tblGrid>
                <a:gridCol w="493150"/>
                <a:gridCol w="493150"/>
              </a:tblGrid>
              <a:tr h="369425">
                <a:tc>
                  <a:txBody>
                    <a:bodyPr/>
                    <a:lstStyle/>
                    <a:p>
                      <a:pPr marL="0" marR="0" lvl="0" indent="0" algn="l" rtl="0">
                        <a:lnSpc>
                          <a:spcPct val="100000"/>
                        </a:lnSpc>
                        <a:spcBef>
                          <a:spcPts val="0"/>
                        </a:spcBef>
                        <a:spcAft>
                          <a:spcPts val="0"/>
                        </a:spcAft>
                        <a:buNone/>
                      </a:pPr>
                      <a:r>
                        <a:rPr lang="en-US" sz="1800" b="1" u="none" strike="noStrike" cap="none"/>
                        <a:t>3</a:t>
                      </a:r>
                      <a:endParaRPr sz="1800" b="1"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800" b="1" u="none" strike="noStrike" cap="none"/>
                        <a:t>8</a:t>
                      </a:r>
                      <a:endParaRPr sz="1800" b="1" u="none" strike="noStrike" cap="none"/>
                    </a:p>
                  </a:txBody>
                  <a:tcPr marL="91450" marR="91450" marT="45725" marB="45725"/>
                </a:tc>
              </a:tr>
              <a:tr h="385275">
                <a:tc>
                  <a:txBody>
                    <a:bodyPr/>
                    <a:lstStyle/>
                    <a:p>
                      <a:pPr marL="0" marR="0" lvl="0" indent="0" algn="l" rtl="0">
                        <a:lnSpc>
                          <a:spcPct val="100000"/>
                        </a:lnSpc>
                        <a:spcBef>
                          <a:spcPts val="0"/>
                        </a:spcBef>
                        <a:spcAft>
                          <a:spcPts val="0"/>
                        </a:spcAft>
                        <a:buNone/>
                      </a:pPr>
                      <a:r>
                        <a:rPr lang="en-US" sz="1800" b="1" u="none" strike="noStrike" cap="none"/>
                        <a:t>2</a:t>
                      </a:r>
                      <a:endParaRPr sz="1800" b="1"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800" b="1" u="none" strike="noStrike" cap="none"/>
                        <a:t>7</a:t>
                      </a:r>
                      <a:endParaRPr sz="1800" b="1" u="none" strike="noStrike" cap="none"/>
                    </a:p>
                  </a:txBody>
                  <a:tcPr marL="91450" marR="91450" marT="45725" marB="45725"/>
                </a:tc>
              </a:tr>
            </a:tbl>
          </a:graphicData>
        </a:graphic>
      </p:graphicFrame>
      <p:graphicFrame>
        <p:nvGraphicFramePr>
          <p:cNvPr id="1155" name="Google Shape;1155;p326"/>
          <p:cNvGraphicFramePr/>
          <p:nvPr/>
        </p:nvGraphicFramePr>
        <p:xfrm>
          <a:off x="9170869" y="4967256"/>
          <a:ext cx="3000000" cy="3000000"/>
        </p:xfrm>
        <a:graphic>
          <a:graphicData uri="http://schemas.openxmlformats.org/drawingml/2006/table">
            <a:tbl>
              <a:tblPr firstRow="1" bandRow="1">
                <a:noFill/>
                <a:tableStyleId>{0A493189-270C-42C2-B561-DDCC4C0B663A}</a:tableStyleId>
              </a:tblPr>
              <a:tblGrid>
                <a:gridCol w="493150"/>
                <a:gridCol w="493150"/>
              </a:tblGrid>
              <a:tr h="369425">
                <a:tc>
                  <a:txBody>
                    <a:bodyPr/>
                    <a:lstStyle/>
                    <a:p>
                      <a:pPr marL="0" marR="0" lvl="0" indent="0" algn="l" rtl="0">
                        <a:lnSpc>
                          <a:spcPct val="100000"/>
                        </a:lnSpc>
                        <a:spcBef>
                          <a:spcPts val="0"/>
                        </a:spcBef>
                        <a:spcAft>
                          <a:spcPts val="0"/>
                        </a:spcAft>
                        <a:buNone/>
                      </a:pPr>
                      <a:r>
                        <a:rPr lang="en-US" sz="1800" b="1" u="none" strike="noStrike" cap="none"/>
                        <a:t>3</a:t>
                      </a:r>
                      <a:endParaRPr sz="1800" b="1"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800" b="1" u="none" strike="noStrike" cap="none"/>
                        <a:t>2</a:t>
                      </a:r>
                      <a:endParaRPr sz="1800" b="1" u="none" strike="noStrike" cap="none"/>
                    </a:p>
                  </a:txBody>
                  <a:tcPr marL="91450" marR="91450" marT="45725" marB="45725"/>
                </a:tc>
              </a:tr>
              <a:tr h="385275">
                <a:tc>
                  <a:txBody>
                    <a:bodyPr/>
                    <a:lstStyle/>
                    <a:p>
                      <a:pPr marL="0" marR="0" lvl="0" indent="0" algn="l" rtl="0">
                        <a:lnSpc>
                          <a:spcPct val="100000"/>
                        </a:lnSpc>
                        <a:spcBef>
                          <a:spcPts val="0"/>
                        </a:spcBef>
                        <a:spcAft>
                          <a:spcPts val="0"/>
                        </a:spcAft>
                        <a:buNone/>
                      </a:pPr>
                      <a:r>
                        <a:rPr lang="en-US" sz="1800" b="1" u="none" strike="noStrike" cap="none"/>
                        <a:t>2</a:t>
                      </a:r>
                      <a:endParaRPr sz="1800" b="1"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800" b="1" u="none" strike="noStrike" cap="none"/>
                        <a:t>9</a:t>
                      </a:r>
                      <a:endParaRPr sz="1800" b="1" u="none" strike="noStrike" cap="none"/>
                    </a:p>
                  </a:txBody>
                  <a:tcPr marL="91450" marR="91450" marT="45725" marB="45725"/>
                </a:tc>
              </a:tr>
            </a:tbl>
          </a:graphicData>
        </a:graphic>
      </p:graphicFrame>
      <p:sp>
        <p:nvSpPr>
          <p:cNvPr id="1156" name="Google Shape;1156;p326"/>
          <p:cNvSpPr/>
          <p:nvPr/>
        </p:nvSpPr>
        <p:spPr>
          <a:xfrm>
            <a:off x="7779931" y="5170456"/>
            <a:ext cx="350981" cy="350982"/>
          </a:xfrm>
          <a:prstGeom prst="plus">
            <a:avLst>
              <a:gd name="adj" fmla="val 25000"/>
            </a:avLst>
          </a:prstGeom>
          <a:solidFill>
            <a:schemeClr val="accent1"/>
          </a:solidFill>
          <a:ln w="25400" cap="flat" cmpd="sng">
            <a:solidFill>
              <a:srgbClr val="AF5C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157" name="Google Shape;1157;p326"/>
          <p:cNvSpPr/>
          <p:nvPr/>
        </p:nvSpPr>
        <p:spPr>
          <a:xfrm>
            <a:off x="4493787" y="5300232"/>
            <a:ext cx="554182" cy="91429"/>
          </a:xfrm>
          <a:prstGeom prst="rect">
            <a:avLst/>
          </a:prstGeom>
          <a:solidFill>
            <a:schemeClr val="accent1"/>
          </a:solidFill>
          <a:ln w="25400" cap="flat" cmpd="sng">
            <a:solidFill>
              <a:srgbClr val="AF5C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162" name="Shape 1162"/>
        <p:cNvGrpSpPr/>
        <p:nvPr/>
      </p:nvGrpSpPr>
      <p:grpSpPr>
        <a:xfrm>
          <a:off x="0" y="0"/>
          <a:ext cx="0" cy="0"/>
          <a:chOff x="0" y="0"/>
          <a:chExt cx="0" cy="0"/>
        </a:xfrm>
      </p:grpSpPr>
      <p:sp>
        <p:nvSpPr>
          <p:cNvPr id="1163" name="Google Shape;1163;p327"/>
          <p:cNvSpPr txBox="1"/>
          <p:nvPr/>
        </p:nvSpPr>
        <p:spPr>
          <a:xfrm>
            <a:off x="433331" y="204144"/>
            <a:ext cx="8656657" cy="76927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panose="020B0604020202020204"/>
              <a:buNone/>
            </a:pPr>
            <a:r>
              <a:rPr lang="en-US" sz="3200" b="1" i="0" u="none" strike="noStrike" cap="none">
                <a:solidFill>
                  <a:srgbClr val="604878"/>
                </a:solidFill>
                <a:latin typeface="Raleway Light"/>
                <a:ea typeface="Raleway Light"/>
                <a:cs typeface="Raleway Light"/>
                <a:sym typeface="Raleway Light"/>
              </a:rPr>
              <a:t>Hands on - Python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64" name="Google Shape;1164;p327"/>
          <p:cNvSpPr/>
          <p:nvPr/>
        </p:nvSpPr>
        <p:spPr>
          <a:xfrm>
            <a:off x="455776" y="1459522"/>
            <a:ext cx="8522901" cy="3481759"/>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65" name="Google Shape;1165;p327"/>
          <p:cNvSpPr/>
          <p:nvPr/>
        </p:nvSpPr>
        <p:spPr>
          <a:xfrm>
            <a:off x="9533333" y="1459523"/>
            <a:ext cx="2340713" cy="3481759"/>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66" name="Google Shape;1166;p327"/>
          <p:cNvSpPr txBox="1"/>
          <p:nvPr/>
        </p:nvSpPr>
        <p:spPr>
          <a:xfrm>
            <a:off x="10060605" y="1547454"/>
            <a:ext cx="1205016"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1" i="0" u="none" strike="noStrike" cap="none">
                <a:solidFill>
                  <a:srgbClr val="000000"/>
                </a:solidFill>
                <a:latin typeface="Arial" panose="020B0604020202020204"/>
                <a:ea typeface="Arial" panose="020B0604020202020204"/>
                <a:cs typeface="Arial" panose="020B0604020202020204"/>
                <a:sym typeface="Arial" panose="020B0604020202020204"/>
              </a:rPr>
              <a:t>Output</a:t>
            </a:r>
            <a:endParaRPr sz="18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67" name="Google Shape;1167;p327"/>
          <p:cNvSpPr/>
          <p:nvPr/>
        </p:nvSpPr>
        <p:spPr>
          <a:xfrm>
            <a:off x="1655799" y="5232951"/>
            <a:ext cx="8404806" cy="1106303"/>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In this example, we have used the numpy.cross() method to find the cross product of the two matrices.</a:t>
            </a:r>
            <a:endPar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pic>
        <p:nvPicPr>
          <p:cNvPr id="1168" name="Google Shape;1168;p327"/>
          <p:cNvPicPr preferRelativeResize="0"/>
          <p:nvPr/>
        </p:nvPicPr>
        <p:blipFill rotWithShape="1">
          <a:blip r:embed="rId1"/>
          <a:srcRect/>
          <a:stretch>
            <a:fillRect/>
          </a:stretch>
        </p:blipFill>
        <p:spPr>
          <a:xfrm>
            <a:off x="686108" y="2239096"/>
            <a:ext cx="8232612" cy="1593993"/>
          </a:xfrm>
          <a:prstGeom prst="rect">
            <a:avLst/>
          </a:prstGeom>
          <a:noFill/>
          <a:ln>
            <a:noFill/>
          </a:ln>
        </p:spPr>
      </p:pic>
      <p:pic>
        <p:nvPicPr>
          <p:cNvPr id="1169" name="Google Shape;1169;p327"/>
          <p:cNvPicPr preferRelativeResize="0"/>
          <p:nvPr/>
        </p:nvPicPr>
        <p:blipFill rotWithShape="1">
          <a:blip r:embed="rId2"/>
          <a:srcRect/>
          <a:stretch>
            <a:fillRect/>
          </a:stretch>
        </p:blipFill>
        <p:spPr>
          <a:xfrm>
            <a:off x="9737595" y="2804713"/>
            <a:ext cx="1851036" cy="46275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174" name="Shape 1174"/>
        <p:cNvGrpSpPr/>
        <p:nvPr/>
      </p:nvGrpSpPr>
      <p:grpSpPr>
        <a:xfrm>
          <a:off x="0" y="0"/>
          <a:ext cx="0" cy="0"/>
          <a:chOff x="0" y="0"/>
          <a:chExt cx="0" cy="0"/>
        </a:xfrm>
      </p:grpSpPr>
      <p:sp>
        <p:nvSpPr>
          <p:cNvPr id="1175" name="Google Shape;1175;p328"/>
          <p:cNvSpPr txBox="1"/>
          <p:nvPr/>
        </p:nvSpPr>
        <p:spPr>
          <a:xfrm>
            <a:off x="433331" y="204144"/>
            <a:ext cx="8656657" cy="76927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panose="020B0604020202020204"/>
              <a:buNone/>
            </a:pPr>
            <a:r>
              <a:rPr lang="en-US" sz="3200" b="1" i="0" u="none" strike="noStrike" cap="none">
                <a:solidFill>
                  <a:srgbClr val="604878"/>
                </a:solidFill>
                <a:latin typeface="Raleway Light"/>
                <a:ea typeface="Raleway Light"/>
                <a:cs typeface="Raleway Light"/>
                <a:sym typeface="Raleway Light"/>
              </a:rPr>
              <a:t>Transpose</a:t>
            </a:r>
            <a:endParaRPr lang="en-US" sz="3200" b="1" i="0" u="none" strike="noStrike" cap="none">
              <a:solidFill>
                <a:srgbClr val="604878"/>
              </a:solidFill>
              <a:latin typeface="Raleway Light"/>
              <a:ea typeface="Raleway Light"/>
              <a:cs typeface="Raleway Light"/>
              <a:sym typeface="Raleway Light"/>
            </a:endParaRPr>
          </a:p>
        </p:txBody>
      </p:sp>
      <p:grpSp>
        <p:nvGrpSpPr>
          <p:cNvPr id="1176" name="Google Shape;1176;p328"/>
          <p:cNvGrpSpPr/>
          <p:nvPr/>
        </p:nvGrpSpPr>
        <p:grpSpPr>
          <a:xfrm>
            <a:off x="1690089" y="1872777"/>
            <a:ext cx="2611315" cy="1622180"/>
            <a:chOff x="4423877" y="3182812"/>
            <a:chExt cx="2611315" cy="2593731"/>
          </a:xfrm>
        </p:grpSpPr>
        <p:sp>
          <p:nvSpPr>
            <p:cNvPr id="1177" name="Google Shape;1177;p328"/>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178" name="Google Shape;1178;p328"/>
            <p:cNvSpPr/>
            <p:nvPr/>
          </p:nvSpPr>
          <p:spPr>
            <a:xfrm>
              <a:off x="6648331"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1179" name="Google Shape;1179;p328"/>
          <p:cNvSpPr txBox="1"/>
          <p:nvPr/>
        </p:nvSpPr>
        <p:spPr>
          <a:xfrm>
            <a:off x="4301404" y="1580388"/>
            <a:ext cx="633046"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a:solidFill>
                  <a:srgbClr val="000000"/>
                </a:solidFill>
                <a:latin typeface="Arial" panose="020B0604020202020204"/>
                <a:ea typeface="Arial" panose="020B0604020202020204"/>
                <a:cs typeface="Arial" panose="020B0604020202020204"/>
                <a:sym typeface="Arial" panose="020B0604020202020204"/>
              </a:rPr>
              <a:t>T</a:t>
            </a:r>
            <a:endParaRPr sz="32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80" name="Google Shape;1180;p328"/>
          <p:cNvSpPr/>
          <p:nvPr/>
        </p:nvSpPr>
        <p:spPr>
          <a:xfrm>
            <a:off x="1929689" y="4591113"/>
            <a:ext cx="8404806" cy="1106303"/>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In the transpose of a matrix, the columns and rows are interchanged like shown in the example. </a:t>
            </a:r>
            <a:endParaRPr sz="2000" b="1"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1181" name="Google Shape;1181;p328"/>
          <p:cNvGrpSpPr/>
          <p:nvPr/>
        </p:nvGrpSpPr>
        <p:grpSpPr>
          <a:xfrm>
            <a:off x="7580936" y="1463908"/>
            <a:ext cx="1993888" cy="2593731"/>
            <a:chOff x="4423877" y="3182812"/>
            <a:chExt cx="2611315" cy="2593731"/>
          </a:xfrm>
        </p:grpSpPr>
        <p:sp>
          <p:nvSpPr>
            <p:cNvPr id="1182" name="Google Shape;1182;p328"/>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183" name="Google Shape;1183;p328"/>
            <p:cNvSpPr/>
            <p:nvPr/>
          </p:nvSpPr>
          <p:spPr>
            <a:xfrm>
              <a:off x="6648331"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1184" name="Google Shape;1184;p328"/>
          <p:cNvSpPr txBox="1"/>
          <p:nvPr/>
        </p:nvSpPr>
        <p:spPr>
          <a:xfrm>
            <a:off x="7791950" y="1718889"/>
            <a:ext cx="63304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85" name="Google Shape;1185;p328"/>
          <p:cNvSpPr/>
          <p:nvPr/>
        </p:nvSpPr>
        <p:spPr>
          <a:xfrm>
            <a:off x="5292969" y="2404690"/>
            <a:ext cx="1155646" cy="650631"/>
          </a:xfrm>
          <a:prstGeom prst="mathEqual">
            <a:avLst>
              <a:gd name="adj1" fmla="val 23520"/>
              <a:gd name="adj2" fmla="val 11760"/>
            </a:avLst>
          </a:prstGeom>
          <a:solidFill>
            <a:schemeClr val="accent1"/>
          </a:solidFill>
          <a:ln w="25400" cap="flat" cmpd="sng">
            <a:solidFill>
              <a:srgbClr val="AF5C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aphicFrame>
        <p:nvGraphicFramePr>
          <p:cNvPr id="1186" name="Google Shape;1186;p328"/>
          <p:cNvGraphicFramePr/>
          <p:nvPr/>
        </p:nvGraphicFramePr>
        <p:xfrm>
          <a:off x="1867900" y="2113494"/>
          <a:ext cx="3000000" cy="3000000"/>
        </p:xfrm>
        <a:graphic>
          <a:graphicData uri="http://schemas.openxmlformats.org/drawingml/2006/table">
            <a:tbl>
              <a:tblPr firstRow="1" bandRow="1">
                <a:noFill/>
                <a:tableStyleId>{0A493189-270C-42C2-B561-DDCC4C0B663A}</a:tableStyleId>
              </a:tblPr>
              <a:tblGrid>
                <a:gridCol w="756475"/>
                <a:gridCol w="756475"/>
                <a:gridCol w="756475"/>
              </a:tblGrid>
              <a:tr h="570375">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a:t>
                      </a:r>
                      <a:endParaRPr sz="3600" b="1" u="none" strike="noStrike" cap="none">
                        <a:solidFill>
                          <a:schemeClr val="dk1"/>
                        </a:solidFill>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a:t>
                      </a:r>
                      <a:endParaRPr sz="3600" b="1" u="none" strike="noStrike" cap="none">
                        <a:solidFill>
                          <a:schemeClr val="dk1"/>
                        </a:solidFill>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0</a:t>
                      </a:r>
                      <a:endParaRPr sz="3600" b="1" u="none" strike="noStrike" cap="none">
                        <a:solidFill>
                          <a:schemeClr val="dk1"/>
                        </a:solidFill>
                      </a:endParaRPr>
                    </a:p>
                  </a:txBody>
                  <a:tcPr marL="91450" marR="91450" marT="45725" marB="45725" anchor="ctr"/>
                </a:tc>
              </a:tr>
              <a:tr h="570375">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a:t>
                      </a:r>
                      <a:endParaRPr sz="3600" b="1" u="none" strike="noStrike" cap="none">
                        <a:solidFill>
                          <a:schemeClr val="dk1"/>
                        </a:solidFill>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tc>
              </a:tr>
            </a:tbl>
          </a:graphicData>
        </a:graphic>
      </p:graphicFrame>
      <p:graphicFrame>
        <p:nvGraphicFramePr>
          <p:cNvPr id="1187" name="Google Shape;1187;p328"/>
          <p:cNvGraphicFramePr/>
          <p:nvPr/>
        </p:nvGraphicFramePr>
        <p:xfrm>
          <a:off x="7847264" y="1638018"/>
          <a:ext cx="3000000" cy="3000000"/>
        </p:xfrm>
        <a:graphic>
          <a:graphicData uri="http://schemas.openxmlformats.org/drawingml/2006/table">
            <a:tbl>
              <a:tblPr firstRow="1" bandRow="1">
                <a:noFill/>
                <a:tableStyleId>{0A493189-270C-42C2-B561-DDCC4C0B663A}</a:tableStyleId>
              </a:tblPr>
              <a:tblGrid>
                <a:gridCol w="716075"/>
                <a:gridCol w="716075"/>
              </a:tblGrid>
              <a:tr h="7280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a:t>
                      </a:r>
                      <a:endParaRPr sz="3600" b="1" u="none" strike="noStrike" cap="none">
                        <a:solidFill>
                          <a:schemeClr val="dk1"/>
                        </a:solidFill>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tc>
              </a:tr>
              <a:tr h="7280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a:t>
                      </a:r>
                      <a:endParaRPr sz="3600" b="1" u="none" strike="noStrike" cap="none">
                        <a:solidFill>
                          <a:schemeClr val="dk1"/>
                        </a:solidFill>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a:t>
                      </a:r>
                      <a:endParaRPr sz="3600" b="1" u="none" strike="noStrike" cap="none">
                        <a:solidFill>
                          <a:schemeClr val="dk1"/>
                        </a:solidFill>
                      </a:endParaRPr>
                    </a:p>
                  </a:txBody>
                  <a:tcPr marL="91450" marR="91450" marT="45725" marB="45725" anchor="ctr"/>
                </a:tc>
              </a:tr>
              <a:tr h="7280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0</a:t>
                      </a:r>
                      <a:endParaRPr sz="3600" b="1" u="none" strike="noStrike" cap="none">
                        <a:solidFill>
                          <a:schemeClr val="dk1"/>
                        </a:solidFill>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192" name="Shape 1192"/>
        <p:cNvGrpSpPr/>
        <p:nvPr/>
      </p:nvGrpSpPr>
      <p:grpSpPr>
        <a:xfrm>
          <a:off x="0" y="0"/>
          <a:ext cx="0" cy="0"/>
          <a:chOff x="0" y="0"/>
          <a:chExt cx="0" cy="0"/>
        </a:xfrm>
      </p:grpSpPr>
      <p:sp>
        <p:nvSpPr>
          <p:cNvPr id="1193" name="Google Shape;1193;p329"/>
          <p:cNvSpPr txBox="1"/>
          <p:nvPr/>
        </p:nvSpPr>
        <p:spPr>
          <a:xfrm>
            <a:off x="433331" y="204144"/>
            <a:ext cx="8656657" cy="76927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panose="020B0604020202020204"/>
              <a:buNone/>
            </a:pPr>
            <a:r>
              <a:rPr lang="en-US" sz="3200" b="1" i="0" u="none" strike="noStrike" cap="none">
                <a:solidFill>
                  <a:srgbClr val="604878"/>
                </a:solidFill>
                <a:latin typeface="Raleway Light"/>
                <a:ea typeface="Raleway Light"/>
                <a:cs typeface="Raleway Light"/>
                <a:sym typeface="Raleway Light"/>
              </a:rPr>
              <a:t>Properties of Transpose of a Matrix</a:t>
            </a:r>
            <a:endParaRPr lang="en-US" sz="3200" b="1" i="0" u="none" strike="noStrike" cap="none">
              <a:solidFill>
                <a:srgbClr val="604878"/>
              </a:solidFill>
              <a:latin typeface="Raleway Light"/>
              <a:ea typeface="Raleway Light"/>
              <a:cs typeface="Raleway Light"/>
              <a:sym typeface="Raleway Light"/>
            </a:endParaRPr>
          </a:p>
        </p:txBody>
      </p:sp>
      <p:sp>
        <p:nvSpPr>
          <p:cNvPr id="1194" name="Google Shape;1194;p329"/>
          <p:cNvSpPr/>
          <p:nvPr/>
        </p:nvSpPr>
        <p:spPr>
          <a:xfrm>
            <a:off x="6761279" y="1452259"/>
            <a:ext cx="4657415" cy="1493164"/>
          </a:xfrm>
          <a:prstGeom prst="roundRect">
            <a:avLst>
              <a:gd name="adj" fmla="val 16667"/>
            </a:avLst>
          </a:prstGeom>
          <a:solidFill>
            <a:schemeClr val="lt1"/>
          </a:solidFill>
          <a:ln w="12700" cap="flat" cmpd="sng">
            <a:solidFill>
              <a:schemeClr val="accent1"/>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Additive property of transpose of a matrix</a:t>
            </a:r>
            <a:endPar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rgbClr val="000000"/>
              </a:buClr>
              <a:buSzPts val="2000"/>
              <a:buFont typeface="Arial" panose="020B0604020202020204"/>
              <a:buNone/>
            </a:pPr>
            <a:r>
              <a:rPr lang="en-US" sz="2000" b="1" i="0" u="none" strike="noStrike" cap="none">
                <a:solidFill>
                  <a:srgbClr val="000000"/>
                </a:solidFill>
                <a:latin typeface="Calibri" panose="020F0502020204030204"/>
                <a:ea typeface="Calibri" panose="020F0502020204030204"/>
                <a:cs typeface="Calibri" panose="020F0502020204030204"/>
                <a:sym typeface="Calibri" panose="020F0502020204030204"/>
              </a:rPr>
              <a:t>(A+B)’ = A’ + B’</a:t>
            </a:r>
            <a:endParaRPr sz="2000" b="1"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95" name="Google Shape;1195;p329"/>
          <p:cNvSpPr/>
          <p:nvPr/>
        </p:nvSpPr>
        <p:spPr>
          <a:xfrm>
            <a:off x="741051" y="1452259"/>
            <a:ext cx="4657415" cy="1493164"/>
          </a:xfrm>
          <a:prstGeom prst="roundRect">
            <a:avLst>
              <a:gd name="adj" fmla="val 16667"/>
            </a:avLst>
          </a:prstGeom>
          <a:solidFill>
            <a:schemeClr val="lt1"/>
          </a:solidFill>
          <a:ln w="12700" cap="flat" cmpd="sng">
            <a:solidFill>
              <a:schemeClr val="accent1"/>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Transpose of a Transposed matrix is the original matrix</a:t>
            </a:r>
            <a:endPar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rgbClr val="000000"/>
              </a:buClr>
              <a:buSzPts val="2000"/>
              <a:buFont typeface="Arial" panose="020B0604020202020204"/>
              <a:buNone/>
            </a:pPr>
            <a:r>
              <a:rPr lang="en-US" sz="2000" b="1" i="0" u="none" strike="noStrike" cap="none">
                <a:solidFill>
                  <a:srgbClr val="000000"/>
                </a:solidFill>
                <a:latin typeface="Calibri" panose="020F0502020204030204"/>
                <a:ea typeface="Calibri" panose="020F0502020204030204"/>
                <a:cs typeface="Calibri" panose="020F0502020204030204"/>
                <a:sym typeface="Calibri" panose="020F0502020204030204"/>
              </a:rPr>
              <a:t>(A’)’ = A</a:t>
            </a:r>
            <a:endParaRPr sz="2000" b="1"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96" name="Google Shape;1196;p329"/>
          <p:cNvSpPr/>
          <p:nvPr/>
        </p:nvSpPr>
        <p:spPr>
          <a:xfrm>
            <a:off x="6761278" y="3826182"/>
            <a:ext cx="4657415" cy="1493164"/>
          </a:xfrm>
          <a:prstGeom prst="roundRect">
            <a:avLst>
              <a:gd name="adj" fmla="val 16667"/>
            </a:avLst>
          </a:prstGeom>
          <a:solidFill>
            <a:schemeClr val="lt1"/>
          </a:solidFill>
          <a:ln w="12700" cap="flat" cmpd="sng">
            <a:solidFill>
              <a:schemeClr val="accent1"/>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Multiplication property of the transpose</a:t>
            </a:r>
            <a:r>
              <a:rPr lang="en-US" sz="2000" b="1" i="0" u="none" strike="noStrike" cap="none">
                <a:solidFill>
                  <a:srgbClr val="000000"/>
                </a:solidFill>
                <a:latin typeface="Calibri" panose="020F0502020204030204"/>
                <a:ea typeface="Calibri" panose="020F0502020204030204"/>
                <a:cs typeface="Calibri" panose="020F0502020204030204"/>
                <a:sym typeface="Calibri" panose="020F0502020204030204"/>
              </a:rPr>
              <a:t>:</a:t>
            </a:r>
            <a:endParaRPr lang="en-US" sz="2000" b="1"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rgbClr val="000000"/>
              </a:buClr>
              <a:buSzPts val="2000"/>
              <a:buFont typeface="Arial" panose="020B0604020202020204"/>
              <a:buNone/>
            </a:pPr>
            <a:r>
              <a:rPr lang="en-US" sz="2000" b="1" i="0" u="none" strike="noStrike" cap="none">
                <a:solidFill>
                  <a:srgbClr val="000000"/>
                </a:solidFill>
                <a:latin typeface="Calibri" panose="020F0502020204030204"/>
                <a:ea typeface="Calibri" panose="020F0502020204030204"/>
                <a:cs typeface="Calibri" panose="020F0502020204030204"/>
                <a:sym typeface="Calibri" panose="020F0502020204030204"/>
              </a:rPr>
              <a:t>(AB)’ = B’A’</a:t>
            </a:r>
            <a:endParaRPr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97" name="Google Shape;1197;p329"/>
          <p:cNvSpPr/>
          <p:nvPr/>
        </p:nvSpPr>
        <p:spPr>
          <a:xfrm>
            <a:off x="741050" y="3826182"/>
            <a:ext cx="4657415" cy="1493164"/>
          </a:xfrm>
          <a:prstGeom prst="roundRect">
            <a:avLst>
              <a:gd name="adj" fmla="val 16667"/>
            </a:avLst>
          </a:prstGeom>
          <a:solidFill>
            <a:schemeClr val="lt1"/>
          </a:solidFill>
          <a:ln w="12700" cap="flat" cmpd="sng">
            <a:solidFill>
              <a:schemeClr val="accent1"/>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Multiplication by a Constant</a:t>
            </a:r>
            <a:endPar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rgbClr val="000000"/>
              </a:buClr>
              <a:buSzPts val="2000"/>
              <a:buFont typeface="Arial" panose="020B0604020202020204"/>
              <a:buNone/>
            </a:pPr>
            <a:r>
              <a:rPr lang="en-US" sz="2000" b="1" i="0" u="none" strike="noStrike" cap="none">
                <a:solidFill>
                  <a:srgbClr val="000000"/>
                </a:solidFill>
                <a:latin typeface="Calibri" panose="020F0502020204030204"/>
                <a:ea typeface="Calibri" panose="020F0502020204030204"/>
                <a:cs typeface="Calibri" panose="020F0502020204030204"/>
                <a:sym typeface="Calibri" panose="020F0502020204030204"/>
              </a:rPr>
              <a:t>K x A’ = KA’, </a:t>
            </a: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Where K is a constant</a:t>
            </a:r>
            <a:endPar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202" name="Shape 1202"/>
        <p:cNvGrpSpPr/>
        <p:nvPr/>
      </p:nvGrpSpPr>
      <p:grpSpPr>
        <a:xfrm>
          <a:off x="0" y="0"/>
          <a:ext cx="0" cy="0"/>
          <a:chOff x="0" y="0"/>
          <a:chExt cx="0" cy="0"/>
        </a:xfrm>
      </p:grpSpPr>
      <p:sp>
        <p:nvSpPr>
          <p:cNvPr id="1203" name="Google Shape;1203;p330"/>
          <p:cNvSpPr txBox="1"/>
          <p:nvPr/>
        </p:nvSpPr>
        <p:spPr>
          <a:xfrm>
            <a:off x="433331" y="204144"/>
            <a:ext cx="8656657" cy="76927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panose="020B0604020202020204"/>
              <a:buNone/>
            </a:pPr>
            <a:r>
              <a:rPr lang="en-US" sz="3200" b="1" i="0" u="none" strike="noStrike" cap="none">
                <a:solidFill>
                  <a:srgbClr val="604878"/>
                </a:solidFill>
                <a:latin typeface="Raleway Light"/>
                <a:ea typeface="Raleway Light"/>
                <a:cs typeface="Raleway Light"/>
                <a:sym typeface="Raleway Light"/>
              </a:rPr>
              <a:t>Hands on - Python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04" name="Google Shape;1204;p330"/>
          <p:cNvSpPr/>
          <p:nvPr/>
        </p:nvSpPr>
        <p:spPr>
          <a:xfrm>
            <a:off x="827521" y="1459523"/>
            <a:ext cx="6497118" cy="3481759"/>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05" name="Google Shape;1205;p330"/>
          <p:cNvSpPr/>
          <p:nvPr/>
        </p:nvSpPr>
        <p:spPr>
          <a:xfrm>
            <a:off x="7878304" y="1459523"/>
            <a:ext cx="3552397" cy="3481759"/>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06" name="Google Shape;1206;p330"/>
          <p:cNvSpPr txBox="1"/>
          <p:nvPr/>
        </p:nvSpPr>
        <p:spPr>
          <a:xfrm>
            <a:off x="8748346" y="1547454"/>
            <a:ext cx="1828800"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1" i="0" u="none" strike="noStrike" cap="none">
                <a:solidFill>
                  <a:srgbClr val="000000"/>
                </a:solidFill>
                <a:latin typeface="Arial" panose="020B0604020202020204"/>
                <a:ea typeface="Arial" panose="020B0604020202020204"/>
                <a:cs typeface="Arial" panose="020B0604020202020204"/>
                <a:sym typeface="Arial" panose="020B0604020202020204"/>
              </a:rPr>
              <a:t>Output</a:t>
            </a:r>
            <a:endParaRPr sz="18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07" name="Google Shape;1207;p330"/>
          <p:cNvSpPr/>
          <p:nvPr/>
        </p:nvSpPr>
        <p:spPr>
          <a:xfrm>
            <a:off x="1929689" y="5232951"/>
            <a:ext cx="8404806" cy="1106303"/>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In this example, we have used the numpy.transpose() method to obtain the transpose of the matrix E.</a:t>
            </a:r>
            <a:endPar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pic>
        <p:nvPicPr>
          <p:cNvPr id="1208" name="Google Shape;1208;p330"/>
          <p:cNvPicPr preferRelativeResize="0"/>
          <p:nvPr/>
        </p:nvPicPr>
        <p:blipFill rotWithShape="1">
          <a:blip r:embed="rId1"/>
          <a:srcRect/>
          <a:stretch>
            <a:fillRect/>
          </a:stretch>
        </p:blipFill>
        <p:spPr>
          <a:xfrm>
            <a:off x="1035957" y="2338585"/>
            <a:ext cx="6080246" cy="1486067"/>
          </a:xfrm>
          <a:prstGeom prst="rect">
            <a:avLst/>
          </a:prstGeom>
          <a:noFill/>
          <a:ln>
            <a:noFill/>
          </a:ln>
        </p:spPr>
      </p:pic>
      <p:pic>
        <p:nvPicPr>
          <p:cNvPr id="1209" name="Google Shape;1209;p330"/>
          <p:cNvPicPr preferRelativeResize="0"/>
          <p:nvPr/>
        </p:nvPicPr>
        <p:blipFill rotWithShape="1">
          <a:blip r:embed="rId2"/>
          <a:srcRect/>
          <a:stretch>
            <a:fillRect/>
          </a:stretch>
        </p:blipFill>
        <p:spPr>
          <a:xfrm>
            <a:off x="8748346" y="2338585"/>
            <a:ext cx="2013115" cy="1838567"/>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90" name="Shape 490"/>
        <p:cNvGrpSpPr/>
        <p:nvPr/>
      </p:nvGrpSpPr>
      <p:grpSpPr>
        <a:xfrm>
          <a:off x="0" y="0"/>
          <a:ext cx="0" cy="0"/>
          <a:chOff x="0" y="0"/>
          <a:chExt cx="0" cy="0"/>
        </a:xfrm>
      </p:grpSpPr>
      <p:sp>
        <p:nvSpPr>
          <p:cNvPr id="491" name="Google Shape;491;p4"/>
          <p:cNvSpPr txBox="1"/>
          <p:nvPr/>
        </p:nvSpPr>
        <p:spPr>
          <a:xfrm>
            <a:off x="433331" y="204144"/>
            <a:ext cx="8656657" cy="76927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panose="020B0604020202020204"/>
              <a:buNone/>
            </a:pPr>
            <a:r>
              <a:rPr lang="en-US" sz="3200" b="1" i="0" u="none" strike="noStrike" cap="none">
                <a:solidFill>
                  <a:srgbClr val="604878"/>
                </a:solidFill>
                <a:latin typeface="Raleway Light"/>
                <a:ea typeface="Raleway Light"/>
                <a:cs typeface="Raleway Light"/>
                <a:sym typeface="Raleway Light"/>
              </a:rPr>
              <a:t>What is a Matrix?</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92" name="Google Shape;492;p4"/>
          <p:cNvSpPr/>
          <p:nvPr/>
        </p:nvSpPr>
        <p:spPr>
          <a:xfrm>
            <a:off x="1876936" y="1478635"/>
            <a:ext cx="8404806" cy="1106303"/>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A Matrix is a combination of arrays, numbers or expressions that are represented in a rectangular format in the form of rows and columns. </a:t>
            </a:r>
            <a:endParaRPr sz="2000" b="1"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493" name="Google Shape;493;p4"/>
          <p:cNvGrpSpPr/>
          <p:nvPr/>
        </p:nvGrpSpPr>
        <p:grpSpPr>
          <a:xfrm>
            <a:off x="4816042" y="3530104"/>
            <a:ext cx="2611315" cy="2593731"/>
            <a:chOff x="4423877" y="3182812"/>
            <a:chExt cx="2611315" cy="2593731"/>
          </a:xfrm>
        </p:grpSpPr>
        <p:sp>
          <p:nvSpPr>
            <p:cNvPr id="494" name="Google Shape;494;p4"/>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495" name="Google Shape;495;p4"/>
            <p:cNvSpPr/>
            <p:nvPr/>
          </p:nvSpPr>
          <p:spPr>
            <a:xfrm>
              <a:off x="6648331"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496" name="Google Shape;496;p4"/>
          <p:cNvSpPr txBox="1"/>
          <p:nvPr/>
        </p:nvSpPr>
        <p:spPr>
          <a:xfrm>
            <a:off x="5027057" y="3785085"/>
            <a:ext cx="63304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aphicFrame>
        <p:nvGraphicFramePr>
          <p:cNvPr id="497" name="Google Shape;497;p4"/>
          <p:cNvGraphicFramePr/>
          <p:nvPr/>
        </p:nvGraphicFramePr>
        <p:xfrm>
          <a:off x="5153824" y="3785085"/>
          <a:ext cx="3000000" cy="3000000"/>
        </p:xfrm>
        <a:graphic>
          <a:graphicData uri="http://schemas.openxmlformats.org/drawingml/2006/table">
            <a:tbl>
              <a:tblPr firstRow="1" bandRow="1">
                <a:noFill/>
                <a:tableStyleId>{A8AFDC1E-701C-434D-97EA-48BC0D5C2CA6}</a:tableStyleId>
              </a:tblPr>
              <a:tblGrid>
                <a:gridCol w="665275"/>
                <a:gridCol w="665275"/>
                <a:gridCol w="665275"/>
              </a:tblGrid>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5</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9</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4</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6</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7</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3 </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8</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498" name="Google Shape;498;p4"/>
          <p:cNvSpPr/>
          <p:nvPr/>
        </p:nvSpPr>
        <p:spPr>
          <a:xfrm>
            <a:off x="5027057" y="3152038"/>
            <a:ext cx="2733865" cy="272562"/>
          </a:xfrm>
          <a:prstGeom prst="rightArrow">
            <a:avLst>
              <a:gd name="adj1" fmla="val 50000"/>
              <a:gd name="adj2"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499" name="Google Shape;499;p4"/>
          <p:cNvSpPr/>
          <p:nvPr/>
        </p:nvSpPr>
        <p:spPr>
          <a:xfrm>
            <a:off x="4341799" y="3424600"/>
            <a:ext cx="316523" cy="2593730"/>
          </a:xfrm>
          <a:prstGeom prst="downArrow">
            <a:avLst>
              <a:gd name="adj1" fmla="val 50000"/>
              <a:gd name="adj2" fmla="val 50000"/>
            </a:avLst>
          </a:prstGeom>
          <a:solidFill>
            <a:srgbClr val="4DA3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500" name="Google Shape;500;p4"/>
          <p:cNvSpPr txBox="1"/>
          <p:nvPr/>
        </p:nvSpPr>
        <p:spPr>
          <a:xfrm rot="5400000">
            <a:off x="2797657" y="4512617"/>
            <a:ext cx="2688174"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1" i="0" u="none" strike="noStrike" cap="none">
                <a:solidFill>
                  <a:srgbClr val="000000"/>
                </a:solidFill>
                <a:latin typeface="Arial" panose="020B0604020202020204"/>
                <a:ea typeface="Arial" panose="020B0604020202020204"/>
                <a:cs typeface="Arial" panose="020B0604020202020204"/>
                <a:sym typeface="Arial" panose="020B0604020202020204"/>
              </a:rPr>
              <a:t>Number of Rows</a:t>
            </a:r>
            <a:endParaRPr sz="20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1" name="Google Shape;501;p4"/>
          <p:cNvSpPr txBox="1"/>
          <p:nvPr/>
        </p:nvSpPr>
        <p:spPr>
          <a:xfrm>
            <a:off x="4761659" y="2751928"/>
            <a:ext cx="2945966"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1" i="0" u="none" strike="noStrike" cap="none">
                <a:solidFill>
                  <a:srgbClr val="000000"/>
                </a:solidFill>
                <a:latin typeface="Arial" panose="020B0604020202020204"/>
                <a:ea typeface="Arial" panose="020B0604020202020204"/>
                <a:cs typeface="Arial" panose="020B0604020202020204"/>
                <a:sym typeface="Arial" panose="020B0604020202020204"/>
              </a:rPr>
              <a:t>Number of Columns</a:t>
            </a:r>
            <a:endParaRPr sz="20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214" name="Shape 1214"/>
        <p:cNvGrpSpPr/>
        <p:nvPr/>
      </p:nvGrpSpPr>
      <p:grpSpPr>
        <a:xfrm>
          <a:off x="0" y="0"/>
          <a:ext cx="0" cy="0"/>
          <a:chOff x="0" y="0"/>
          <a:chExt cx="0" cy="0"/>
        </a:xfrm>
      </p:grpSpPr>
      <p:sp>
        <p:nvSpPr>
          <p:cNvPr id="1215" name="Google Shape;1215;p331"/>
          <p:cNvSpPr txBox="1"/>
          <p:nvPr/>
        </p:nvSpPr>
        <p:spPr>
          <a:xfrm>
            <a:off x="497466" y="130484"/>
            <a:ext cx="8656657" cy="76927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panose="020B0604020202020204"/>
              <a:buNone/>
            </a:pPr>
            <a:r>
              <a:rPr lang="en-US" sz="3200" b="1" i="0" u="none" strike="noStrike" cap="none">
                <a:solidFill>
                  <a:srgbClr val="604878"/>
                </a:solidFill>
                <a:latin typeface="Raleway Light"/>
                <a:ea typeface="Raleway Light"/>
                <a:cs typeface="Raleway Light"/>
                <a:sym typeface="Raleway Light"/>
              </a:rPr>
              <a:t>Inverse</a:t>
            </a:r>
            <a:endParaRPr lang="en-US" sz="3200" b="1" i="0" u="none" strike="noStrike" cap="none">
              <a:solidFill>
                <a:srgbClr val="604878"/>
              </a:solidFill>
              <a:latin typeface="Raleway Light"/>
              <a:ea typeface="Raleway Light"/>
              <a:cs typeface="Raleway Light"/>
              <a:sym typeface="Raleway Light"/>
            </a:endParaRPr>
          </a:p>
        </p:txBody>
      </p:sp>
      <p:grpSp>
        <p:nvGrpSpPr>
          <p:cNvPr id="1216" name="Google Shape;1216;p331"/>
          <p:cNvGrpSpPr/>
          <p:nvPr/>
        </p:nvGrpSpPr>
        <p:grpSpPr>
          <a:xfrm>
            <a:off x="1690089" y="1433141"/>
            <a:ext cx="2611315" cy="2593731"/>
            <a:chOff x="4423877" y="3182812"/>
            <a:chExt cx="2611315" cy="2593731"/>
          </a:xfrm>
        </p:grpSpPr>
        <p:sp>
          <p:nvSpPr>
            <p:cNvPr id="1217" name="Google Shape;1217;p331"/>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218" name="Google Shape;1218;p331"/>
            <p:cNvSpPr/>
            <p:nvPr/>
          </p:nvSpPr>
          <p:spPr>
            <a:xfrm>
              <a:off x="6648331"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1219" name="Google Shape;1219;p331"/>
          <p:cNvSpPr txBox="1"/>
          <p:nvPr/>
        </p:nvSpPr>
        <p:spPr>
          <a:xfrm>
            <a:off x="4301404" y="1140753"/>
            <a:ext cx="633046"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a:solidFill>
                  <a:srgbClr val="000000"/>
                </a:solidFill>
                <a:latin typeface="Arial" panose="020B0604020202020204"/>
                <a:ea typeface="Arial" panose="020B0604020202020204"/>
                <a:cs typeface="Arial" panose="020B0604020202020204"/>
                <a:sym typeface="Arial" panose="020B0604020202020204"/>
              </a:rPr>
              <a:t>-1</a:t>
            </a:r>
            <a:endParaRPr sz="32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aphicFrame>
        <p:nvGraphicFramePr>
          <p:cNvPr id="1220" name="Google Shape;1220;p331"/>
          <p:cNvGraphicFramePr/>
          <p:nvPr/>
        </p:nvGraphicFramePr>
        <p:xfrm>
          <a:off x="2027871" y="1688122"/>
          <a:ext cx="3000000" cy="3000000"/>
        </p:xfrm>
        <a:graphic>
          <a:graphicData uri="http://schemas.openxmlformats.org/drawingml/2006/table">
            <a:tbl>
              <a:tblPr firstRow="1" bandRow="1">
                <a:noFill/>
                <a:tableStyleId>{A8AFDC1E-701C-434D-97EA-48BC0D5C2CA6}</a:tableStyleId>
              </a:tblPr>
              <a:tblGrid>
                <a:gridCol w="665275"/>
                <a:gridCol w="665275"/>
                <a:gridCol w="665275"/>
              </a:tblGrid>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5</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9</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4</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6</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7</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3 </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8</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1221" name="Google Shape;1221;p331"/>
          <p:cNvSpPr/>
          <p:nvPr/>
        </p:nvSpPr>
        <p:spPr>
          <a:xfrm>
            <a:off x="7508632" y="1557766"/>
            <a:ext cx="3859822" cy="3664865"/>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To understand the inverse of a matrix, there are several concepts that you must be familiar with like determinant of a matrix, adjoint of a matrix, etc.</a:t>
            </a:r>
            <a:endParaRPr sz="2000" b="1"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22" name="Google Shape;1222;p331"/>
          <p:cNvSpPr/>
          <p:nvPr/>
        </p:nvSpPr>
        <p:spPr>
          <a:xfrm>
            <a:off x="5292969" y="2404690"/>
            <a:ext cx="1155646" cy="650631"/>
          </a:xfrm>
          <a:prstGeom prst="mathEqual">
            <a:avLst>
              <a:gd name="adj1" fmla="val 23520"/>
              <a:gd name="adj2" fmla="val 11760"/>
            </a:avLst>
          </a:prstGeom>
          <a:solidFill>
            <a:schemeClr val="accent1"/>
          </a:solidFill>
          <a:ln w="25400" cap="flat" cmpd="sng">
            <a:solidFill>
              <a:srgbClr val="AF5C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227" name="Shape 1227"/>
        <p:cNvGrpSpPr/>
        <p:nvPr/>
      </p:nvGrpSpPr>
      <p:grpSpPr>
        <a:xfrm>
          <a:off x="0" y="0"/>
          <a:ext cx="0" cy="0"/>
          <a:chOff x="0" y="0"/>
          <a:chExt cx="0" cy="0"/>
        </a:xfrm>
      </p:grpSpPr>
      <p:sp>
        <p:nvSpPr>
          <p:cNvPr id="1228" name="Google Shape;1228;p332"/>
          <p:cNvSpPr txBox="1"/>
          <p:nvPr/>
        </p:nvSpPr>
        <p:spPr>
          <a:xfrm>
            <a:off x="433331" y="204144"/>
            <a:ext cx="8656657" cy="76927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panose="020B0604020202020204"/>
              <a:buNone/>
            </a:pPr>
            <a:r>
              <a:rPr lang="en-US" sz="3200" b="1" i="0" u="none" strike="noStrike" cap="none">
                <a:solidFill>
                  <a:srgbClr val="604878"/>
                </a:solidFill>
                <a:latin typeface="Raleway Light"/>
                <a:ea typeface="Raleway Light"/>
                <a:cs typeface="Raleway Light"/>
                <a:sym typeface="Raleway Light"/>
              </a:rPr>
              <a:t>Inverse – Determinant of a Matrix</a:t>
            </a:r>
            <a:endParaRPr lang="en-US" sz="3200" b="1" i="0" u="none" strike="noStrike" cap="none">
              <a:solidFill>
                <a:srgbClr val="604878"/>
              </a:solidFill>
              <a:latin typeface="Raleway Light"/>
              <a:ea typeface="Raleway Light"/>
              <a:cs typeface="Raleway Light"/>
              <a:sym typeface="Raleway Light"/>
            </a:endParaRPr>
          </a:p>
        </p:txBody>
      </p:sp>
      <p:grpSp>
        <p:nvGrpSpPr>
          <p:cNvPr id="1229" name="Google Shape;1229;p332"/>
          <p:cNvGrpSpPr/>
          <p:nvPr/>
        </p:nvGrpSpPr>
        <p:grpSpPr>
          <a:xfrm>
            <a:off x="1690089" y="1433141"/>
            <a:ext cx="2611315" cy="2593731"/>
            <a:chOff x="4423877" y="3182812"/>
            <a:chExt cx="2611315" cy="2593731"/>
          </a:xfrm>
        </p:grpSpPr>
        <p:sp>
          <p:nvSpPr>
            <p:cNvPr id="1230" name="Google Shape;1230;p332"/>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231" name="Google Shape;1231;p332"/>
            <p:cNvSpPr/>
            <p:nvPr/>
          </p:nvSpPr>
          <p:spPr>
            <a:xfrm>
              <a:off x="6648331"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graphicFrame>
        <p:nvGraphicFramePr>
          <p:cNvPr id="1232" name="Google Shape;1232;p332"/>
          <p:cNvGraphicFramePr/>
          <p:nvPr/>
        </p:nvGraphicFramePr>
        <p:xfrm>
          <a:off x="2027871" y="1688122"/>
          <a:ext cx="3000000" cy="3000000"/>
        </p:xfrm>
        <a:graphic>
          <a:graphicData uri="http://schemas.openxmlformats.org/drawingml/2006/table">
            <a:tbl>
              <a:tblPr firstRow="1" bandRow="1">
                <a:noFill/>
                <a:tableStyleId>{A8AFDC1E-701C-434D-97EA-48BC0D5C2CA6}</a:tableStyleId>
              </a:tblPr>
              <a:tblGrid>
                <a:gridCol w="665275"/>
                <a:gridCol w="665275"/>
                <a:gridCol w="665275"/>
              </a:tblGrid>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5</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9</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4</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6</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7</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3 </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8</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1233" name="Google Shape;1233;p332"/>
          <p:cNvSpPr/>
          <p:nvPr/>
        </p:nvSpPr>
        <p:spPr>
          <a:xfrm>
            <a:off x="7508632" y="1557766"/>
            <a:ext cx="3859822" cy="3664865"/>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We can follow the laplacian expansion method to find the determinant of the matrix. It helps us in finding the inverse of the matrix.</a:t>
            </a:r>
            <a:endPar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34" name="Google Shape;1234;p332"/>
          <p:cNvSpPr/>
          <p:nvPr/>
        </p:nvSpPr>
        <p:spPr>
          <a:xfrm>
            <a:off x="5292969" y="2404690"/>
            <a:ext cx="1155646" cy="650631"/>
          </a:xfrm>
          <a:prstGeom prst="mathEqual">
            <a:avLst>
              <a:gd name="adj1" fmla="val 23520"/>
              <a:gd name="adj2" fmla="val 11760"/>
            </a:avLst>
          </a:prstGeom>
          <a:solidFill>
            <a:schemeClr val="accent1"/>
          </a:solidFill>
          <a:ln w="25400" cap="flat" cmpd="sng">
            <a:solidFill>
              <a:srgbClr val="AF5C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239" name="Shape 1239"/>
        <p:cNvGrpSpPr/>
        <p:nvPr/>
      </p:nvGrpSpPr>
      <p:grpSpPr>
        <a:xfrm>
          <a:off x="0" y="0"/>
          <a:ext cx="0" cy="0"/>
          <a:chOff x="0" y="0"/>
          <a:chExt cx="0" cy="0"/>
        </a:xfrm>
      </p:grpSpPr>
      <p:sp>
        <p:nvSpPr>
          <p:cNvPr id="1240" name="Google Shape;1240;p333"/>
          <p:cNvSpPr txBox="1"/>
          <p:nvPr/>
        </p:nvSpPr>
        <p:spPr>
          <a:xfrm>
            <a:off x="433331" y="204144"/>
            <a:ext cx="8656657" cy="76927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panose="020B0604020202020204"/>
              <a:buNone/>
            </a:pPr>
            <a:r>
              <a:rPr lang="en-US" sz="3200" b="1" i="0" u="none" strike="noStrike" cap="none">
                <a:solidFill>
                  <a:srgbClr val="604878"/>
                </a:solidFill>
                <a:latin typeface="Raleway Light"/>
                <a:ea typeface="Raleway Light"/>
                <a:cs typeface="Raleway Light"/>
                <a:sym typeface="Raleway Light"/>
              </a:rPr>
              <a:t>Inverse – Determinant of a 2x2 Matrix</a:t>
            </a:r>
            <a:endParaRPr lang="en-US" sz="3200" b="1" i="0" u="none" strike="noStrike" cap="none">
              <a:solidFill>
                <a:srgbClr val="604878"/>
              </a:solidFill>
              <a:latin typeface="Raleway Light"/>
              <a:ea typeface="Raleway Light"/>
              <a:cs typeface="Raleway Light"/>
              <a:sym typeface="Raleway Light"/>
            </a:endParaRPr>
          </a:p>
        </p:txBody>
      </p:sp>
      <p:grpSp>
        <p:nvGrpSpPr>
          <p:cNvPr id="1241" name="Google Shape;1241;p333"/>
          <p:cNvGrpSpPr/>
          <p:nvPr/>
        </p:nvGrpSpPr>
        <p:grpSpPr>
          <a:xfrm>
            <a:off x="1602165" y="1529862"/>
            <a:ext cx="2611315" cy="1538654"/>
            <a:chOff x="4423877" y="3182812"/>
            <a:chExt cx="2611315" cy="2593731"/>
          </a:xfrm>
        </p:grpSpPr>
        <p:sp>
          <p:nvSpPr>
            <p:cNvPr id="1242" name="Google Shape;1242;p333"/>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243" name="Google Shape;1243;p333"/>
            <p:cNvSpPr/>
            <p:nvPr/>
          </p:nvSpPr>
          <p:spPr>
            <a:xfrm>
              <a:off x="6648331"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1244" name="Google Shape;1244;p333"/>
          <p:cNvSpPr/>
          <p:nvPr/>
        </p:nvSpPr>
        <p:spPr>
          <a:xfrm>
            <a:off x="4620982" y="1853357"/>
            <a:ext cx="1155646" cy="650631"/>
          </a:xfrm>
          <a:prstGeom prst="mathEqual">
            <a:avLst>
              <a:gd name="adj1" fmla="val 23520"/>
              <a:gd name="adj2" fmla="val 11760"/>
            </a:avLst>
          </a:prstGeom>
          <a:solidFill>
            <a:schemeClr val="accent1"/>
          </a:solidFill>
          <a:ln w="25400" cap="flat" cmpd="sng">
            <a:solidFill>
              <a:srgbClr val="AF5C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aphicFrame>
        <p:nvGraphicFramePr>
          <p:cNvPr id="1245" name="Google Shape;1245;p333"/>
          <p:cNvGraphicFramePr/>
          <p:nvPr/>
        </p:nvGraphicFramePr>
        <p:xfrm>
          <a:off x="1926491" y="1546792"/>
          <a:ext cx="3000000" cy="3000000"/>
        </p:xfrm>
        <a:graphic>
          <a:graphicData uri="http://schemas.openxmlformats.org/drawingml/2006/table">
            <a:tbl>
              <a:tblPr firstRow="1" bandRow="1">
                <a:noFill/>
                <a:tableStyleId>{0A493189-270C-42C2-B561-DDCC4C0B663A}</a:tableStyleId>
              </a:tblPr>
              <a:tblGrid>
                <a:gridCol w="957375"/>
                <a:gridCol w="1019900"/>
              </a:tblGrid>
              <a:tr h="7081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a</a:t>
                      </a:r>
                      <a:endParaRPr sz="3600" b="1" u="none" strike="noStrike" cap="none">
                        <a:solidFill>
                          <a:schemeClr val="dk1"/>
                        </a:solidFill>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b</a:t>
                      </a:r>
                      <a:endParaRPr sz="3600" b="1" u="none" strike="noStrike" cap="none">
                        <a:solidFill>
                          <a:schemeClr val="dk1"/>
                        </a:solidFill>
                      </a:endParaRPr>
                    </a:p>
                  </a:txBody>
                  <a:tcPr marL="91450" marR="91450" marT="45725" marB="45725" anchor="ctr"/>
                </a:tc>
              </a:tr>
              <a:tr h="7081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c</a:t>
                      </a:r>
                      <a:endParaRPr sz="3600" b="1" u="none" strike="noStrike" cap="none">
                        <a:solidFill>
                          <a:schemeClr val="dk1"/>
                        </a:solidFill>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d</a:t>
                      </a:r>
                      <a:endParaRPr sz="3600" b="1" u="none" strike="noStrike" cap="none">
                        <a:solidFill>
                          <a:schemeClr val="dk1"/>
                        </a:solidFill>
                      </a:endParaRPr>
                    </a:p>
                  </a:txBody>
                  <a:tcPr marL="91450" marR="91450" marT="45725" marB="45725" anchor="ctr"/>
                </a:tc>
              </a:tr>
            </a:tbl>
          </a:graphicData>
        </a:graphic>
      </p:graphicFrame>
      <p:grpSp>
        <p:nvGrpSpPr>
          <p:cNvPr id="1246" name="Google Shape;1246;p333"/>
          <p:cNvGrpSpPr/>
          <p:nvPr/>
        </p:nvGrpSpPr>
        <p:grpSpPr>
          <a:xfrm>
            <a:off x="1602165" y="3930162"/>
            <a:ext cx="2611315" cy="1538654"/>
            <a:chOff x="4423877" y="3182812"/>
            <a:chExt cx="2611315" cy="2593731"/>
          </a:xfrm>
        </p:grpSpPr>
        <p:sp>
          <p:nvSpPr>
            <p:cNvPr id="1247" name="Google Shape;1247;p333"/>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248" name="Google Shape;1248;p333"/>
            <p:cNvSpPr/>
            <p:nvPr/>
          </p:nvSpPr>
          <p:spPr>
            <a:xfrm>
              <a:off x="6648331"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1249" name="Google Shape;1249;p333"/>
          <p:cNvSpPr/>
          <p:nvPr/>
        </p:nvSpPr>
        <p:spPr>
          <a:xfrm>
            <a:off x="4761659" y="4253657"/>
            <a:ext cx="1155646" cy="650631"/>
          </a:xfrm>
          <a:prstGeom prst="mathEqual">
            <a:avLst>
              <a:gd name="adj1" fmla="val 23520"/>
              <a:gd name="adj2" fmla="val 11760"/>
            </a:avLst>
          </a:prstGeom>
          <a:solidFill>
            <a:schemeClr val="accent1"/>
          </a:solidFill>
          <a:ln w="25400" cap="flat" cmpd="sng">
            <a:solidFill>
              <a:srgbClr val="AF5C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250" name="Google Shape;1250;p333"/>
          <p:cNvSpPr/>
          <p:nvPr/>
        </p:nvSpPr>
        <p:spPr>
          <a:xfrm>
            <a:off x="6031832" y="4039534"/>
            <a:ext cx="5834955" cy="1078875"/>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2800" b="1" i="0" u="none" strike="noStrike" cap="none">
                <a:solidFill>
                  <a:srgbClr val="000000"/>
                </a:solidFill>
                <a:latin typeface="Calibri" panose="020F0502020204030204"/>
                <a:ea typeface="Calibri" panose="020F0502020204030204"/>
                <a:cs typeface="Calibri" panose="020F0502020204030204"/>
                <a:sym typeface="Calibri" panose="020F0502020204030204"/>
              </a:rPr>
              <a:t>|Matrix| = 1 x 9 – 4 x 6 = 9 – 24 = -15 </a:t>
            </a:r>
            <a:endParaRPr lang="en-US" sz="2800" b="1"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graphicFrame>
        <p:nvGraphicFramePr>
          <p:cNvPr id="1251" name="Google Shape;1251;p333"/>
          <p:cNvGraphicFramePr/>
          <p:nvPr/>
        </p:nvGraphicFramePr>
        <p:xfrm>
          <a:off x="1926491" y="3947092"/>
          <a:ext cx="3000000" cy="3000000"/>
        </p:xfrm>
        <a:graphic>
          <a:graphicData uri="http://schemas.openxmlformats.org/drawingml/2006/table">
            <a:tbl>
              <a:tblPr firstRow="1" bandRow="1">
                <a:noFill/>
                <a:tableStyleId>{0A493189-270C-42C2-B561-DDCC4C0B663A}</a:tableStyleId>
              </a:tblPr>
              <a:tblGrid>
                <a:gridCol w="957375"/>
                <a:gridCol w="1019900"/>
              </a:tblGrid>
              <a:tr h="7081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a:t>
                      </a:r>
                      <a:endParaRPr sz="3600" b="1" u="none" strike="noStrike" cap="none">
                        <a:solidFill>
                          <a:schemeClr val="dk1"/>
                        </a:solidFill>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4</a:t>
                      </a:r>
                      <a:endParaRPr sz="3600" b="1" u="none" strike="noStrike" cap="none">
                        <a:solidFill>
                          <a:schemeClr val="dk1"/>
                        </a:solidFill>
                      </a:endParaRPr>
                    </a:p>
                  </a:txBody>
                  <a:tcPr marL="91450" marR="91450" marT="45725" marB="45725" anchor="ctr"/>
                </a:tc>
              </a:tr>
              <a:tr h="7081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6</a:t>
                      </a:r>
                      <a:endParaRPr sz="3600" b="1" u="none" strike="noStrike" cap="none">
                        <a:solidFill>
                          <a:schemeClr val="dk1"/>
                        </a:solidFill>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9</a:t>
                      </a:r>
                      <a:endParaRPr sz="3600" b="1" u="none" strike="noStrike" cap="none">
                        <a:solidFill>
                          <a:schemeClr val="dk1"/>
                        </a:solidFill>
                      </a:endParaRPr>
                    </a:p>
                  </a:txBody>
                  <a:tcPr marL="91450" marR="91450" marT="45725" marB="45725" anchor="ctr"/>
                </a:tc>
              </a:tr>
            </a:tbl>
          </a:graphicData>
        </a:graphic>
      </p:graphicFrame>
      <p:sp>
        <p:nvSpPr>
          <p:cNvPr id="1252" name="Google Shape;1252;p333"/>
          <p:cNvSpPr/>
          <p:nvPr/>
        </p:nvSpPr>
        <p:spPr>
          <a:xfrm>
            <a:off x="5917305" y="1639234"/>
            <a:ext cx="5834955" cy="1078875"/>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800" b="1" i="0" u="none" strike="noStrike" cap="none">
                <a:solidFill>
                  <a:srgbClr val="000000"/>
                </a:solidFill>
                <a:latin typeface="Calibri" panose="020F0502020204030204"/>
                <a:ea typeface="Calibri" panose="020F0502020204030204"/>
                <a:cs typeface="Calibri" panose="020F0502020204030204"/>
                <a:sym typeface="Calibri" panose="020F0502020204030204"/>
              </a:rPr>
              <a:t>|Matrix| = a x d – b x c</a:t>
            </a:r>
            <a:endParaRPr lang="en-US" sz="2800" b="1"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257" name="Shape 1257"/>
        <p:cNvGrpSpPr/>
        <p:nvPr/>
      </p:nvGrpSpPr>
      <p:grpSpPr>
        <a:xfrm>
          <a:off x="0" y="0"/>
          <a:ext cx="0" cy="0"/>
          <a:chOff x="0" y="0"/>
          <a:chExt cx="0" cy="0"/>
        </a:xfrm>
      </p:grpSpPr>
      <p:sp>
        <p:nvSpPr>
          <p:cNvPr id="1258" name="Google Shape;1258;p334"/>
          <p:cNvSpPr txBox="1"/>
          <p:nvPr/>
        </p:nvSpPr>
        <p:spPr>
          <a:xfrm>
            <a:off x="433331" y="204144"/>
            <a:ext cx="8656657" cy="76927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panose="020B0604020202020204"/>
              <a:buNone/>
            </a:pPr>
            <a:r>
              <a:rPr lang="en-US" sz="3200" b="1" i="0" u="none" strike="noStrike" cap="none">
                <a:solidFill>
                  <a:srgbClr val="604878"/>
                </a:solidFill>
                <a:latin typeface="Raleway Light"/>
                <a:ea typeface="Raleway Light"/>
                <a:cs typeface="Raleway Light"/>
                <a:sym typeface="Raleway Light"/>
              </a:rPr>
              <a:t>Inverse – Determinant of a 3x3 Matrix</a:t>
            </a:r>
            <a:endParaRPr lang="en-US" sz="3200" b="1" i="0" u="none" strike="noStrike" cap="none">
              <a:solidFill>
                <a:srgbClr val="604878"/>
              </a:solidFill>
              <a:latin typeface="Raleway Light"/>
              <a:ea typeface="Raleway Light"/>
              <a:cs typeface="Raleway Light"/>
              <a:sym typeface="Raleway Light"/>
            </a:endParaRPr>
          </a:p>
        </p:txBody>
      </p:sp>
      <p:grpSp>
        <p:nvGrpSpPr>
          <p:cNvPr id="1259" name="Google Shape;1259;p334"/>
          <p:cNvGrpSpPr/>
          <p:nvPr/>
        </p:nvGrpSpPr>
        <p:grpSpPr>
          <a:xfrm>
            <a:off x="529505" y="1433141"/>
            <a:ext cx="2611315" cy="2593731"/>
            <a:chOff x="4423877" y="3182812"/>
            <a:chExt cx="2611315" cy="2593731"/>
          </a:xfrm>
        </p:grpSpPr>
        <p:sp>
          <p:nvSpPr>
            <p:cNvPr id="1260" name="Google Shape;1260;p334"/>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261" name="Google Shape;1261;p334"/>
            <p:cNvSpPr/>
            <p:nvPr/>
          </p:nvSpPr>
          <p:spPr>
            <a:xfrm>
              <a:off x="6648331"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graphicFrame>
        <p:nvGraphicFramePr>
          <p:cNvPr id="1262" name="Google Shape;1262;p334"/>
          <p:cNvGraphicFramePr/>
          <p:nvPr/>
        </p:nvGraphicFramePr>
        <p:xfrm>
          <a:off x="867287" y="1688122"/>
          <a:ext cx="3000000" cy="3000000"/>
        </p:xfrm>
        <a:graphic>
          <a:graphicData uri="http://schemas.openxmlformats.org/drawingml/2006/table">
            <a:tbl>
              <a:tblPr firstRow="1" bandRow="1">
                <a:noFill/>
                <a:tableStyleId>{A8AFDC1E-701C-434D-97EA-48BC0D5C2CA6}</a:tableStyleId>
              </a:tblPr>
              <a:tblGrid>
                <a:gridCol w="665275"/>
                <a:gridCol w="665275"/>
                <a:gridCol w="665275"/>
              </a:tblGrid>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a</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b</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c</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d</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e</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f</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g</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h </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i</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1263" name="Google Shape;1263;p334"/>
          <p:cNvSpPr/>
          <p:nvPr/>
        </p:nvSpPr>
        <p:spPr>
          <a:xfrm>
            <a:off x="3543300" y="2255220"/>
            <a:ext cx="1155646" cy="650631"/>
          </a:xfrm>
          <a:prstGeom prst="mathEqual">
            <a:avLst>
              <a:gd name="adj1" fmla="val 23520"/>
              <a:gd name="adj2" fmla="val 11760"/>
            </a:avLst>
          </a:prstGeom>
          <a:solidFill>
            <a:schemeClr val="accent1"/>
          </a:solidFill>
          <a:ln w="25400" cap="flat" cmpd="sng">
            <a:solidFill>
              <a:srgbClr val="AF5C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264" name="Google Shape;1264;p334"/>
          <p:cNvSpPr/>
          <p:nvPr/>
        </p:nvSpPr>
        <p:spPr>
          <a:xfrm>
            <a:off x="5301761" y="2127738"/>
            <a:ext cx="6664570" cy="931985"/>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000"/>
              <a:buFont typeface="Arial" panose="020B0604020202020204"/>
              <a:buNone/>
            </a:pPr>
            <a:r>
              <a:rPr lang="en-US" sz="2000" b="1" i="0" u="none" strike="noStrike" cap="none">
                <a:solidFill>
                  <a:srgbClr val="000000"/>
                </a:solidFill>
                <a:latin typeface="Calibri" panose="020F0502020204030204"/>
                <a:ea typeface="Calibri" panose="020F0502020204030204"/>
                <a:cs typeface="Calibri" panose="020F0502020204030204"/>
                <a:sym typeface="Calibri" panose="020F0502020204030204"/>
              </a:rPr>
              <a:t>|Matrix| = a(e x i – f x h) – b(d x i – f x g) + c(d x h – e x g)</a:t>
            </a:r>
            <a:endParaRPr sz="2000" b="1"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1265" name="Google Shape;1265;p334"/>
          <p:cNvGrpSpPr/>
          <p:nvPr/>
        </p:nvGrpSpPr>
        <p:grpSpPr>
          <a:xfrm>
            <a:off x="9030408" y="3516918"/>
            <a:ext cx="2611315" cy="2593731"/>
            <a:chOff x="4423877" y="3182812"/>
            <a:chExt cx="2611315" cy="2593731"/>
          </a:xfrm>
        </p:grpSpPr>
        <p:sp>
          <p:nvSpPr>
            <p:cNvPr id="1266" name="Google Shape;1266;p334"/>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267" name="Google Shape;1267;p334"/>
            <p:cNvSpPr/>
            <p:nvPr/>
          </p:nvSpPr>
          <p:spPr>
            <a:xfrm>
              <a:off x="6648331"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graphicFrame>
        <p:nvGraphicFramePr>
          <p:cNvPr id="1268" name="Google Shape;1268;p334"/>
          <p:cNvGraphicFramePr/>
          <p:nvPr/>
        </p:nvGraphicFramePr>
        <p:xfrm>
          <a:off x="9368190" y="3771899"/>
          <a:ext cx="3000000" cy="3000000"/>
        </p:xfrm>
        <a:graphic>
          <a:graphicData uri="http://schemas.openxmlformats.org/drawingml/2006/table">
            <a:tbl>
              <a:tblPr firstRow="1" bandRow="1">
                <a:noFill/>
                <a:tableStyleId>{A8AFDC1E-701C-434D-97EA-48BC0D5C2CA6}</a:tableStyleId>
              </a:tblPr>
              <a:tblGrid>
                <a:gridCol w="665275"/>
                <a:gridCol w="665275"/>
                <a:gridCol w="665275"/>
              </a:tblGrid>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-3</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 </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1269" name="Google Shape;1269;p334"/>
          <p:cNvSpPr/>
          <p:nvPr/>
        </p:nvSpPr>
        <p:spPr>
          <a:xfrm>
            <a:off x="740520" y="4237891"/>
            <a:ext cx="7656134" cy="1872757"/>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panose="020B0604020202020204"/>
              <a:buNone/>
            </a:pPr>
            <a:r>
              <a:rPr lang="en-US" sz="2000" b="1" i="0" u="none" strike="noStrike" cap="none">
                <a:solidFill>
                  <a:srgbClr val="000000"/>
                </a:solidFill>
                <a:latin typeface="Calibri" panose="020F0502020204030204"/>
                <a:ea typeface="Calibri" panose="020F0502020204030204"/>
                <a:cs typeface="Calibri" panose="020F0502020204030204"/>
                <a:sym typeface="Calibri" panose="020F0502020204030204"/>
              </a:rPr>
              <a:t>|Matrix| = 2(2 x 2 – 2 x 1) – 2(1 x 2 – 2 x 1) – 3(1 x 1 – 2 x 1)</a:t>
            </a:r>
            <a:endParaRPr lang="en-US" sz="2000" b="1"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2000"/>
              <a:buFont typeface="Arial" panose="020B0604020202020204"/>
              <a:buNone/>
            </a:pPr>
            <a:r>
              <a:rPr lang="en-US" sz="2000" b="1" i="0" u="none" strike="noStrike" cap="none">
                <a:solidFill>
                  <a:srgbClr val="000000"/>
                </a:solidFill>
                <a:latin typeface="Calibri" panose="020F0502020204030204"/>
                <a:ea typeface="Calibri" panose="020F0502020204030204"/>
                <a:cs typeface="Calibri" panose="020F0502020204030204"/>
                <a:sym typeface="Calibri" panose="020F0502020204030204"/>
              </a:rPr>
              <a:t> </a:t>
            </a:r>
            <a:endParaRPr lang="en-US" sz="2000" b="1"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2000"/>
              <a:buFont typeface="Arial" panose="020B0604020202020204"/>
              <a:buNone/>
            </a:pPr>
            <a:r>
              <a:rPr lang="en-US" sz="2000" b="1" i="0" u="none" strike="noStrike" cap="none">
                <a:solidFill>
                  <a:srgbClr val="000000"/>
                </a:solidFill>
                <a:latin typeface="Calibri" panose="020F0502020204030204"/>
                <a:ea typeface="Calibri" panose="020F0502020204030204"/>
                <a:cs typeface="Calibri" panose="020F0502020204030204"/>
                <a:sym typeface="Calibri" panose="020F0502020204030204"/>
              </a:rPr>
              <a:t>= 2(2) – 2(0) – 3(-1)</a:t>
            </a:r>
            <a:endParaRPr lang="en-US" sz="2000" b="1"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2000"/>
              <a:buFont typeface="Arial" panose="020B0604020202020204"/>
              <a:buNone/>
            </a:pPr>
            <a:r>
              <a:rPr lang="en-US" sz="2000" b="1" i="0" u="none" strike="noStrike" cap="none">
                <a:solidFill>
                  <a:srgbClr val="000000"/>
                </a:solidFill>
                <a:latin typeface="Calibri" panose="020F0502020204030204"/>
                <a:ea typeface="Calibri" panose="020F0502020204030204"/>
                <a:cs typeface="Calibri" panose="020F0502020204030204"/>
                <a:sym typeface="Calibri" panose="020F0502020204030204"/>
              </a:rPr>
              <a:t>= 4 – 0 – (-3)</a:t>
            </a:r>
            <a:endParaRPr lang="en-US" sz="2000" b="1"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2000"/>
              <a:buFont typeface="Arial" panose="020B0604020202020204"/>
              <a:buNone/>
            </a:pPr>
            <a:r>
              <a:rPr lang="en-US" sz="2000" b="1" i="0" u="none" strike="noStrike" cap="none">
                <a:solidFill>
                  <a:srgbClr val="000000"/>
                </a:solidFill>
                <a:latin typeface="Calibri" panose="020F0502020204030204"/>
                <a:ea typeface="Calibri" panose="020F0502020204030204"/>
                <a:cs typeface="Calibri" panose="020F0502020204030204"/>
                <a:sym typeface="Calibri" panose="020F0502020204030204"/>
              </a:rPr>
              <a:t>= 4 + 3 = 7 </a:t>
            </a:r>
            <a:endParaRPr sz="2000" b="1"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274" name="Shape 1274"/>
        <p:cNvGrpSpPr/>
        <p:nvPr/>
      </p:nvGrpSpPr>
      <p:grpSpPr>
        <a:xfrm>
          <a:off x="0" y="0"/>
          <a:ext cx="0" cy="0"/>
          <a:chOff x="0" y="0"/>
          <a:chExt cx="0" cy="0"/>
        </a:xfrm>
      </p:grpSpPr>
      <p:sp>
        <p:nvSpPr>
          <p:cNvPr id="1275" name="Google Shape;1275;p335"/>
          <p:cNvSpPr txBox="1"/>
          <p:nvPr/>
        </p:nvSpPr>
        <p:spPr>
          <a:xfrm>
            <a:off x="433331" y="204144"/>
            <a:ext cx="8656657" cy="76927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panose="020B0604020202020204"/>
              <a:buNone/>
            </a:pPr>
            <a:r>
              <a:rPr lang="en-US" sz="3200" b="1" i="0" u="none" strike="noStrike" cap="none">
                <a:solidFill>
                  <a:srgbClr val="604878"/>
                </a:solidFill>
                <a:latin typeface="Raleway Light"/>
                <a:ea typeface="Raleway Light"/>
                <a:cs typeface="Raleway Light"/>
                <a:sym typeface="Raleway Light"/>
              </a:rPr>
              <a:t>Inverse – Adjoint of a Matrix</a:t>
            </a:r>
            <a:endParaRPr lang="en-US" sz="3200" b="1" i="0" u="none" strike="noStrike" cap="none">
              <a:solidFill>
                <a:srgbClr val="604878"/>
              </a:solidFill>
              <a:latin typeface="Raleway Light"/>
              <a:ea typeface="Raleway Light"/>
              <a:cs typeface="Raleway Light"/>
              <a:sym typeface="Raleway Light"/>
            </a:endParaRPr>
          </a:p>
        </p:txBody>
      </p:sp>
      <p:grpSp>
        <p:nvGrpSpPr>
          <p:cNvPr id="1276" name="Google Shape;1276;p335"/>
          <p:cNvGrpSpPr/>
          <p:nvPr/>
        </p:nvGrpSpPr>
        <p:grpSpPr>
          <a:xfrm>
            <a:off x="1690089" y="1433141"/>
            <a:ext cx="2611315" cy="2593731"/>
            <a:chOff x="4423877" y="3182812"/>
            <a:chExt cx="2611315" cy="2593731"/>
          </a:xfrm>
        </p:grpSpPr>
        <p:sp>
          <p:nvSpPr>
            <p:cNvPr id="1277" name="Google Shape;1277;p335"/>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278" name="Google Shape;1278;p335"/>
            <p:cNvSpPr/>
            <p:nvPr/>
          </p:nvSpPr>
          <p:spPr>
            <a:xfrm>
              <a:off x="6648331"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graphicFrame>
        <p:nvGraphicFramePr>
          <p:cNvPr id="1279" name="Google Shape;1279;p335"/>
          <p:cNvGraphicFramePr/>
          <p:nvPr/>
        </p:nvGraphicFramePr>
        <p:xfrm>
          <a:off x="2027871" y="1688122"/>
          <a:ext cx="3000000" cy="3000000"/>
        </p:xfrm>
        <a:graphic>
          <a:graphicData uri="http://schemas.openxmlformats.org/drawingml/2006/table">
            <a:tbl>
              <a:tblPr firstRow="1" bandRow="1">
                <a:noFill/>
                <a:tableStyleId>{A8AFDC1E-701C-434D-97EA-48BC0D5C2CA6}</a:tableStyleId>
              </a:tblPr>
              <a:tblGrid>
                <a:gridCol w="665275"/>
                <a:gridCol w="665275"/>
                <a:gridCol w="665275"/>
              </a:tblGrid>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5</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9</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4</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6</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7</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3 </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8</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1280" name="Google Shape;1280;p335"/>
          <p:cNvSpPr/>
          <p:nvPr/>
        </p:nvSpPr>
        <p:spPr>
          <a:xfrm>
            <a:off x="7508632" y="1557766"/>
            <a:ext cx="3859822" cy="3664865"/>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To find the adjoint of a given matrix, we have to find the transpose of the cofactors of the elements in the given matrix. It is also known as adjugate of a matrix.</a:t>
            </a:r>
            <a:endParaRPr sz="2000" b="1"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81" name="Google Shape;1281;p335"/>
          <p:cNvSpPr/>
          <p:nvPr/>
        </p:nvSpPr>
        <p:spPr>
          <a:xfrm>
            <a:off x="5292969" y="2404690"/>
            <a:ext cx="1155646" cy="650631"/>
          </a:xfrm>
          <a:prstGeom prst="mathEqual">
            <a:avLst>
              <a:gd name="adj1" fmla="val 23520"/>
              <a:gd name="adj2" fmla="val 11760"/>
            </a:avLst>
          </a:prstGeom>
          <a:solidFill>
            <a:schemeClr val="accent1"/>
          </a:solidFill>
          <a:ln w="25400" cap="flat" cmpd="sng">
            <a:solidFill>
              <a:srgbClr val="AF5C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286" name="Shape 1286"/>
        <p:cNvGrpSpPr/>
        <p:nvPr/>
      </p:nvGrpSpPr>
      <p:grpSpPr>
        <a:xfrm>
          <a:off x="0" y="0"/>
          <a:ext cx="0" cy="0"/>
          <a:chOff x="0" y="0"/>
          <a:chExt cx="0" cy="0"/>
        </a:xfrm>
      </p:grpSpPr>
      <p:sp>
        <p:nvSpPr>
          <p:cNvPr id="1287" name="Google Shape;1287;p336"/>
          <p:cNvSpPr txBox="1"/>
          <p:nvPr/>
        </p:nvSpPr>
        <p:spPr>
          <a:xfrm>
            <a:off x="433331" y="204144"/>
            <a:ext cx="8656657" cy="76927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panose="020B0604020202020204"/>
              <a:buNone/>
            </a:pPr>
            <a:r>
              <a:rPr lang="en-US" sz="3200" b="1" i="0" u="none" strike="noStrike" cap="none">
                <a:solidFill>
                  <a:srgbClr val="604878"/>
                </a:solidFill>
                <a:latin typeface="Raleway Light"/>
                <a:ea typeface="Raleway Light"/>
                <a:cs typeface="Raleway Light"/>
                <a:sym typeface="Raleway Light"/>
              </a:rPr>
              <a:t>Inverse – Adjoint of a Matrix</a:t>
            </a:r>
            <a:endParaRPr lang="en-US" sz="3200" b="1" i="0" u="none" strike="noStrike" cap="none">
              <a:solidFill>
                <a:srgbClr val="604878"/>
              </a:solidFill>
              <a:latin typeface="Raleway Light"/>
              <a:ea typeface="Raleway Light"/>
              <a:cs typeface="Raleway Light"/>
              <a:sym typeface="Raleway Light"/>
            </a:endParaRPr>
          </a:p>
        </p:txBody>
      </p:sp>
      <p:grpSp>
        <p:nvGrpSpPr>
          <p:cNvPr id="1288" name="Google Shape;1288;p336"/>
          <p:cNvGrpSpPr/>
          <p:nvPr/>
        </p:nvGrpSpPr>
        <p:grpSpPr>
          <a:xfrm>
            <a:off x="1690089" y="1433141"/>
            <a:ext cx="2611315" cy="2593731"/>
            <a:chOff x="4423877" y="3182812"/>
            <a:chExt cx="2611315" cy="2593731"/>
          </a:xfrm>
        </p:grpSpPr>
        <p:sp>
          <p:nvSpPr>
            <p:cNvPr id="1289" name="Google Shape;1289;p336"/>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290" name="Google Shape;1290;p336"/>
            <p:cNvSpPr/>
            <p:nvPr/>
          </p:nvSpPr>
          <p:spPr>
            <a:xfrm>
              <a:off x="6648331"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graphicFrame>
        <p:nvGraphicFramePr>
          <p:cNvPr id="1291" name="Google Shape;1291;p336"/>
          <p:cNvGraphicFramePr/>
          <p:nvPr/>
        </p:nvGraphicFramePr>
        <p:xfrm>
          <a:off x="2027871" y="1688122"/>
          <a:ext cx="3000000" cy="3000000"/>
        </p:xfrm>
        <a:graphic>
          <a:graphicData uri="http://schemas.openxmlformats.org/drawingml/2006/table">
            <a:tbl>
              <a:tblPr firstRow="1" bandRow="1">
                <a:noFill/>
                <a:tableStyleId>{A8AFDC1E-701C-434D-97EA-48BC0D5C2CA6}</a:tableStyleId>
              </a:tblPr>
              <a:tblGrid>
                <a:gridCol w="665275"/>
                <a:gridCol w="665275"/>
                <a:gridCol w="665275"/>
              </a:tblGrid>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5</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9</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4</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6</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7</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3 </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8</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1292" name="Google Shape;1292;p336"/>
          <p:cNvSpPr/>
          <p:nvPr/>
        </p:nvSpPr>
        <p:spPr>
          <a:xfrm>
            <a:off x="5292969" y="2404690"/>
            <a:ext cx="1155646" cy="650631"/>
          </a:xfrm>
          <a:prstGeom prst="mathEqual">
            <a:avLst>
              <a:gd name="adj1" fmla="val 23520"/>
              <a:gd name="adj2" fmla="val 11760"/>
            </a:avLst>
          </a:prstGeom>
          <a:solidFill>
            <a:schemeClr val="accent1"/>
          </a:solidFill>
          <a:ln w="25400" cap="flat" cmpd="sng">
            <a:solidFill>
              <a:srgbClr val="AF5C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nvGrpSpPr>
          <p:cNvPr id="1293" name="Google Shape;1293;p336"/>
          <p:cNvGrpSpPr/>
          <p:nvPr/>
        </p:nvGrpSpPr>
        <p:grpSpPr>
          <a:xfrm>
            <a:off x="7563350" y="1529857"/>
            <a:ext cx="2611315" cy="2593731"/>
            <a:chOff x="4423877" y="3182812"/>
            <a:chExt cx="2611315" cy="2593731"/>
          </a:xfrm>
        </p:grpSpPr>
        <p:sp>
          <p:nvSpPr>
            <p:cNvPr id="1294" name="Google Shape;1294;p336"/>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295" name="Google Shape;1295;p336"/>
            <p:cNvSpPr/>
            <p:nvPr/>
          </p:nvSpPr>
          <p:spPr>
            <a:xfrm>
              <a:off x="6648331"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graphicFrame>
        <p:nvGraphicFramePr>
          <p:cNvPr id="1296" name="Google Shape;1296;p336"/>
          <p:cNvGraphicFramePr/>
          <p:nvPr/>
        </p:nvGraphicFramePr>
        <p:xfrm>
          <a:off x="7901132" y="1784838"/>
          <a:ext cx="3000000" cy="3000000"/>
        </p:xfrm>
        <a:graphic>
          <a:graphicData uri="http://schemas.openxmlformats.org/drawingml/2006/table">
            <a:tbl>
              <a:tblPr firstRow="1" bandRow="1">
                <a:noFill/>
                <a:tableStyleId>{A8AFDC1E-701C-434D-97EA-48BC0D5C2CA6}</a:tableStyleId>
              </a:tblPr>
              <a:tblGrid>
                <a:gridCol w="665275"/>
                <a:gridCol w="665275"/>
                <a:gridCol w="665275"/>
              </a:tblGrid>
              <a:tr h="685800">
                <a:tc>
                  <a:txBody>
                    <a:bodyPr/>
                    <a:lstStyle/>
                    <a:p>
                      <a:pPr marL="0" marR="0" lvl="0" indent="0" algn="ctr" rtl="0">
                        <a:lnSpc>
                          <a:spcPct val="100000"/>
                        </a:lnSpc>
                        <a:spcBef>
                          <a:spcPts val="0"/>
                        </a:spcBef>
                        <a:spcAft>
                          <a:spcPts val="0"/>
                        </a:spcAft>
                        <a:buNone/>
                      </a:pPr>
                      <a:r>
                        <a:rPr lang="en-US" sz="1800" b="1" u="none" strike="noStrike" cap="none">
                          <a:solidFill>
                            <a:schemeClr val="dk1"/>
                          </a:solidFill>
                        </a:rPr>
                        <a:t>m11</a:t>
                      </a:r>
                      <a:endParaRPr sz="18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800" b="1" u="none" strike="noStrike" cap="none">
                          <a:solidFill>
                            <a:schemeClr val="dk1"/>
                          </a:solidFill>
                        </a:rPr>
                        <a:t>m12</a:t>
                      </a:r>
                      <a:endParaRPr sz="18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800" b="1" u="none" strike="noStrike" cap="none">
                          <a:solidFill>
                            <a:schemeClr val="dk1"/>
                          </a:solidFill>
                        </a:rPr>
                        <a:t>m13</a:t>
                      </a:r>
                      <a:endParaRPr sz="18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1800" b="1" u="none" strike="noStrike" cap="none">
                          <a:solidFill>
                            <a:schemeClr val="dk1"/>
                          </a:solidFill>
                        </a:rPr>
                        <a:t>m21</a:t>
                      </a:r>
                      <a:endParaRPr sz="18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800" b="1" u="none" strike="noStrike" cap="none">
                          <a:solidFill>
                            <a:schemeClr val="dk1"/>
                          </a:solidFill>
                        </a:rPr>
                        <a:t>m22</a:t>
                      </a:r>
                      <a:endParaRPr sz="18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800" b="1" u="none" strike="noStrike" cap="none">
                          <a:solidFill>
                            <a:schemeClr val="dk1"/>
                          </a:solidFill>
                        </a:rPr>
                        <a:t>m23</a:t>
                      </a:r>
                      <a:endParaRPr sz="18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1800" b="1" u="none" strike="noStrike" cap="none">
                          <a:solidFill>
                            <a:schemeClr val="dk1"/>
                          </a:solidFill>
                        </a:rPr>
                        <a:t>m31</a:t>
                      </a:r>
                      <a:endParaRPr sz="18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800" b="1" u="none" strike="noStrike" cap="none">
                          <a:solidFill>
                            <a:schemeClr val="dk1"/>
                          </a:solidFill>
                        </a:rPr>
                        <a:t>m32 </a:t>
                      </a:r>
                      <a:endParaRPr sz="18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800" b="1" u="none" strike="noStrike" cap="none">
                          <a:solidFill>
                            <a:schemeClr val="dk1"/>
                          </a:solidFill>
                        </a:rPr>
                        <a:t>m33</a:t>
                      </a:r>
                      <a:endParaRPr sz="18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1297" name="Google Shape;1297;p336"/>
          <p:cNvSpPr/>
          <p:nvPr/>
        </p:nvSpPr>
        <p:spPr>
          <a:xfrm>
            <a:off x="1099038" y="4519247"/>
            <a:ext cx="10269416" cy="1538654"/>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The minor (m11, m12,… mij) are the determinants of the square matrix that is formed after eliminating the i</a:t>
            </a:r>
            <a:r>
              <a:rPr lang="en-US" sz="2000" b="0" i="0" u="none" strike="noStrike" cap="none" baseline="30000">
                <a:solidFill>
                  <a:srgbClr val="000000"/>
                </a:solidFill>
                <a:latin typeface="Calibri" panose="020F0502020204030204"/>
                <a:ea typeface="Calibri" panose="020F0502020204030204"/>
                <a:cs typeface="Calibri" panose="020F0502020204030204"/>
                <a:sym typeface="Calibri" panose="020F0502020204030204"/>
              </a:rPr>
              <a:t>th</a:t>
            </a: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 row and j</a:t>
            </a:r>
            <a:r>
              <a:rPr lang="en-US" sz="2000" b="0" i="0" u="none" strike="noStrike" cap="none" baseline="30000">
                <a:solidFill>
                  <a:srgbClr val="000000"/>
                </a:solidFill>
                <a:latin typeface="Calibri" panose="020F0502020204030204"/>
                <a:ea typeface="Calibri" panose="020F0502020204030204"/>
                <a:cs typeface="Calibri" panose="020F0502020204030204"/>
                <a:sym typeface="Calibri" panose="020F0502020204030204"/>
              </a:rPr>
              <a:t>th</a:t>
            </a: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 column of the matrix. We use the minors to calculate the cofactors of the given matrix.</a:t>
            </a:r>
            <a:endParaRPr sz="2000" b="1"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302" name="Shape 1302"/>
        <p:cNvGrpSpPr/>
        <p:nvPr/>
      </p:nvGrpSpPr>
      <p:grpSpPr>
        <a:xfrm>
          <a:off x="0" y="0"/>
          <a:ext cx="0" cy="0"/>
          <a:chOff x="0" y="0"/>
          <a:chExt cx="0" cy="0"/>
        </a:xfrm>
      </p:grpSpPr>
      <p:sp>
        <p:nvSpPr>
          <p:cNvPr id="1303" name="Google Shape;1303;p337"/>
          <p:cNvSpPr txBox="1"/>
          <p:nvPr/>
        </p:nvSpPr>
        <p:spPr>
          <a:xfrm>
            <a:off x="433331" y="204144"/>
            <a:ext cx="8656657" cy="76927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panose="020B0604020202020204"/>
              <a:buNone/>
            </a:pPr>
            <a:r>
              <a:rPr lang="en-US" sz="3200" b="1" i="0" u="none" strike="noStrike" cap="none">
                <a:solidFill>
                  <a:srgbClr val="604878"/>
                </a:solidFill>
                <a:latin typeface="Raleway Light"/>
                <a:ea typeface="Raleway Light"/>
                <a:cs typeface="Raleway Light"/>
                <a:sym typeface="Raleway Light"/>
              </a:rPr>
              <a:t>Inverse – Adjoint of a Matrix</a:t>
            </a:r>
            <a:endParaRPr lang="en-US" sz="3200" b="1" i="0" u="none" strike="noStrike" cap="none">
              <a:solidFill>
                <a:srgbClr val="604878"/>
              </a:solidFill>
              <a:latin typeface="Raleway Light"/>
              <a:ea typeface="Raleway Light"/>
              <a:cs typeface="Raleway Light"/>
              <a:sym typeface="Raleway Light"/>
            </a:endParaRPr>
          </a:p>
        </p:txBody>
      </p:sp>
      <p:grpSp>
        <p:nvGrpSpPr>
          <p:cNvPr id="1304" name="Google Shape;1304;p337"/>
          <p:cNvGrpSpPr/>
          <p:nvPr/>
        </p:nvGrpSpPr>
        <p:grpSpPr>
          <a:xfrm>
            <a:off x="1690089" y="1433141"/>
            <a:ext cx="2611315" cy="2593731"/>
            <a:chOff x="4423877" y="3182812"/>
            <a:chExt cx="2611315" cy="2593731"/>
          </a:xfrm>
        </p:grpSpPr>
        <p:sp>
          <p:nvSpPr>
            <p:cNvPr id="1305" name="Google Shape;1305;p337"/>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306" name="Google Shape;1306;p337"/>
            <p:cNvSpPr/>
            <p:nvPr/>
          </p:nvSpPr>
          <p:spPr>
            <a:xfrm>
              <a:off x="6648331"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graphicFrame>
        <p:nvGraphicFramePr>
          <p:cNvPr id="1307" name="Google Shape;1307;p337"/>
          <p:cNvGraphicFramePr/>
          <p:nvPr/>
        </p:nvGraphicFramePr>
        <p:xfrm>
          <a:off x="2027871" y="1688122"/>
          <a:ext cx="3000000" cy="3000000"/>
        </p:xfrm>
        <a:graphic>
          <a:graphicData uri="http://schemas.openxmlformats.org/drawingml/2006/table">
            <a:tbl>
              <a:tblPr firstRow="1" bandRow="1">
                <a:noFill/>
                <a:tableStyleId>{A8AFDC1E-701C-434D-97EA-48BC0D5C2CA6}</a:tableStyleId>
              </a:tblPr>
              <a:tblGrid>
                <a:gridCol w="665275"/>
                <a:gridCol w="665275"/>
                <a:gridCol w="665275"/>
              </a:tblGrid>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5</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9</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4</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6</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7</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3 </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8</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1308" name="Google Shape;1308;p337"/>
          <p:cNvSpPr/>
          <p:nvPr/>
        </p:nvSpPr>
        <p:spPr>
          <a:xfrm>
            <a:off x="5292969" y="2404690"/>
            <a:ext cx="1155646" cy="650631"/>
          </a:xfrm>
          <a:prstGeom prst="mathEqual">
            <a:avLst>
              <a:gd name="adj1" fmla="val 23520"/>
              <a:gd name="adj2" fmla="val 11760"/>
            </a:avLst>
          </a:prstGeom>
          <a:solidFill>
            <a:schemeClr val="accent1"/>
          </a:solidFill>
          <a:ln w="25400" cap="flat" cmpd="sng">
            <a:solidFill>
              <a:srgbClr val="AF5C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nvGrpSpPr>
          <p:cNvPr id="1309" name="Google Shape;1309;p337"/>
          <p:cNvGrpSpPr/>
          <p:nvPr/>
        </p:nvGrpSpPr>
        <p:grpSpPr>
          <a:xfrm>
            <a:off x="7563350" y="1529857"/>
            <a:ext cx="2611315" cy="2593731"/>
            <a:chOff x="4423877" y="3182812"/>
            <a:chExt cx="2611315" cy="2593731"/>
          </a:xfrm>
        </p:grpSpPr>
        <p:sp>
          <p:nvSpPr>
            <p:cNvPr id="1310" name="Google Shape;1310;p337"/>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311" name="Google Shape;1311;p337"/>
            <p:cNvSpPr/>
            <p:nvPr/>
          </p:nvSpPr>
          <p:spPr>
            <a:xfrm>
              <a:off x="6648331"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graphicFrame>
        <p:nvGraphicFramePr>
          <p:cNvPr id="1312" name="Google Shape;1312;p337"/>
          <p:cNvGraphicFramePr/>
          <p:nvPr/>
        </p:nvGraphicFramePr>
        <p:xfrm>
          <a:off x="7901132" y="1784838"/>
          <a:ext cx="3000000" cy="3000000"/>
        </p:xfrm>
        <a:graphic>
          <a:graphicData uri="http://schemas.openxmlformats.org/drawingml/2006/table">
            <a:tbl>
              <a:tblPr firstRow="1" bandRow="1">
                <a:noFill/>
                <a:tableStyleId>{A8AFDC1E-701C-434D-97EA-48BC0D5C2CA6}</a:tableStyleId>
              </a:tblPr>
              <a:tblGrid>
                <a:gridCol w="665275"/>
                <a:gridCol w="665275"/>
                <a:gridCol w="665275"/>
              </a:tblGrid>
              <a:tr h="685800">
                <a:tc>
                  <a:txBody>
                    <a:bodyPr/>
                    <a:lstStyle/>
                    <a:p>
                      <a:pPr marL="0" marR="0" lvl="0" indent="0" algn="ctr" rtl="0">
                        <a:lnSpc>
                          <a:spcPct val="100000"/>
                        </a:lnSpc>
                        <a:spcBef>
                          <a:spcPts val="0"/>
                        </a:spcBef>
                        <a:spcAft>
                          <a:spcPts val="0"/>
                        </a:spcAft>
                        <a:buNone/>
                      </a:pPr>
                      <a:r>
                        <a:rPr lang="en-US" sz="1800" b="1" u="none" strike="noStrike" cap="none">
                          <a:solidFill>
                            <a:schemeClr val="dk1"/>
                          </a:solidFill>
                        </a:rPr>
                        <a:t>m11</a:t>
                      </a:r>
                      <a:endParaRPr sz="18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800" b="1" u="none" strike="noStrike" cap="none">
                          <a:solidFill>
                            <a:schemeClr val="dk1"/>
                          </a:solidFill>
                        </a:rPr>
                        <a:t>m12</a:t>
                      </a:r>
                      <a:endParaRPr sz="18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800" b="1" u="none" strike="noStrike" cap="none">
                          <a:solidFill>
                            <a:schemeClr val="dk1"/>
                          </a:solidFill>
                        </a:rPr>
                        <a:t>m13</a:t>
                      </a:r>
                      <a:endParaRPr sz="18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1800" b="1" u="none" strike="noStrike" cap="none">
                          <a:solidFill>
                            <a:schemeClr val="dk1"/>
                          </a:solidFill>
                        </a:rPr>
                        <a:t>m21</a:t>
                      </a:r>
                      <a:endParaRPr sz="18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800" b="1" u="none" strike="noStrike" cap="none">
                          <a:solidFill>
                            <a:schemeClr val="dk1"/>
                          </a:solidFill>
                        </a:rPr>
                        <a:t>m22</a:t>
                      </a:r>
                      <a:endParaRPr sz="18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800" b="1" u="none" strike="noStrike" cap="none">
                          <a:solidFill>
                            <a:schemeClr val="dk1"/>
                          </a:solidFill>
                        </a:rPr>
                        <a:t>m23</a:t>
                      </a:r>
                      <a:endParaRPr sz="18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1800" b="1" u="none" strike="noStrike" cap="none">
                          <a:solidFill>
                            <a:schemeClr val="dk1"/>
                          </a:solidFill>
                        </a:rPr>
                        <a:t>m31</a:t>
                      </a:r>
                      <a:endParaRPr sz="18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800" b="1" u="none" strike="noStrike" cap="none">
                          <a:solidFill>
                            <a:schemeClr val="dk1"/>
                          </a:solidFill>
                        </a:rPr>
                        <a:t>m32 </a:t>
                      </a:r>
                      <a:endParaRPr sz="18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800" b="1" u="none" strike="noStrike" cap="none">
                          <a:solidFill>
                            <a:schemeClr val="dk1"/>
                          </a:solidFill>
                        </a:rPr>
                        <a:t>m33</a:t>
                      </a:r>
                      <a:endParaRPr sz="18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1313" name="Google Shape;1313;p337"/>
          <p:cNvSpPr/>
          <p:nvPr/>
        </p:nvSpPr>
        <p:spPr>
          <a:xfrm>
            <a:off x="1099038" y="4519247"/>
            <a:ext cx="10269416" cy="1538654"/>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Formulae to find the cofactors = Cij = (-1)</a:t>
            </a:r>
            <a:r>
              <a:rPr lang="en-US" sz="2000" b="0" i="0" u="none" strike="noStrike" cap="none" baseline="30000">
                <a:solidFill>
                  <a:srgbClr val="000000"/>
                </a:solidFill>
                <a:latin typeface="Calibri" panose="020F0502020204030204"/>
                <a:ea typeface="Calibri" panose="020F0502020204030204"/>
                <a:cs typeface="Calibri" panose="020F0502020204030204"/>
                <a:sym typeface="Calibri" panose="020F0502020204030204"/>
              </a:rPr>
              <a:t>i+j</a:t>
            </a: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|mij|</a:t>
            </a:r>
            <a:endPar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We will use the above formulae to calculate the cofactors of the given matrix. </a:t>
            </a:r>
            <a:endParaRPr sz="2000" b="1"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318" name="Shape 1318"/>
        <p:cNvGrpSpPr/>
        <p:nvPr/>
      </p:nvGrpSpPr>
      <p:grpSpPr>
        <a:xfrm>
          <a:off x="0" y="0"/>
          <a:ext cx="0" cy="0"/>
          <a:chOff x="0" y="0"/>
          <a:chExt cx="0" cy="0"/>
        </a:xfrm>
      </p:grpSpPr>
      <p:sp>
        <p:nvSpPr>
          <p:cNvPr id="1319" name="Google Shape;1319;p338"/>
          <p:cNvSpPr txBox="1"/>
          <p:nvPr/>
        </p:nvSpPr>
        <p:spPr>
          <a:xfrm>
            <a:off x="433331" y="204144"/>
            <a:ext cx="8656657" cy="76927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panose="020B0604020202020204"/>
              <a:buNone/>
            </a:pPr>
            <a:r>
              <a:rPr lang="en-US" sz="3200" b="1" i="0" u="none" strike="noStrike" cap="none">
                <a:solidFill>
                  <a:srgbClr val="604878"/>
                </a:solidFill>
                <a:latin typeface="Raleway Light"/>
                <a:ea typeface="Raleway Light"/>
                <a:cs typeface="Raleway Light"/>
                <a:sym typeface="Raleway Light"/>
              </a:rPr>
              <a:t>Inverse – Adjoint of a Matrix</a:t>
            </a:r>
            <a:endParaRPr lang="en-US" sz="3200" b="1" i="0" u="none" strike="noStrike" cap="none">
              <a:solidFill>
                <a:srgbClr val="604878"/>
              </a:solidFill>
              <a:latin typeface="Raleway Light"/>
              <a:ea typeface="Raleway Light"/>
              <a:cs typeface="Raleway Light"/>
              <a:sym typeface="Raleway Light"/>
            </a:endParaRPr>
          </a:p>
        </p:txBody>
      </p:sp>
      <p:sp>
        <p:nvSpPr>
          <p:cNvPr id="1320" name="Google Shape;1320;p338"/>
          <p:cNvSpPr/>
          <p:nvPr/>
        </p:nvSpPr>
        <p:spPr>
          <a:xfrm>
            <a:off x="554897" y="1631068"/>
            <a:ext cx="5108331" cy="562707"/>
          </a:xfrm>
          <a:prstGeom prst="flowChartAlternateProcess">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1" i="0" u="none" strike="noStrike" cap="none">
                <a:solidFill>
                  <a:schemeClr val="dk1"/>
                </a:solidFill>
                <a:latin typeface="Arial" panose="020B0604020202020204"/>
                <a:ea typeface="Arial" panose="020B0604020202020204"/>
                <a:cs typeface="Arial" panose="020B0604020202020204"/>
                <a:sym typeface="Arial" panose="020B0604020202020204"/>
              </a:rPr>
              <a:t>m11 = 48 – 21 = 27</a:t>
            </a:r>
            <a:endParaRPr sz="20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321" name="Google Shape;1321;p338"/>
          <p:cNvSpPr/>
          <p:nvPr/>
        </p:nvSpPr>
        <p:spPr>
          <a:xfrm>
            <a:off x="554897" y="2378414"/>
            <a:ext cx="5108331" cy="562707"/>
          </a:xfrm>
          <a:prstGeom prst="flowChartAlternateProcess">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1" i="0" u="none" strike="noStrike" cap="none">
                <a:solidFill>
                  <a:schemeClr val="dk1"/>
                </a:solidFill>
                <a:latin typeface="Arial" panose="020B0604020202020204"/>
                <a:ea typeface="Arial" panose="020B0604020202020204"/>
                <a:cs typeface="Arial" panose="020B0604020202020204"/>
                <a:sym typeface="Arial" panose="020B0604020202020204"/>
              </a:rPr>
              <a:t>m12 = 32 – 7 = 25</a:t>
            </a:r>
            <a:endParaRPr sz="20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322" name="Google Shape;1322;p338"/>
          <p:cNvSpPr/>
          <p:nvPr/>
        </p:nvSpPr>
        <p:spPr>
          <a:xfrm>
            <a:off x="6269897" y="1631067"/>
            <a:ext cx="5108331" cy="562707"/>
          </a:xfrm>
          <a:prstGeom prst="flowChartAlternateProcess">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1" i="0" u="none" strike="noStrike" cap="none">
                <a:solidFill>
                  <a:schemeClr val="dk1"/>
                </a:solidFill>
                <a:latin typeface="Arial" panose="020B0604020202020204"/>
                <a:ea typeface="Arial" panose="020B0604020202020204"/>
                <a:cs typeface="Arial" panose="020B0604020202020204"/>
                <a:sym typeface="Arial" panose="020B0604020202020204"/>
              </a:rPr>
              <a:t>m22 = 40 – 9 = 31</a:t>
            </a:r>
            <a:endParaRPr sz="20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323" name="Google Shape;1323;p338"/>
          <p:cNvSpPr/>
          <p:nvPr/>
        </p:nvSpPr>
        <p:spPr>
          <a:xfrm>
            <a:off x="6269897" y="2378413"/>
            <a:ext cx="5108331" cy="562707"/>
          </a:xfrm>
          <a:prstGeom prst="flowChartAlternateProcess">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1" i="0" u="none" strike="noStrike" cap="none">
                <a:solidFill>
                  <a:schemeClr val="dk1"/>
                </a:solidFill>
                <a:latin typeface="Arial" panose="020B0604020202020204"/>
                <a:ea typeface="Arial" panose="020B0604020202020204"/>
                <a:cs typeface="Arial" panose="020B0604020202020204"/>
                <a:sym typeface="Arial" panose="020B0604020202020204"/>
              </a:rPr>
              <a:t>m23 = 15 -2 = 13</a:t>
            </a:r>
            <a:endParaRPr sz="20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324" name="Google Shape;1324;p338"/>
          <p:cNvSpPr/>
          <p:nvPr/>
        </p:nvSpPr>
        <p:spPr>
          <a:xfrm>
            <a:off x="554897" y="3187307"/>
            <a:ext cx="5108331" cy="562707"/>
          </a:xfrm>
          <a:prstGeom prst="flowChartAlternateProcess">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1" i="0" u="none" strike="noStrike" cap="none">
                <a:solidFill>
                  <a:schemeClr val="dk1"/>
                </a:solidFill>
                <a:latin typeface="Arial" panose="020B0604020202020204"/>
                <a:ea typeface="Arial" panose="020B0604020202020204"/>
                <a:cs typeface="Arial" panose="020B0604020202020204"/>
                <a:sym typeface="Arial" panose="020B0604020202020204"/>
              </a:rPr>
              <a:t>m13 = 12 – 6 = 6</a:t>
            </a:r>
            <a:endParaRPr sz="20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325" name="Google Shape;1325;p338"/>
          <p:cNvSpPr/>
          <p:nvPr/>
        </p:nvSpPr>
        <p:spPr>
          <a:xfrm>
            <a:off x="554897" y="3934653"/>
            <a:ext cx="5108331" cy="562707"/>
          </a:xfrm>
          <a:prstGeom prst="flowChartAlternateProcess">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1" i="0" u="none" strike="noStrike" cap="none">
                <a:solidFill>
                  <a:schemeClr val="dk1"/>
                </a:solidFill>
                <a:latin typeface="Arial" panose="020B0604020202020204"/>
                <a:ea typeface="Arial" panose="020B0604020202020204"/>
                <a:cs typeface="Arial" panose="020B0604020202020204"/>
                <a:sym typeface="Arial" panose="020B0604020202020204"/>
              </a:rPr>
              <a:t>m21 = 16 – 27 = -11</a:t>
            </a:r>
            <a:endParaRPr sz="20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326" name="Google Shape;1326;p338"/>
          <p:cNvSpPr/>
          <p:nvPr/>
        </p:nvSpPr>
        <p:spPr>
          <a:xfrm>
            <a:off x="6269897" y="3187306"/>
            <a:ext cx="5108331" cy="562707"/>
          </a:xfrm>
          <a:prstGeom prst="flowChartAlternateProcess">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1" i="0" u="none" strike="noStrike" cap="none">
                <a:solidFill>
                  <a:schemeClr val="dk1"/>
                </a:solidFill>
                <a:latin typeface="Arial" panose="020B0604020202020204"/>
                <a:ea typeface="Arial" panose="020B0604020202020204"/>
                <a:cs typeface="Arial" panose="020B0604020202020204"/>
                <a:sym typeface="Arial" panose="020B0604020202020204"/>
              </a:rPr>
              <a:t>m31 = 14 – 54 = -40 </a:t>
            </a:r>
            <a:endParaRPr sz="20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327" name="Google Shape;1327;p338"/>
          <p:cNvSpPr/>
          <p:nvPr/>
        </p:nvSpPr>
        <p:spPr>
          <a:xfrm>
            <a:off x="6269897" y="3934652"/>
            <a:ext cx="5108331" cy="562707"/>
          </a:xfrm>
          <a:prstGeom prst="flowChartAlternateProcess">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1" i="0" u="none" strike="noStrike" cap="none">
                <a:solidFill>
                  <a:schemeClr val="dk1"/>
                </a:solidFill>
                <a:latin typeface="Arial" panose="020B0604020202020204"/>
                <a:ea typeface="Arial" panose="020B0604020202020204"/>
                <a:cs typeface="Arial" panose="020B0604020202020204"/>
                <a:sym typeface="Arial" panose="020B0604020202020204"/>
              </a:rPr>
              <a:t>m32 = 35 – 36 = -1</a:t>
            </a:r>
            <a:endParaRPr sz="20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328" name="Google Shape;1328;p338"/>
          <p:cNvSpPr/>
          <p:nvPr/>
        </p:nvSpPr>
        <p:spPr>
          <a:xfrm>
            <a:off x="3447566" y="4840260"/>
            <a:ext cx="5108331" cy="562707"/>
          </a:xfrm>
          <a:prstGeom prst="flowChartAlternateProcess">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1" i="0" u="none" strike="noStrike" cap="none">
                <a:solidFill>
                  <a:schemeClr val="dk1"/>
                </a:solidFill>
                <a:latin typeface="Arial" panose="020B0604020202020204"/>
                <a:ea typeface="Arial" panose="020B0604020202020204"/>
                <a:cs typeface="Arial" panose="020B0604020202020204"/>
                <a:sym typeface="Arial" panose="020B0604020202020204"/>
              </a:rPr>
              <a:t>m33 = 30 – 8 = 22</a:t>
            </a:r>
            <a:endParaRPr sz="20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20"/>
                                        </p:tgtEl>
                                        <p:attrNameLst>
                                          <p:attrName>style.visibility</p:attrName>
                                        </p:attrNameLst>
                                      </p:cBhvr>
                                      <p:to>
                                        <p:strVal val="visible"/>
                                      </p:to>
                                    </p:set>
                                    <p:animEffect transition="in" filter="fade">
                                      <p:cBhvr>
                                        <p:cTn id="7" dur="500"/>
                                        <p:tgtEl>
                                          <p:spTgt spid="13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21"/>
                                        </p:tgtEl>
                                        <p:attrNameLst>
                                          <p:attrName>style.visibility</p:attrName>
                                        </p:attrNameLst>
                                      </p:cBhvr>
                                      <p:to>
                                        <p:strVal val="visible"/>
                                      </p:to>
                                    </p:set>
                                    <p:animEffect transition="in" filter="fade">
                                      <p:cBhvr>
                                        <p:cTn id="12" dur="500"/>
                                        <p:tgtEl>
                                          <p:spTgt spid="13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22"/>
                                        </p:tgtEl>
                                        <p:attrNameLst>
                                          <p:attrName>style.visibility</p:attrName>
                                        </p:attrNameLst>
                                      </p:cBhvr>
                                      <p:to>
                                        <p:strVal val="visible"/>
                                      </p:to>
                                    </p:set>
                                    <p:animEffect transition="in" filter="fade">
                                      <p:cBhvr>
                                        <p:cTn id="17" dur="500"/>
                                        <p:tgtEl>
                                          <p:spTgt spid="13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23"/>
                                        </p:tgtEl>
                                        <p:attrNameLst>
                                          <p:attrName>style.visibility</p:attrName>
                                        </p:attrNameLst>
                                      </p:cBhvr>
                                      <p:to>
                                        <p:strVal val="visible"/>
                                      </p:to>
                                    </p:set>
                                    <p:animEffect transition="in" filter="fade">
                                      <p:cBhvr>
                                        <p:cTn id="22" dur="500"/>
                                        <p:tgtEl>
                                          <p:spTgt spid="132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24"/>
                                        </p:tgtEl>
                                        <p:attrNameLst>
                                          <p:attrName>style.visibility</p:attrName>
                                        </p:attrNameLst>
                                      </p:cBhvr>
                                      <p:to>
                                        <p:strVal val="visible"/>
                                      </p:to>
                                    </p:set>
                                    <p:animEffect transition="in" filter="fade">
                                      <p:cBhvr>
                                        <p:cTn id="27" dur="500"/>
                                        <p:tgtEl>
                                          <p:spTgt spid="132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25"/>
                                        </p:tgtEl>
                                        <p:attrNameLst>
                                          <p:attrName>style.visibility</p:attrName>
                                        </p:attrNameLst>
                                      </p:cBhvr>
                                      <p:to>
                                        <p:strVal val="visible"/>
                                      </p:to>
                                    </p:set>
                                    <p:animEffect transition="in" filter="fade">
                                      <p:cBhvr>
                                        <p:cTn id="32" dur="500"/>
                                        <p:tgtEl>
                                          <p:spTgt spid="132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326"/>
                                        </p:tgtEl>
                                        <p:attrNameLst>
                                          <p:attrName>style.visibility</p:attrName>
                                        </p:attrNameLst>
                                      </p:cBhvr>
                                      <p:to>
                                        <p:strVal val="visible"/>
                                      </p:to>
                                    </p:set>
                                    <p:animEffect transition="in" filter="fade">
                                      <p:cBhvr>
                                        <p:cTn id="37" dur="500"/>
                                        <p:tgtEl>
                                          <p:spTgt spid="132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327"/>
                                        </p:tgtEl>
                                        <p:attrNameLst>
                                          <p:attrName>style.visibility</p:attrName>
                                        </p:attrNameLst>
                                      </p:cBhvr>
                                      <p:to>
                                        <p:strVal val="visible"/>
                                      </p:to>
                                    </p:set>
                                    <p:animEffect transition="in" filter="fade">
                                      <p:cBhvr>
                                        <p:cTn id="42" dur="500"/>
                                        <p:tgtEl>
                                          <p:spTgt spid="132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328"/>
                                        </p:tgtEl>
                                        <p:attrNameLst>
                                          <p:attrName>style.visibility</p:attrName>
                                        </p:attrNameLst>
                                      </p:cBhvr>
                                      <p:to>
                                        <p:strVal val="visible"/>
                                      </p:to>
                                    </p:set>
                                    <p:animEffect transition="in" filter="fade">
                                      <p:cBhvr>
                                        <p:cTn id="47" dur="500"/>
                                        <p:tgtEl>
                                          <p:spTgt spid="13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333" name="Shape 1333"/>
        <p:cNvGrpSpPr/>
        <p:nvPr/>
      </p:nvGrpSpPr>
      <p:grpSpPr>
        <a:xfrm>
          <a:off x="0" y="0"/>
          <a:ext cx="0" cy="0"/>
          <a:chOff x="0" y="0"/>
          <a:chExt cx="0" cy="0"/>
        </a:xfrm>
      </p:grpSpPr>
      <p:sp>
        <p:nvSpPr>
          <p:cNvPr id="1334" name="Google Shape;1334;p339"/>
          <p:cNvSpPr txBox="1"/>
          <p:nvPr/>
        </p:nvSpPr>
        <p:spPr>
          <a:xfrm>
            <a:off x="433331" y="204144"/>
            <a:ext cx="8656657" cy="76927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panose="020B0604020202020204"/>
              <a:buNone/>
            </a:pPr>
            <a:r>
              <a:rPr lang="en-US" sz="3200" b="1" i="0" u="none" strike="noStrike" cap="none">
                <a:solidFill>
                  <a:srgbClr val="604878"/>
                </a:solidFill>
                <a:latin typeface="Raleway Light"/>
                <a:ea typeface="Raleway Light"/>
                <a:cs typeface="Raleway Light"/>
                <a:sym typeface="Raleway Light"/>
              </a:rPr>
              <a:t>Inverse – Adjoint of a Matrix</a:t>
            </a:r>
            <a:endParaRPr lang="en-US" sz="3200" b="1" i="0" u="none" strike="noStrike" cap="none">
              <a:solidFill>
                <a:srgbClr val="604878"/>
              </a:solidFill>
              <a:latin typeface="Raleway Light"/>
              <a:ea typeface="Raleway Light"/>
              <a:cs typeface="Raleway Light"/>
              <a:sym typeface="Raleway Light"/>
            </a:endParaRPr>
          </a:p>
        </p:txBody>
      </p:sp>
      <p:grpSp>
        <p:nvGrpSpPr>
          <p:cNvPr id="1335" name="Google Shape;1335;p339"/>
          <p:cNvGrpSpPr/>
          <p:nvPr/>
        </p:nvGrpSpPr>
        <p:grpSpPr>
          <a:xfrm>
            <a:off x="7616105" y="1499078"/>
            <a:ext cx="3752349" cy="2593731"/>
            <a:chOff x="4423877" y="3182812"/>
            <a:chExt cx="2611315" cy="2593731"/>
          </a:xfrm>
        </p:grpSpPr>
        <p:sp>
          <p:nvSpPr>
            <p:cNvPr id="1336" name="Google Shape;1336;p339"/>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337" name="Google Shape;1337;p339"/>
            <p:cNvSpPr/>
            <p:nvPr/>
          </p:nvSpPr>
          <p:spPr>
            <a:xfrm>
              <a:off x="6648331"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graphicFrame>
        <p:nvGraphicFramePr>
          <p:cNvPr id="1338" name="Google Shape;1338;p339"/>
          <p:cNvGraphicFramePr/>
          <p:nvPr/>
        </p:nvGraphicFramePr>
        <p:xfrm>
          <a:off x="7953887" y="1754059"/>
          <a:ext cx="3136650" cy="3000000"/>
        </p:xfrm>
        <a:graphic>
          <a:graphicData uri="http://schemas.openxmlformats.org/drawingml/2006/table">
            <a:tbl>
              <a:tblPr firstRow="1" bandRow="1">
                <a:noFill/>
                <a:tableStyleId>{A8AFDC1E-701C-434D-97EA-48BC0D5C2CA6}</a:tableStyleId>
              </a:tblPr>
              <a:tblGrid>
                <a:gridCol w="1045550"/>
                <a:gridCol w="1045550"/>
                <a:gridCol w="1045550"/>
              </a:tblGrid>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27</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11</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-40</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-25</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31</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6</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-13 </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22</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1339" name="Google Shape;1339;p339"/>
          <p:cNvSpPr/>
          <p:nvPr/>
        </p:nvSpPr>
        <p:spPr>
          <a:xfrm>
            <a:off x="5292969" y="2404690"/>
            <a:ext cx="1155646" cy="650631"/>
          </a:xfrm>
          <a:prstGeom prst="mathEqual">
            <a:avLst>
              <a:gd name="adj1" fmla="val 23520"/>
              <a:gd name="adj2" fmla="val 11760"/>
            </a:avLst>
          </a:prstGeom>
          <a:solidFill>
            <a:schemeClr val="accent1"/>
          </a:solidFill>
          <a:ln w="25400" cap="flat" cmpd="sng">
            <a:solidFill>
              <a:srgbClr val="AF5C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nvGrpSpPr>
          <p:cNvPr id="1340" name="Google Shape;1340;p339"/>
          <p:cNvGrpSpPr/>
          <p:nvPr/>
        </p:nvGrpSpPr>
        <p:grpSpPr>
          <a:xfrm>
            <a:off x="518746" y="1499078"/>
            <a:ext cx="3474927" cy="2593731"/>
            <a:chOff x="4423877" y="3182812"/>
            <a:chExt cx="2611315" cy="2593731"/>
          </a:xfrm>
        </p:grpSpPr>
        <p:sp>
          <p:nvSpPr>
            <p:cNvPr id="1341" name="Google Shape;1341;p339"/>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342" name="Google Shape;1342;p339"/>
            <p:cNvSpPr/>
            <p:nvPr/>
          </p:nvSpPr>
          <p:spPr>
            <a:xfrm>
              <a:off x="6648331"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graphicFrame>
        <p:nvGraphicFramePr>
          <p:cNvPr id="1343" name="Google Shape;1343;p339"/>
          <p:cNvGraphicFramePr/>
          <p:nvPr/>
        </p:nvGraphicFramePr>
        <p:xfrm>
          <a:off x="967155" y="1754059"/>
          <a:ext cx="3000000" cy="3000000"/>
        </p:xfrm>
        <a:graphic>
          <a:graphicData uri="http://schemas.openxmlformats.org/drawingml/2006/table">
            <a:tbl>
              <a:tblPr firstRow="1" bandRow="1">
                <a:noFill/>
                <a:tableStyleId>{A8AFDC1E-701C-434D-97EA-48BC0D5C2CA6}</a:tableStyleId>
              </a:tblPr>
              <a:tblGrid>
                <a:gridCol w="916275"/>
                <a:gridCol w="916275"/>
                <a:gridCol w="916275"/>
              </a:tblGrid>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27</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-25</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6</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11</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31</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-13</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-40</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 </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22</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1344" name="Google Shape;1344;p339"/>
          <p:cNvSpPr/>
          <p:nvPr/>
        </p:nvSpPr>
        <p:spPr>
          <a:xfrm>
            <a:off x="1099038" y="4519247"/>
            <a:ext cx="10269416" cy="1538654"/>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Let’s take a look at the formulae to find the inverse of the matrix.</a:t>
            </a:r>
            <a:endParaRPr sz="2000" b="1"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45" name="Google Shape;1345;p339"/>
          <p:cNvSpPr txBox="1"/>
          <p:nvPr/>
        </p:nvSpPr>
        <p:spPr>
          <a:xfrm>
            <a:off x="3981109" y="1206690"/>
            <a:ext cx="633046"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a:solidFill>
                  <a:srgbClr val="000000"/>
                </a:solidFill>
                <a:latin typeface="Arial" panose="020B0604020202020204"/>
                <a:ea typeface="Arial" panose="020B0604020202020204"/>
                <a:cs typeface="Arial" panose="020B0604020202020204"/>
                <a:sym typeface="Arial" panose="020B0604020202020204"/>
              </a:rPr>
              <a:t>T</a:t>
            </a:r>
            <a:endParaRPr sz="32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350" name="Shape 1350"/>
        <p:cNvGrpSpPr/>
        <p:nvPr/>
      </p:nvGrpSpPr>
      <p:grpSpPr>
        <a:xfrm>
          <a:off x="0" y="0"/>
          <a:ext cx="0" cy="0"/>
          <a:chOff x="0" y="0"/>
          <a:chExt cx="0" cy="0"/>
        </a:xfrm>
      </p:grpSpPr>
      <p:sp>
        <p:nvSpPr>
          <p:cNvPr id="1351" name="Google Shape;1351;p340"/>
          <p:cNvSpPr txBox="1"/>
          <p:nvPr/>
        </p:nvSpPr>
        <p:spPr>
          <a:xfrm>
            <a:off x="433331" y="204144"/>
            <a:ext cx="8656657" cy="76927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panose="020B0604020202020204"/>
              <a:buNone/>
            </a:pPr>
            <a:r>
              <a:rPr lang="en-US" sz="3200" b="1" i="0" u="none" strike="noStrike" cap="none">
                <a:solidFill>
                  <a:srgbClr val="604878"/>
                </a:solidFill>
                <a:latin typeface="Raleway Light"/>
                <a:ea typeface="Raleway Light"/>
                <a:cs typeface="Raleway Light"/>
                <a:sym typeface="Raleway Light"/>
              </a:rPr>
              <a:t>Inverse – Formulae</a:t>
            </a:r>
            <a:endParaRPr lang="en-US" sz="3200" b="1" i="0" u="none" strike="noStrike" cap="none">
              <a:solidFill>
                <a:srgbClr val="604878"/>
              </a:solidFill>
              <a:latin typeface="Raleway Light"/>
              <a:ea typeface="Raleway Light"/>
              <a:cs typeface="Raleway Light"/>
              <a:sym typeface="Raleway Light"/>
            </a:endParaRPr>
          </a:p>
        </p:txBody>
      </p:sp>
      <p:grpSp>
        <p:nvGrpSpPr>
          <p:cNvPr id="1352" name="Google Shape;1352;p340"/>
          <p:cNvGrpSpPr/>
          <p:nvPr/>
        </p:nvGrpSpPr>
        <p:grpSpPr>
          <a:xfrm>
            <a:off x="1690089" y="1782672"/>
            <a:ext cx="2611315" cy="2110159"/>
            <a:chOff x="4423877" y="3182812"/>
            <a:chExt cx="2611315" cy="2593731"/>
          </a:xfrm>
        </p:grpSpPr>
        <p:sp>
          <p:nvSpPr>
            <p:cNvPr id="1353" name="Google Shape;1353;p340"/>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354" name="Google Shape;1354;p340"/>
            <p:cNvSpPr/>
            <p:nvPr/>
          </p:nvSpPr>
          <p:spPr>
            <a:xfrm>
              <a:off x="6648331"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1355" name="Google Shape;1355;p340"/>
          <p:cNvSpPr/>
          <p:nvPr/>
        </p:nvSpPr>
        <p:spPr>
          <a:xfrm>
            <a:off x="7508632" y="1490284"/>
            <a:ext cx="4369776" cy="2776842"/>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The formulae to calculate the inverse of a matrix is as follows:</a:t>
            </a:r>
            <a:endParaRPr sz="2000" b="1" i="0" u="none" strike="noStrike" cap="none" baseline="30000">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rgbClr val="000000"/>
              </a:buClr>
              <a:buSzPts val="2000"/>
              <a:buFont typeface="Arial" panose="020B0604020202020204"/>
              <a:buNone/>
            </a:pPr>
            <a:r>
              <a:rPr lang="en-US" sz="2000" b="1" i="0" u="none" strike="noStrike" cap="none">
                <a:solidFill>
                  <a:srgbClr val="000000"/>
                </a:solidFill>
                <a:latin typeface="Calibri" panose="020F0502020204030204"/>
                <a:ea typeface="Calibri" panose="020F0502020204030204"/>
                <a:cs typeface="Calibri" panose="020F0502020204030204"/>
                <a:sym typeface="Calibri" panose="020F0502020204030204"/>
              </a:rPr>
              <a:t>A</a:t>
            </a:r>
            <a:r>
              <a:rPr lang="en-US" sz="2000" b="1" i="0" u="none" strike="noStrike" cap="none" baseline="30000">
                <a:solidFill>
                  <a:srgbClr val="000000"/>
                </a:solidFill>
                <a:latin typeface="Calibri" panose="020F0502020204030204"/>
                <a:ea typeface="Calibri" panose="020F0502020204030204"/>
                <a:cs typeface="Calibri" panose="020F0502020204030204"/>
                <a:sym typeface="Calibri" panose="020F0502020204030204"/>
              </a:rPr>
              <a:t>-1</a:t>
            </a:r>
            <a:r>
              <a:rPr lang="en-US" sz="2000" b="1" i="0" u="none" strike="noStrike" cap="none">
                <a:solidFill>
                  <a:srgbClr val="000000"/>
                </a:solidFill>
                <a:latin typeface="Calibri" panose="020F0502020204030204"/>
                <a:ea typeface="Calibri" panose="020F0502020204030204"/>
                <a:cs typeface="Calibri" panose="020F0502020204030204"/>
                <a:sym typeface="Calibri" panose="020F0502020204030204"/>
              </a:rPr>
              <a:t> =  1/|A|. Adj A</a:t>
            </a:r>
            <a:endParaRPr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56" name="Google Shape;1356;p340"/>
          <p:cNvSpPr/>
          <p:nvPr/>
        </p:nvSpPr>
        <p:spPr>
          <a:xfrm>
            <a:off x="5292969" y="2404690"/>
            <a:ext cx="1155646" cy="650631"/>
          </a:xfrm>
          <a:prstGeom prst="mathEqual">
            <a:avLst>
              <a:gd name="adj1" fmla="val 23520"/>
              <a:gd name="adj2" fmla="val 11760"/>
            </a:avLst>
          </a:prstGeom>
          <a:solidFill>
            <a:schemeClr val="accent1"/>
          </a:solidFill>
          <a:ln w="25400" cap="flat" cmpd="sng">
            <a:solidFill>
              <a:srgbClr val="AF5C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357" name="Google Shape;1357;p340"/>
          <p:cNvSpPr txBox="1"/>
          <p:nvPr/>
        </p:nvSpPr>
        <p:spPr>
          <a:xfrm>
            <a:off x="4301404" y="1490284"/>
            <a:ext cx="633046"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a:solidFill>
                  <a:srgbClr val="000000"/>
                </a:solidFill>
                <a:latin typeface="Arial" panose="020B0604020202020204"/>
                <a:ea typeface="Arial" panose="020B0604020202020204"/>
                <a:cs typeface="Arial" panose="020B0604020202020204"/>
                <a:sym typeface="Arial" panose="020B0604020202020204"/>
              </a:rPr>
              <a:t>-1</a:t>
            </a:r>
            <a:endParaRPr sz="32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aphicFrame>
        <p:nvGraphicFramePr>
          <p:cNvPr id="1358" name="Google Shape;1358;p340"/>
          <p:cNvGraphicFramePr/>
          <p:nvPr/>
        </p:nvGraphicFramePr>
        <p:xfrm>
          <a:off x="1946041" y="1944680"/>
          <a:ext cx="3000000" cy="3000000"/>
        </p:xfrm>
        <a:graphic>
          <a:graphicData uri="http://schemas.openxmlformats.org/drawingml/2006/table">
            <a:tbl>
              <a:tblPr firstRow="1" bandRow="1">
                <a:noFill/>
                <a:tableStyleId>{0A493189-270C-42C2-B561-DDCC4C0B663A}</a:tableStyleId>
              </a:tblPr>
              <a:tblGrid>
                <a:gridCol w="1080975"/>
                <a:gridCol w="1080975"/>
              </a:tblGrid>
              <a:tr h="893075">
                <a:tc>
                  <a:txBody>
                    <a:bodyPr/>
                    <a:lstStyle/>
                    <a:p>
                      <a:pPr marL="0" marR="0" lvl="0" indent="0" algn="ctr" rtl="0">
                        <a:lnSpc>
                          <a:spcPct val="100000"/>
                        </a:lnSpc>
                        <a:spcBef>
                          <a:spcPts val="0"/>
                        </a:spcBef>
                        <a:spcAft>
                          <a:spcPts val="0"/>
                        </a:spcAft>
                        <a:buNone/>
                      </a:pPr>
                      <a:r>
                        <a:rPr lang="en-US" sz="3600" b="1" i="0" u="none" strike="noStrike" cap="none">
                          <a:solidFill>
                            <a:schemeClr val="dk1"/>
                          </a:solidFill>
                        </a:rPr>
                        <a:t>2</a:t>
                      </a:r>
                      <a:endParaRPr sz="3600" b="1" i="0" u="none" strike="noStrike" cap="none">
                        <a:solidFill>
                          <a:schemeClr val="dk1"/>
                        </a:solidFill>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3600" b="1" i="0" u="none" strike="noStrike" cap="none">
                          <a:solidFill>
                            <a:schemeClr val="dk1"/>
                          </a:solidFill>
                        </a:rPr>
                        <a:t>1</a:t>
                      </a:r>
                      <a:endParaRPr sz="3600" b="1" i="0" u="none" strike="noStrike" cap="none">
                        <a:solidFill>
                          <a:schemeClr val="dk1"/>
                        </a:solidFill>
                      </a:endParaRPr>
                    </a:p>
                  </a:txBody>
                  <a:tcPr marL="91450" marR="91450" marT="45725" marB="45725" anchor="ctr"/>
                </a:tc>
              </a:tr>
              <a:tr h="893075">
                <a:tc>
                  <a:txBody>
                    <a:bodyPr/>
                    <a:lstStyle/>
                    <a:p>
                      <a:pPr marL="0" marR="0" lvl="0" indent="0" algn="ctr" rtl="0">
                        <a:lnSpc>
                          <a:spcPct val="100000"/>
                        </a:lnSpc>
                        <a:spcBef>
                          <a:spcPts val="0"/>
                        </a:spcBef>
                        <a:spcAft>
                          <a:spcPts val="0"/>
                        </a:spcAft>
                        <a:buNone/>
                      </a:pPr>
                      <a:r>
                        <a:rPr lang="en-US" sz="3600" b="1" i="0" u="none" strike="noStrike" cap="none">
                          <a:solidFill>
                            <a:schemeClr val="dk1"/>
                          </a:solidFill>
                        </a:rPr>
                        <a:t>4</a:t>
                      </a:r>
                      <a:endParaRPr sz="3600" b="1" i="0" u="none" strike="noStrike" cap="none">
                        <a:solidFill>
                          <a:schemeClr val="dk1"/>
                        </a:solidFill>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3600" b="1" i="0" u="none" strike="noStrike" cap="none">
                          <a:solidFill>
                            <a:schemeClr val="dk1"/>
                          </a:solidFill>
                        </a:rPr>
                        <a:t>3</a:t>
                      </a:r>
                      <a:endParaRPr sz="3600" b="1" i="0" u="none" strike="noStrike" cap="none">
                        <a:solidFill>
                          <a:schemeClr val="dk1"/>
                        </a:solidFill>
                      </a:endParaRPr>
                    </a:p>
                  </a:txBody>
                  <a:tcPr marL="91450" marR="91450" marT="45725" marB="45725"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06" name="Shape 506"/>
        <p:cNvGrpSpPr/>
        <p:nvPr/>
      </p:nvGrpSpPr>
      <p:grpSpPr>
        <a:xfrm>
          <a:off x="0" y="0"/>
          <a:ext cx="0" cy="0"/>
          <a:chOff x="0" y="0"/>
          <a:chExt cx="0" cy="0"/>
        </a:xfrm>
      </p:grpSpPr>
      <p:sp>
        <p:nvSpPr>
          <p:cNvPr id="507" name="Google Shape;507;p296"/>
          <p:cNvSpPr txBox="1"/>
          <p:nvPr/>
        </p:nvSpPr>
        <p:spPr>
          <a:xfrm>
            <a:off x="433331" y="204144"/>
            <a:ext cx="8656657" cy="76927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panose="020B0604020202020204"/>
              <a:buNone/>
            </a:pPr>
            <a:r>
              <a:rPr lang="en-US" sz="3200" b="1" i="0" u="none" strike="noStrike" cap="none">
                <a:solidFill>
                  <a:srgbClr val="604878"/>
                </a:solidFill>
                <a:latin typeface="Raleway Light"/>
                <a:ea typeface="Raleway Light"/>
                <a:cs typeface="Raleway Light"/>
                <a:sym typeface="Raleway Light"/>
              </a:rPr>
              <a:t>What is a Matrix?</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8" name="Google Shape;508;p296"/>
          <p:cNvSpPr/>
          <p:nvPr/>
        </p:nvSpPr>
        <p:spPr>
          <a:xfrm>
            <a:off x="6191693" y="2127734"/>
            <a:ext cx="4781107" cy="3288328"/>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The rows and columns of a matrix are associated with the dimensions of a matrix and immensely help while working with linear expressions. The matrix with m rows and n columns will have the m x n dimensions. </a:t>
            </a:r>
            <a:endParaRPr sz="2000" b="1"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509" name="Google Shape;509;p296"/>
          <p:cNvGrpSpPr/>
          <p:nvPr/>
        </p:nvGrpSpPr>
        <p:grpSpPr>
          <a:xfrm>
            <a:off x="1624434" y="2642107"/>
            <a:ext cx="2611315" cy="2593731"/>
            <a:chOff x="4423877" y="3182812"/>
            <a:chExt cx="2611315" cy="2593731"/>
          </a:xfrm>
        </p:grpSpPr>
        <p:sp>
          <p:nvSpPr>
            <p:cNvPr id="510" name="Google Shape;510;p296"/>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511" name="Google Shape;511;p296"/>
            <p:cNvSpPr/>
            <p:nvPr/>
          </p:nvSpPr>
          <p:spPr>
            <a:xfrm>
              <a:off x="6648331"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512" name="Google Shape;512;p296"/>
          <p:cNvSpPr txBox="1"/>
          <p:nvPr/>
        </p:nvSpPr>
        <p:spPr>
          <a:xfrm>
            <a:off x="1835449" y="2897088"/>
            <a:ext cx="63304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aphicFrame>
        <p:nvGraphicFramePr>
          <p:cNvPr id="513" name="Google Shape;513;p296"/>
          <p:cNvGraphicFramePr/>
          <p:nvPr/>
        </p:nvGraphicFramePr>
        <p:xfrm>
          <a:off x="1962216" y="2897088"/>
          <a:ext cx="3000000" cy="3000000"/>
        </p:xfrm>
        <a:graphic>
          <a:graphicData uri="http://schemas.openxmlformats.org/drawingml/2006/table">
            <a:tbl>
              <a:tblPr firstRow="1" bandRow="1">
                <a:noFill/>
                <a:tableStyleId>{A8AFDC1E-701C-434D-97EA-48BC0D5C2CA6}</a:tableStyleId>
              </a:tblPr>
              <a:tblGrid>
                <a:gridCol w="665275"/>
                <a:gridCol w="665275"/>
                <a:gridCol w="665275"/>
              </a:tblGrid>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5</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9</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4</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6</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7</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3 </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8</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514" name="Google Shape;514;p296"/>
          <p:cNvSpPr/>
          <p:nvPr/>
        </p:nvSpPr>
        <p:spPr>
          <a:xfrm>
            <a:off x="1624435" y="2264041"/>
            <a:ext cx="2771720" cy="272562"/>
          </a:xfrm>
          <a:prstGeom prst="rightArrow">
            <a:avLst>
              <a:gd name="adj1" fmla="val 50000"/>
              <a:gd name="adj2"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515" name="Google Shape;515;p296"/>
          <p:cNvSpPr/>
          <p:nvPr/>
        </p:nvSpPr>
        <p:spPr>
          <a:xfrm>
            <a:off x="1150191" y="2536603"/>
            <a:ext cx="316523" cy="2593730"/>
          </a:xfrm>
          <a:prstGeom prst="downArrow">
            <a:avLst>
              <a:gd name="adj1" fmla="val 50000"/>
              <a:gd name="adj2" fmla="val 50000"/>
            </a:avLst>
          </a:prstGeom>
          <a:solidFill>
            <a:srgbClr val="4DA3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516" name="Google Shape;516;p296"/>
          <p:cNvSpPr txBox="1"/>
          <p:nvPr/>
        </p:nvSpPr>
        <p:spPr>
          <a:xfrm rot="5400000">
            <a:off x="-393951" y="3624620"/>
            <a:ext cx="2688174"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1" i="0" u="none" strike="noStrike" cap="none">
                <a:solidFill>
                  <a:srgbClr val="000000"/>
                </a:solidFill>
                <a:latin typeface="Arial" panose="020B0604020202020204"/>
                <a:ea typeface="Arial" panose="020B0604020202020204"/>
                <a:cs typeface="Arial" panose="020B0604020202020204"/>
                <a:sym typeface="Arial" panose="020B0604020202020204"/>
              </a:rPr>
              <a:t>Number of Rows(m)</a:t>
            </a:r>
            <a:endParaRPr sz="20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17" name="Google Shape;517;p296"/>
          <p:cNvSpPr txBox="1"/>
          <p:nvPr/>
        </p:nvSpPr>
        <p:spPr>
          <a:xfrm>
            <a:off x="1570051" y="1863931"/>
            <a:ext cx="2945966"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1" i="0" u="none" strike="noStrike" cap="none">
                <a:solidFill>
                  <a:srgbClr val="000000"/>
                </a:solidFill>
                <a:latin typeface="Arial" panose="020B0604020202020204"/>
                <a:ea typeface="Arial" panose="020B0604020202020204"/>
                <a:cs typeface="Arial" panose="020B0604020202020204"/>
                <a:sym typeface="Arial" panose="020B0604020202020204"/>
              </a:rPr>
              <a:t>Number of Columns(n)</a:t>
            </a:r>
            <a:endParaRPr sz="20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363" name="Shape 1363"/>
        <p:cNvGrpSpPr/>
        <p:nvPr/>
      </p:nvGrpSpPr>
      <p:grpSpPr>
        <a:xfrm>
          <a:off x="0" y="0"/>
          <a:ext cx="0" cy="0"/>
          <a:chOff x="0" y="0"/>
          <a:chExt cx="0" cy="0"/>
        </a:xfrm>
      </p:grpSpPr>
      <p:sp>
        <p:nvSpPr>
          <p:cNvPr id="1364" name="Google Shape;1364;p341"/>
          <p:cNvSpPr txBox="1"/>
          <p:nvPr/>
        </p:nvSpPr>
        <p:spPr>
          <a:xfrm>
            <a:off x="433331" y="204144"/>
            <a:ext cx="8656657" cy="76927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panose="020B0604020202020204"/>
              <a:buNone/>
            </a:pPr>
            <a:r>
              <a:rPr lang="en-US" sz="3200" b="1" i="0" u="none" strike="noStrike" cap="none">
                <a:solidFill>
                  <a:srgbClr val="604878"/>
                </a:solidFill>
                <a:latin typeface="Raleway Light"/>
                <a:ea typeface="Raleway Light"/>
                <a:cs typeface="Raleway Light"/>
                <a:sym typeface="Raleway Light"/>
              </a:rPr>
              <a:t>Inverse – Formulae</a:t>
            </a:r>
            <a:endParaRPr lang="en-US" sz="3200" b="1" i="0" u="none" strike="noStrike" cap="none">
              <a:solidFill>
                <a:srgbClr val="604878"/>
              </a:solidFill>
              <a:latin typeface="Raleway Light"/>
              <a:ea typeface="Raleway Light"/>
              <a:cs typeface="Raleway Light"/>
              <a:sym typeface="Raleway Light"/>
            </a:endParaRPr>
          </a:p>
        </p:txBody>
      </p:sp>
      <p:sp>
        <p:nvSpPr>
          <p:cNvPr id="1365" name="Google Shape;1365;p341"/>
          <p:cNvSpPr/>
          <p:nvPr/>
        </p:nvSpPr>
        <p:spPr>
          <a:xfrm>
            <a:off x="5292969" y="2404690"/>
            <a:ext cx="1155646" cy="650631"/>
          </a:xfrm>
          <a:prstGeom prst="mathEqual">
            <a:avLst>
              <a:gd name="adj1" fmla="val 23520"/>
              <a:gd name="adj2" fmla="val 11760"/>
            </a:avLst>
          </a:prstGeom>
          <a:solidFill>
            <a:schemeClr val="accent1"/>
          </a:solidFill>
          <a:ln w="25400" cap="flat" cmpd="sng">
            <a:solidFill>
              <a:srgbClr val="AF5C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366" name="Google Shape;1366;p341"/>
          <p:cNvSpPr/>
          <p:nvPr/>
        </p:nvSpPr>
        <p:spPr>
          <a:xfrm>
            <a:off x="7508632" y="1490284"/>
            <a:ext cx="4369776" cy="2776842"/>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Now, to calculate the inverse, we will find the determinant and adjoint of the given matrix. </a:t>
            </a:r>
            <a:endParaRPr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1367" name="Google Shape;1367;p341"/>
          <p:cNvGrpSpPr/>
          <p:nvPr/>
        </p:nvGrpSpPr>
        <p:grpSpPr>
          <a:xfrm>
            <a:off x="1690089" y="1782672"/>
            <a:ext cx="2611315" cy="2110159"/>
            <a:chOff x="4423877" y="3182812"/>
            <a:chExt cx="2611315" cy="2593731"/>
          </a:xfrm>
        </p:grpSpPr>
        <p:sp>
          <p:nvSpPr>
            <p:cNvPr id="1368" name="Google Shape;1368;p341"/>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369" name="Google Shape;1369;p341"/>
            <p:cNvSpPr/>
            <p:nvPr/>
          </p:nvSpPr>
          <p:spPr>
            <a:xfrm>
              <a:off x="6648331"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1370" name="Google Shape;1370;p341"/>
          <p:cNvSpPr txBox="1"/>
          <p:nvPr/>
        </p:nvSpPr>
        <p:spPr>
          <a:xfrm>
            <a:off x="4301404" y="1490284"/>
            <a:ext cx="633046"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a:solidFill>
                  <a:srgbClr val="000000"/>
                </a:solidFill>
                <a:latin typeface="Arial" panose="020B0604020202020204"/>
                <a:ea typeface="Arial" panose="020B0604020202020204"/>
                <a:cs typeface="Arial" panose="020B0604020202020204"/>
                <a:sym typeface="Arial" panose="020B0604020202020204"/>
              </a:rPr>
              <a:t>-1</a:t>
            </a:r>
            <a:endParaRPr sz="32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aphicFrame>
        <p:nvGraphicFramePr>
          <p:cNvPr id="1371" name="Google Shape;1371;p341"/>
          <p:cNvGraphicFramePr/>
          <p:nvPr/>
        </p:nvGraphicFramePr>
        <p:xfrm>
          <a:off x="1946041" y="1944680"/>
          <a:ext cx="3000000" cy="3000000"/>
        </p:xfrm>
        <a:graphic>
          <a:graphicData uri="http://schemas.openxmlformats.org/drawingml/2006/table">
            <a:tbl>
              <a:tblPr firstRow="1" bandRow="1">
                <a:noFill/>
                <a:tableStyleId>{0A493189-270C-42C2-B561-DDCC4C0B663A}</a:tableStyleId>
              </a:tblPr>
              <a:tblGrid>
                <a:gridCol w="1080975"/>
                <a:gridCol w="1080975"/>
              </a:tblGrid>
              <a:tr h="893075">
                <a:tc>
                  <a:txBody>
                    <a:bodyPr/>
                    <a:lstStyle/>
                    <a:p>
                      <a:pPr marL="0" marR="0" lvl="0" indent="0" algn="ctr" rtl="0">
                        <a:lnSpc>
                          <a:spcPct val="100000"/>
                        </a:lnSpc>
                        <a:spcBef>
                          <a:spcPts val="0"/>
                        </a:spcBef>
                        <a:spcAft>
                          <a:spcPts val="0"/>
                        </a:spcAft>
                        <a:buNone/>
                      </a:pPr>
                      <a:r>
                        <a:rPr lang="en-US" sz="3600" b="1" i="0" u="none" strike="noStrike" cap="none">
                          <a:solidFill>
                            <a:schemeClr val="dk1"/>
                          </a:solidFill>
                        </a:rPr>
                        <a:t>2</a:t>
                      </a:r>
                      <a:endParaRPr sz="3600" b="1" i="0" u="none" strike="noStrike" cap="none">
                        <a:solidFill>
                          <a:schemeClr val="dk1"/>
                        </a:solidFill>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3600" b="1" i="0" u="none" strike="noStrike" cap="none">
                          <a:solidFill>
                            <a:schemeClr val="dk1"/>
                          </a:solidFill>
                        </a:rPr>
                        <a:t>1</a:t>
                      </a:r>
                      <a:endParaRPr sz="3600" b="1" i="0" u="none" strike="noStrike" cap="none">
                        <a:solidFill>
                          <a:schemeClr val="dk1"/>
                        </a:solidFill>
                      </a:endParaRPr>
                    </a:p>
                  </a:txBody>
                  <a:tcPr marL="91450" marR="91450" marT="45725" marB="45725" anchor="ctr"/>
                </a:tc>
              </a:tr>
              <a:tr h="893075">
                <a:tc>
                  <a:txBody>
                    <a:bodyPr/>
                    <a:lstStyle/>
                    <a:p>
                      <a:pPr marL="0" marR="0" lvl="0" indent="0" algn="ctr" rtl="0">
                        <a:lnSpc>
                          <a:spcPct val="100000"/>
                        </a:lnSpc>
                        <a:spcBef>
                          <a:spcPts val="0"/>
                        </a:spcBef>
                        <a:spcAft>
                          <a:spcPts val="0"/>
                        </a:spcAft>
                        <a:buNone/>
                      </a:pPr>
                      <a:r>
                        <a:rPr lang="en-US" sz="3600" b="1" i="0" u="none" strike="noStrike" cap="none">
                          <a:solidFill>
                            <a:schemeClr val="dk1"/>
                          </a:solidFill>
                        </a:rPr>
                        <a:t>4</a:t>
                      </a:r>
                      <a:endParaRPr sz="3600" b="1" i="0" u="none" strike="noStrike" cap="none">
                        <a:solidFill>
                          <a:schemeClr val="dk1"/>
                        </a:solidFill>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3600" b="1" i="0" u="none" strike="noStrike" cap="none">
                          <a:solidFill>
                            <a:schemeClr val="dk1"/>
                          </a:solidFill>
                        </a:rPr>
                        <a:t>3</a:t>
                      </a:r>
                      <a:endParaRPr sz="3600" b="1" i="0" u="none" strike="noStrike" cap="none">
                        <a:solidFill>
                          <a:schemeClr val="dk1"/>
                        </a:solidFill>
                      </a:endParaRPr>
                    </a:p>
                  </a:txBody>
                  <a:tcPr marL="91450" marR="91450" marT="45725" marB="45725"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376" name="Shape 1376"/>
        <p:cNvGrpSpPr/>
        <p:nvPr/>
      </p:nvGrpSpPr>
      <p:grpSpPr>
        <a:xfrm>
          <a:off x="0" y="0"/>
          <a:ext cx="0" cy="0"/>
          <a:chOff x="0" y="0"/>
          <a:chExt cx="0" cy="0"/>
        </a:xfrm>
      </p:grpSpPr>
      <p:sp>
        <p:nvSpPr>
          <p:cNvPr id="1377" name="Google Shape;1377;p342"/>
          <p:cNvSpPr txBox="1"/>
          <p:nvPr/>
        </p:nvSpPr>
        <p:spPr>
          <a:xfrm>
            <a:off x="433331" y="204144"/>
            <a:ext cx="8656657" cy="76927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panose="020B0604020202020204"/>
              <a:buNone/>
            </a:pPr>
            <a:r>
              <a:rPr lang="en-US" sz="3200" b="1" i="0" u="none" strike="noStrike" cap="none">
                <a:solidFill>
                  <a:srgbClr val="604878"/>
                </a:solidFill>
                <a:latin typeface="Raleway Light"/>
                <a:ea typeface="Raleway Light"/>
                <a:cs typeface="Raleway Light"/>
                <a:sym typeface="Raleway Light"/>
              </a:rPr>
              <a:t>Inverse – Formulae</a:t>
            </a:r>
            <a:endParaRPr lang="en-US" sz="3200" b="1" i="0" u="none" strike="noStrike" cap="none">
              <a:solidFill>
                <a:srgbClr val="604878"/>
              </a:solidFill>
              <a:latin typeface="Raleway Light"/>
              <a:ea typeface="Raleway Light"/>
              <a:cs typeface="Raleway Light"/>
              <a:sym typeface="Raleway Light"/>
            </a:endParaRPr>
          </a:p>
        </p:txBody>
      </p:sp>
      <p:sp>
        <p:nvSpPr>
          <p:cNvPr id="1378" name="Google Shape;1378;p342"/>
          <p:cNvSpPr/>
          <p:nvPr/>
        </p:nvSpPr>
        <p:spPr>
          <a:xfrm>
            <a:off x="5292969" y="2404690"/>
            <a:ext cx="1155646" cy="650631"/>
          </a:xfrm>
          <a:prstGeom prst="mathEqual">
            <a:avLst>
              <a:gd name="adj1" fmla="val 23520"/>
              <a:gd name="adj2" fmla="val 11760"/>
            </a:avLst>
          </a:prstGeom>
          <a:solidFill>
            <a:schemeClr val="accent1"/>
          </a:solidFill>
          <a:ln w="25400" cap="flat" cmpd="sng">
            <a:solidFill>
              <a:srgbClr val="AF5C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379" name="Google Shape;1379;p342"/>
          <p:cNvSpPr/>
          <p:nvPr/>
        </p:nvSpPr>
        <p:spPr>
          <a:xfrm>
            <a:off x="764931" y="1866154"/>
            <a:ext cx="4369776" cy="1727701"/>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Adjoint of the given matrix is </a:t>
            </a:r>
            <a:endParaRPr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1380" name="Google Shape;1380;p342"/>
          <p:cNvGrpSpPr/>
          <p:nvPr/>
        </p:nvGrpSpPr>
        <p:grpSpPr>
          <a:xfrm>
            <a:off x="7580936" y="1704146"/>
            <a:ext cx="2611315" cy="2110159"/>
            <a:chOff x="4423877" y="3182812"/>
            <a:chExt cx="2611315" cy="2593731"/>
          </a:xfrm>
        </p:grpSpPr>
        <p:sp>
          <p:nvSpPr>
            <p:cNvPr id="1381" name="Google Shape;1381;p342"/>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382" name="Google Shape;1382;p342"/>
            <p:cNvSpPr/>
            <p:nvPr/>
          </p:nvSpPr>
          <p:spPr>
            <a:xfrm>
              <a:off x="6648331"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graphicFrame>
        <p:nvGraphicFramePr>
          <p:cNvPr id="1383" name="Google Shape;1383;p342"/>
          <p:cNvGraphicFramePr/>
          <p:nvPr/>
        </p:nvGraphicFramePr>
        <p:xfrm>
          <a:off x="7836888" y="1866154"/>
          <a:ext cx="3000000" cy="3000000"/>
        </p:xfrm>
        <a:graphic>
          <a:graphicData uri="http://schemas.openxmlformats.org/drawingml/2006/table">
            <a:tbl>
              <a:tblPr firstRow="1" bandRow="1">
                <a:noFill/>
                <a:tableStyleId>{0A493189-270C-42C2-B561-DDCC4C0B663A}</a:tableStyleId>
              </a:tblPr>
              <a:tblGrid>
                <a:gridCol w="1080975"/>
                <a:gridCol w="1080975"/>
              </a:tblGrid>
              <a:tr h="893075">
                <a:tc>
                  <a:txBody>
                    <a:bodyPr/>
                    <a:lstStyle/>
                    <a:p>
                      <a:pPr marL="0" marR="0" lvl="0" indent="0" algn="ctr" rtl="0">
                        <a:lnSpc>
                          <a:spcPct val="100000"/>
                        </a:lnSpc>
                        <a:spcBef>
                          <a:spcPts val="0"/>
                        </a:spcBef>
                        <a:spcAft>
                          <a:spcPts val="0"/>
                        </a:spcAft>
                        <a:buNone/>
                      </a:pPr>
                      <a:r>
                        <a:rPr lang="en-US" sz="3600" b="1" i="0" u="none" strike="noStrike" cap="none">
                          <a:solidFill>
                            <a:schemeClr val="dk1"/>
                          </a:solidFill>
                        </a:rPr>
                        <a:t>3</a:t>
                      </a:r>
                      <a:endParaRPr sz="3600" b="1" i="0" u="none" strike="noStrike" cap="none">
                        <a:solidFill>
                          <a:schemeClr val="dk1"/>
                        </a:solidFill>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3600" b="1" i="0" u="none" strike="noStrike" cap="none">
                          <a:solidFill>
                            <a:schemeClr val="dk1"/>
                          </a:solidFill>
                        </a:rPr>
                        <a:t>-1</a:t>
                      </a:r>
                      <a:endParaRPr sz="3600" b="1" i="0" u="none" strike="noStrike" cap="none">
                        <a:solidFill>
                          <a:schemeClr val="dk1"/>
                        </a:solidFill>
                      </a:endParaRPr>
                    </a:p>
                  </a:txBody>
                  <a:tcPr marL="91450" marR="91450" marT="45725" marB="45725" anchor="ctr"/>
                </a:tc>
              </a:tr>
              <a:tr h="893075">
                <a:tc>
                  <a:txBody>
                    <a:bodyPr/>
                    <a:lstStyle/>
                    <a:p>
                      <a:pPr marL="0" marR="0" lvl="0" indent="0" algn="ctr" rtl="0">
                        <a:lnSpc>
                          <a:spcPct val="100000"/>
                        </a:lnSpc>
                        <a:spcBef>
                          <a:spcPts val="0"/>
                        </a:spcBef>
                        <a:spcAft>
                          <a:spcPts val="0"/>
                        </a:spcAft>
                        <a:buNone/>
                      </a:pPr>
                      <a:r>
                        <a:rPr lang="en-US" sz="3600" b="1" i="0" u="none" strike="noStrike" cap="none">
                          <a:solidFill>
                            <a:schemeClr val="dk1"/>
                          </a:solidFill>
                        </a:rPr>
                        <a:t>-4</a:t>
                      </a:r>
                      <a:endParaRPr sz="3600" b="1" i="0" u="none" strike="noStrike" cap="none">
                        <a:solidFill>
                          <a:schemeClr val="dk1"/>
                        </a:solidFill>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3600" b="1" i="0" u="none" strike="noStrike" cap="none">
                          <a:solidFill>
                            <a:schemeClr val="dk1"/>
                          </a:solidFill>
                        </a:rPr>
                        <a:t>2</a:t>
                      </a:r>
                      <a:endParaRPr sz="3600" b="1" i="0" u="none" strike="noStrike" cap="none">
                        <a:solidFill>
                          <a:schemeClr val="dk1"/>
                        </a:solidFill>
                      </a:endParaRPr>
                    </a:p>
                  </a:txBody>
                  <a:tcPr marL="91450" marR="91450" marT="45725" marB="45725" anchor="ctr"/>
                </a:tc>
              </a:tr>
            </a:tbl>
          </a:graphicData>
        </a:graphic>
      </p:graphicFrame>
      <p:sp>
        <p:nvSpPr>
          <p:cNvPr id="1384" name="Google Shape;1384;p342"/>
          <p:cNvSpPr/>
          <p:nvPr/>
        </p:nvSpPr>
        <p:spPr>
          <a:xfrm>
            <a:off x="764931" y="4310415"/>
            <a:ext cx="4369776" cy="1727701"/>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Determinant of the given matrix is </a:t>
            </a:r>
            <a:endParaRPr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85" name="Google Shape;1385;p342"/>
          <p:cNvSpPr/>
          <p:nvPr/>
        </p:nvSpPr>
        <p:spPr>
          <a:xfrm>
            <a:off x="5292969" y="4848949"/>
            <a:ext cx="1155646" cy="650631"/>
          </a:xfrm>
          <a:prstGeom prst="mathEqual">
            <a:avLst>
              <a:gd name="adj1" fmla="val 23520"/>
              <a:gd name="adj2" fmla="val 11760"/>
            </a:avLst>
          </a:prstGeom>
          <a:solidFill>
            <a:schemeClr val="accent1"/>
          </a:solidFill>
          <a:ln w="25400" cap="flat" cmpd="sng">
            <a:solidFill>
              <a:srgbClr val="AF5C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386" name="Google Shape;1386;p342"/>
          <p:cNvSpPr/>
          <p:nvPr/>
        </p:nvSpPr>
        <p:spPr>
          <a:xfrm>
            <a:off x="6989884" y="4310415"/>
            <a:ext cx="4369776" cy="1727701"/>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panose="020B0604020202020204"/>
              <a:buNone/>
            </a:pPr>
            <a:r>
              <a:rPr lang="en-US" sz="3200" b="1" i="0" u="none" strike="noStrike" cap="none">
                <a:solidFill>
                  <a:srgbClr val="000000"/>
                </a:solidFill>
                <a:latin typeface="Calibri" panose="020F0502020204030204"/>
                <a:ea typeface="Calibri" panose="020F0502020204030204"/>
                <a:cs typeface="Calibri" panose="020F0502020204030204"/>
                <a:sym typeface="Calibri" panose="020F0502020204030204"/>
              </a:rPr>
              <a:t>=&gt; 2x3 – 4x1 = 2</a:t>
            </a:r>
            <a:endParaRPr sz="3200" b="1"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391" name="Shape 1391"/>
        <p:cNvGrpSpPr/>
        <p:nvPr/>
      </p:nvGrpSpPr>
      <p:grpSpPr>
        <a:xfrm>
          <a:off x="0" y="0"/>
          <a:ext cx="0" cy="0"/>
          <a:chOff x="0" y="0"/>
          <a:chExt cx="0" cy="0"/>
        </a:xfrm>
      </p:grpSpPr>
      <p:sp>
        <p:nvSpPr>
          <p:cNvPr id="1392" name="Google Shape;1392;p343"/>
          <p:cNvSpPr txBox="1"/>
          <p:nvPr/>
        </p:nvSpPr>
        <p:spPr>
          <a:xfrm>
            <a:off x="433331" y="204144"/>
            <a:ext cx="8656657" cy="76927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panose="020B0604020202020204"/>
              <a:buNone/>
            </a:pPr>
            <a:r>
              <a:rPr lang="en-US" sz="3200" b="1" i="0" u="none" strike="noStrike" cap="none">
                <a:solidFill>
                  <a:srgbClr val="604878"/>
                </a:solidFill>
                <a:latin typeface="Raleway Light"/>
                <a:ea typeface="Raleway Light"/>
                <a:cs typeface="Raleway Light"/>
                <a:sym typeface="Raleway Light"/>
              </a:rPr>
              <a:t>Inverse – Formulae</a:t>
            </a:r>
            <a:endParaRPr lang="en-US" sz="3200" b="1" i="0" u="none" strike="noStrike" cap="none">
              <a:solidFill>
                <a:srgbClr val="604878"/>
              </a:solidFill>
              <a:latin typeface="Raleway Light"/>
              <a:ea typeface="Raleway Light"/>
              <a:cs typeface="Raleway Light"/>
              <a:sym typeface="Raleway Light"/>
            </a:endParaRPr>
          </a:p>
        </p:txBody>
      </p:sp>
      <p:sp>
        <p:nvSpPr>
          <p:cNvPr id="1393" name="Google Shape;1393;p343"/>
          <p:cNvSpPr/>
          <p:nvPr/>
        </p:nvSpPr>
        <p:spPr>
          <a:xfrm>
            <a:off x="5292969" y="2404690"/>
            <a:ext cx="1155646" cy="650631"/>
          </a:xfrm>
          <a:prstGeom prst="mathEqual">
            <a:avLst>
              <a:gd name="adj1" fmla="val 23520"/>
              <a:gd name="adj2" fmla="val 11760"/>
            </a:avLst>
          </a:prstGeom>
          <a:solidFill>
            <a:schemeClr val="accent1"/>
          </a:solidFill>
          <a:ln w="25400" cap="flat" cmpd="sng">
            <a:solidFill>
              <a:srgbClr val="AF5C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394" name="Google Shape;1394;p343"/>
          <p:cNvSpPr/>
          <p:nvPr/>
        </p:nvSpPr>
        <p:spPr>
          <a:xfrm>
            <a:off x="826478" y="4325814"/>
            <a:ext cx="10709030" cy="1776229"/>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To verify the result we can use the inverse property that states that:</a:t>
            </a:r>
            <a:endPar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AA</a:t>
            </a:r>
            <a:r>
              <a:rPr lang="en-US" sz="2000" b="0" i="0" u="none" strike="noStrike" cap="none" baseline="30000">
                <a:solidFill>
                  <a:srgbClr val="000000"/>
                </a:solidFill>
                <a:latin typeface="Calibri" panose="020F0502020204030204"/>
                <a:ea typeface="Calibri" panose="020F0502020204030204"/>
                <a:cs typeface="Calibri" panose="020F0502020204030204"/>
                <a:sym typeface="Calibri" panose="020F0502020204030204"/>
              </a:rPr>
              <a:t>-1</a:t>
            </a: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 = I , where I is the identity matrix. </a:t>
            </a:r>
            <a:endPar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1395" name="Google Shape;1395;p343"/>
          <p:cNvGrpSpPr/>
          <p:nvPr/>
        </p:nvGrpSpPr>
        <p:grpSpPr>
          <a:xfrm>
            <a:off x="1690089" y="1782672"/>
            <a:ext cx="2611315" cy="2110159"/>
            <a:chOff x="4423877" y="3182812"/>
            <a:chExt cx="2611315" cy="2593731"/>
          </a:xfrm>
        </p:grpSpPr>
        <p:sp>
          <p:nvSpPr>
            <p:cNvPr id="1396" name="Google Shape;1396;p343"/>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397" name="Google Shape;1397;p343"/>
            <p:cNvSpPr/>
            <p:nvPr/>
          </p:nvSpPr>
          <p:spPr>
            <a:xfrm>
              <a:off x="6648331"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1398" name="Google Shape;1398;p343"/>
          <p:cNvSpPr txBox="1"/>
          <p:nvPr/>
        </p:nvSpPr>
        <p:spPr>
          <a:xfrm>
            <a:off x="4301404" y="1490284"/>
            <a:ext cx="633046"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a:solidFill>
                  <a:srgbClr val="000000"/>
                </a:solidFill>
                <a:latin typeface="Arial" panose="020B0604020202020204"/>
                <a:ea typeface="Arial" panose="020B0604020202020204"/>
                <a:cs typeface="Arial" panose="020B0604020202020204"/>
                <a:sym typeface="Arial" panose="020B0604020202020204"/>
              </a:rPr>
              <a:t>-1</a:t>
            </a:r>
            <a:endParaRPr sz="32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aphicFrame>
        <p:nvGraphicFramePr>
          <p:cNvPr id="1399" name="Google Shape;1399;p343"/>
          <p:cNvGraphicFramePr/>
          <p:nvPr/>
        </p:nvGraphicFramePr>
        <p:xfrm>
          <a:off x="1946041" y="1944680"/>
          <a:ext cx="3000000" cy="3000000"/>
        </p:xfrm>
        <a:graphic>
          <a:graphicData uri="http://schemas.openxmlformats.org/drawingml/2006/table">
            <a:tbl>
              <a:tblPr firstRow="1" bandRow="1">
                <a:noFill/>
                <a:tableStyleId>{0A493189-270C-42C2-B561-DDCC4C0B663A}</a:tableStyleId>
              </a:tblPr>
              <a:tblGrid>
                <a:gridCol w="1080975"/>
                <a:gridCol w="1080975"/>
              </a:tblGrid>
              <a:tr h="893075">
                <a:tc>
                  <a:txBody>
                    <a:bodyPr/>
                    <a:lstStyle/>
                    <a:p>
                      <a:pPr marL="0" marR="0" lvl="0" indent="0" algn="ctr" rtl="0">
                        <a:lnSpc>
                          <a:spcPct val="100000"/>
                        </a:lnSpc>
                        <a:spcBef>
                          <a:spcPts val="0"/>
                        </a:spcBef>
                        <a:spcAft>
                          <a:spcPts val="0"/>
                        </a:spcAft>
                        <a:buNone/>
                      </a:pPr>
                      <a:r>
                        <a:rPr lang="en-US" sz="3600" b="1" i="0" u="none" strike="noStrike" cap="none">
                          <a:solidFill>
                            <a:schemeClr val="dk1"/>
                          </a:solidFill>
                        </a:rPr>
                        <a:t>2</a:t>
                      </a:r>
                      <a:endParaRPr sz="3600" b="1" i="0" u="none" strike="noStrike" cap="none">
                        <a:solidFill>
                          <a:schemeClr val="dk1"/>
                        </a:solidFill>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3600" b="1" i="0" u="none" strike="noStrike" cap="none">
                          <a:solidFill>
                            <a:schemeClr val="dk1"/>
                          </a:solidFill>
                        </a:rPr>
                        <a:t>1</a:t>
                      </a:r>
                      <a:endParaRPr sz="3600" b="1" i="0" u="none" strike="noStrike" cap="none">
                        <a:solidFill>
                          <a:schemeClr val="dk1"/>
                        </a:solidFill>
                      </a:endParaRPr>
                    </a:p>
                  </a:txBody>
                  <a:tcPr marL="91450" marR="91450" marT="45725" marB="45725" anchor="ctr"/>
                </a:tc>
              </a:tr>
              <a:tr h="893075">
                <a:tc>
                  <a:txBody>
                    <a:bodyPr/>
                    <a:lstStyle/>
                    <a:p>
                      <a:pPr marL="0" marR="0" lvl="0" indent="0" algn="ctr" rtl="0">
                        <a:lnSpc>
                          <a:spcPct val="100000"/>
                        </a:lnSpc>
                        <a:spcBef>
                          <a:spcPts val="0"/>
                        </a:spcBef>
                        <a:spcAft>
                          <a:spcPts val="0"/>
                        </a:spcAft>
                        <a:buNone/>
                      </a:pPr>
                      <a:r>
                        <a:rPr lang="en-US" sz="3600" b="1" i="0" u="none" strike="noStrike" cap="none">
                          <a:solidFill>
                            <a:schemeClr val="dk1"/>
                          </a:solidFill>
                        </a:rPr>
                        <a:t>4</a:t>
                      </a:r>
                      <a:endParaRPr sz="3600" b="1" i="0" u="none" strike="noStrike" cap="none">
                        <a:solidFill>
                          <a:schemeClr val="dk1"/>
                        </a:solidFill>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3600" b="1" i="0" u="none" strike="noStrike" cap="none">
                          <a:solidFill>
                            <a:schemeClr val="dk1"/>
                          </a:solidFill>
                        </a:rPr>
                        <a:t>3</a:t>
                      </a:r>
                      <a:endParaRPr sz="3600" b="1" i="0" u="none" strike="noStrike" cap="none">
                        <a:solidFill>
                          <a:schemeClr val="dk1"/>
                        </a:solidFill>
                      </a:endParaRPr>
                    </a:p>
                  </a:txBody>
                  <a:tcPr marL="91450" marR="91450" marT="45725" marB="45725" anchor="ctr"/>
                </a:tc>
              </a:tr>
            </a:tbl>
          </a:graphicData>
        </a:graphic>
      </p:graphicFrame>
      <p:grpSp>
        <p:nvGrpSpPr>
          <p:cNvPr id="1400" name="Google Shape;1400;p343"/>
          <p:cNvGrpSpPr/>
          <p:nvPr/>
        </p:nvGrpSpPr>
        <p:grpSpPr>
          <a:xfrm>
            <a:off x="7563350" y="1874466"/>
            <a:ext cx="2611315" cy="2110159"/>
            <a:chOff x="4423877" y="3182812"/>
            <a:chExt cx="2611315" cy="2593731"/>
          </a:xfrm>
        </p:grpSpPr>
        <p:sp>
          <p:nvSpPr>
            <p:cNvPr id="1401" name="Google Shape;1401;p343"/>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402" name="Google Shape;1402;p343"/>
            <p:cNvSpPr/>
            <p:nvPr/>
          </p:nvSpPr>
          <p:spPr>
            <a:xfrm>
              <a:off x="6648331"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graphicFrame>
        <p:nvGraphicFramePr>
          <p:cNvPr id="1403" name="Google Shape;1403;p343"/>
          <p:cNvGraphicFramePr/>
          <p:nvPr/>
        </p:nvGraphicFramePr>
        <p:xfrm>
          <a:off x="7819302" y="2036474"/>
          <a:ext cx="3000000" cy="3000000"/>
        </p:xfrm>
        <a:graphic>
          <a:graphicData uri="http://schemas.openxmlformats.org/drawingml/2006/table">
            <a:tbl>
              <a:tblPr firstRow="1" bandRow="1">
                <a:noFill/>
                <a:tableStyleId>{0A493189-270C-42C2-B561-DDCC4C0B663A}</a:tableStyleId>
              </a:tblPr>
              <a:tblGrid>
                <a:gridCol w="1080975"/>
                <a:gridCol w="1080975"/>
              </a:tblGrid>
              <a:tr h="893075">
                <a:tc>
                  <a:txBody>
                    <a:bodyPr/>
                    <a:lstStyle/>
                    <a:p>
                      <a:pPr marL="0" marR="0" lvl="0" indent="0" algn="ctr" rtl="0">
                        <a:lnSpc>
                          <a:spcPct val="100000"/>
                        </a:lnSpc>
                        <a:spcBef>
                          <a:spcPts val="0"/>
                        </a:spcBef>
                        <a:spcAft>
                          <a:spcPts val="0"/>
                        </a:spcAft>
                        <a:buNone/>
                      </a:pPr>
                      <a:r>
                        <a:rPr lang="en-US" sz="3600" b="1" i="0" u="none" strike="noStrike" cap="none">
                          <a:solidFill>
                            <a:schemeClr val="dk1"/>
                          </a:solidFill>
                        </a:rPr>
                        <a:t>3/2</a:t>
                      </a:r>
                      <a:endParaRPr sz="3600" b="1" i="0" u="none" strike="noStrike" cap="none">
                        <a:solidFill>
                          <a:schemeClr val="dk1"/>
                        </a:solidFill>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3600" b="1" i="0" u="none" strike="noStrike" cap="none">
                          <a:solidFill>
                            <a:schemeClr val="dk1"/>
                          </a:solidFill>
                        </a:rPr>
                        <a:t>-1/2</a:t>
                      </a:r>
                      <a:endParaRPr sz="3600" b="1" i="0" u="none" strike="noStrike" cap="none">
                        <a:solidFill>
                          <a:schemeClr val="dk1"/>
                        </a:solidFill>
                      </a:endParaRPr>
                    </a:p>
                  </a:txBody>
                  <a:tcPr marL="91450" marR="91450" marT="45725" marB="45725" anchor="ctr"/>
                </a:tc>
              </a:tr>
              <a:tr h="893075">
                <a:tc>
                  <a:txBody>
                    <a:bodyPr/>
                    <a:lstStyle/>
                    <a:p>
                      <a:pPr marL="0" marR="0" lvl="0" indent="0" algn="ctr" rtl="0">
                        <a:lnSpc>
                          <a:spcPct val="100000"/>
                        </a:lnSpc>
                        <a:spcBef>
                          <a:spcPts val="0"/>
                        </a:spcBef>
                        <a:spcAft>
                          <a:spcPts val="0"/>
                        </a:spcAft>
                        <a:buNone/>
                      </a:pPr>
                      <a:r>
                        <a:rPr lang="en-US" sz="3600" b="1" i="0" u="none" strike="noStrike" cap="none">
                          <a:solidFill>
                            <a:schemeClr val="dk1"/>
                          </a:solidFill>
                        </a:rPr>
                        <a:t>-2</a:t>
                      </a:r>
                      <a:endParaRPr sz="3600" b="1" i="0" u="none" strike="noStrike" cap="none">
                        <a:solidFill>
                          <a:schemeClr val="dk1"/>
                        </a:solidFill>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3600" b="1" i="0" u="none" strike="noStrike" cap="none">
                          <a:solidFill>
                            <a:schemeClr val="dk1"/>
                          </a:solidFill>
                        </a:rPr>
                        <a:t>1</a:t>
                      </a:r>
                      <a:endParaRPr sz="3600" b="1" i="0" u="none" strike="noStrike" cap="none">
                        <a:solidFill>
                          <a:schemeClr val="dk1"/>
                        </a:solidFill>
                      </a:endParaRPr>
                    </a:p>
                  </a:txBody>
                  <a:tcPr marL="91450" marR="91450" marT="45725" marB="45725"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408" name="Shape 1408"/>
        <p:cNvGrpSpPr/>
        <p:nvPr/>
      </p:nvGrpSpPr>
      <p:grpSpPr>
        <a:xfrm>
          <a:off x="0" y="0"/>
          <a:ext cx="0" cy="0"/>
          <a:chOff x="0" y="0"/>
          <a:chExt cx="0" cy="0"/>
        </a:xfrm>
      </p:grpSpPr>
      <p:sp>
        <p:nvSpPr>
          <p:cNvPr id="1409" name="Google Shape;1409;p344"/>
          <p:cNvSpPr txBox="1"/>
          <p:nvPr/>
        </p:nvSpPr>
        <p:spPr>
          <a:xfrm>
            <a:off x="433331" y="204144"/>
            <a:ext cx="8656657" cy="76927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panose="020B0604020202020204"/>
              <a:buNone/>
            </a:pPr>
            <a:r>
              <a:rPr lang="en-US" sz="3200" b="1" i="0" u="none" strike="noStrike" cap="none">
                <a:solidFill>
                  <a:srgbClr val="604878"/>
                </a:solidFill>
                <a:latin typeface="Raleway Light"/>
                <a:ea typeface="Raleway Light"/>
                <a:cs typeface="Raleway Light"/>
                <a:sym typeface="Raleway Light"/>
              </a:rPr>
              <a:t>Inverse – Formulae</a:t>
            </a:r>
            <a:endParaRPr lang="en-US" sz="3200" b="1" i="0" u="none" strike="noStrike" cap="none">
              <a:solidFill>
                <a:srgbClr val="604878"/>
              </a:solidFill>
              <a:latin typeface="Raleway Light"/>
              <a:ea typeface="Raleway Light"/>
              <a:cs typeface="Raleway Light"/>
              <a:sym typeface="Raleway Light"/>
            </a:endParaRPr>
          </a:p>
        </p:txBody>
      </p:sp>
      <p:sp>
        <p:nvSpPr>
          <p:cNvPr id="1410" name="Google Shape;1410;p344"/>
          <p:cNvSpPr/>
          <p:nvPr/>
        </p:nvSpPr>
        <p:spPr>
          <a:xfrm>
            <a:off x="826478" y="4325814"/>
            <a:ext cx="10709030" cy="1776229"/>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Since we are getting an identity matrix when we did AA</a:t>
            </a:r>
            <a:r>
              <a:rPr lang="en-US" sz="2000" b="0" i="0" u="none" strike="noStrike" cap="none" baseline="30000">
                <a:solidFill>
                  <a:srgbClr val="000000"/>
                </a:solidFill>
                <a:latin typeface="Calibri" panose="020F0502020204030204"/>
                <a:ea typeface="Calibri" panose="020F0502020204030204"/>
                <a:cs typeface="Calibri" panose="020F0502020204030204"/>
                <a:sym typeface="Calibri" panose="020F0502020204030204"/>
              </a:rPr>
              <a:t>-1</a:t>
            </a: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 we have calculated the inverse of the matrix successfully. We can follow the same formulae for the 3x3 matrix as well – where the adjoint and the determinant will determine the inverse of the given matrix. </a:t>
            </a:r>
            <a:endPar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graphicFrame>
        <p:nvGraphicFramePr>
          <p:cNvPr id="1411" name="Google Shape;1411;p344"/>
          <p:cNvGraphicFramePr/>
          <p:nvPr/>
        </p:nvGraphicFramePr>
        <p:xfrm>
          <a:off x="851398" y="2102941"/>
          <a:ext cx="3000000" cy="3000000"/>
        </p:xfrm>
        <a:graphic>
          <a:graphicData uri="http://schemas.openxmlformats.org/drawingml/2006/table">
            <a:tbl>
              <a:tblPr firstRow="1" bandRow="1">
                <a:noFill/>
                <a:tableStyleId>{0A493189-270C-42C2-B561-DDCC4C0B663A}</a:tableStyleId>
              </a:tblPr>
              <a:tblGrid>
                <a:gridCol w="1080975"/>
                <a:gridCol w="1080975"/>
              </a:tblGrid>
              <a:tr h="893075">
                <a:tc>
                  <a:txBody>
                    <a:bodyPr/>
                    <a:lstStyle/>
                    <a:p>
                      <a:pPr marL="0" marR="0" lvl="0" indent="0" algn="ctr" rtl="0">
                        <a:lnSpc>
                          <a:spcPct val="100000"/>
                        </a:lnSpc>
                        <a:spcBef>
                          <a:spcPts val="0"/>
                        </a:spcBef>
                        <a:spcAft>
                          <a:spcPts val="0"/>
                        </a:spcAft>
                        <a:buNone/>
                      </a:pPr>
                      <a:r>
                        <a:rPr lang="en-US" sz="3600" b="1" i="0" u="none" strike="noStrike" cap="none">
                          <a:solidFill>
                            <a:schemeClr val="dk1"/>
                          </a:solidFill>
                        </a:rPr>
                        <a:t>2</a:t>
                      </a:r>
                      <a:endParaRPr sz="3600" b="1" i="0" u="none" strike="noStrike" cap="none">
                        <a:solidFill>
                          <a:schemeClr val="dk1"/>
                        </a:solidFill>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3600" b="1" i="0" u="none" strike="noStrike" cap="none">
                          <a:solidFill>
                            <a:schemeClr val="dk1"/>
                          </a:solidFill>
                        </a:rPr>
                        <a:t>1</a:t>
                      </a:r>
                      <a:endParaRPr sz="3600" b="1" i="0" u="none" strike="noStrike" cap="none">
                        <a:solidFill>
                          <a:schemeClr val="dk1"/>
                        </a:solidFill>
                      </a:endParaRPr>
                    </a:p>
                  </a:txBody>
                  <a:tcPr marL="91450" marR="91450" marT="45725" marB="45725" anchor="ctr"/>
                </a:tc>
              </a:tr>
              <a:tr h="893075">
                <a:tc>
                  <a:txBody>
                    <a:bodyPr/>
                    <a:lstStyle/>
                    <a:p>
                      <a:pPr marL="0" marR="0" lvl="0" indent="0" algn="ctr" rtl="0">
                        <a:lnSpc>
                          <a:spcPct val="100000"/>
                        </a:lnSpc>
                        <a:spcBef>
                          <a:spcPts val="0"/>
                        </a:spcBef>
                        <a:spcAft>
                          <a:spcPts val="0"/>
                        </a:spcAft>
                        <a:buNone/>
                      </a:pPr>
                      <a:r>
                        <a:rPr lang="en-US" sz="3600" b="1" i="0" u="none" strike="noStrike" cap="none">
                          <a:solidFill>
                            <a:schemeClr val="dk1"/>
                          </a:solidFill>
                        </a:rPr>
                        <a:t>4</a:t>
                      </a:r>
                      <a:endParaRPr sz="3600" b="1" i="0" u="none" strike="noStrike" cap="none">
                        <a:solidFill>
                          <a:schemeClr val="dk1"/>
                        </a:solidFill>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3600" b="1" i="0" u="none" strike="noStrike" cap="none">
                          <a:solidFill>
                            <a:schemeClr val="dk1"/>
                          </a:solidFill>
                        </a:rPr>
                        <a:t>3</a:t>
                      </a:r>
                      <a:endParaRPr sz="3600" b="1" i="0" u="none" strike="noStrike" cap="none">
                        <a:solidFill>
                          <a:schemeClr val="dk1"/>
                        </a:solidFill>
                      </a:endParaRPr>
                    </a:p>
                  </a:txBody>
                  <a:tcPr marL="91450" marR="91450" marT="45725" marB="45725" anchor="ctr"/>
                </a:tc>
              </a:tr>
            </a:tbl>
          </a:graphicData>
        </a:graphic>
      </p:graphicFrame>
      <p:grpSp>
        <p:nvGrpSpPr>
          <p:cNvPr id="1412" name="Google Shape;1412;p344"/>
          <p:cNvGrpSpPr/>
          <p:nvPr/>
        </p:nvGrpSpPr>
        <p:grpSpPr>
          <a:xfrm>
            <a:off x="3980484" y="1874466"/>
            <a:ext cx="2611315" cy="2110159"/>
            <a:chOff x="4423877" y="3182812"/>
            <a:chExt cx="2611315" cy="2593731"/>
          </a:xfrm>
        </p:grpSpPr>
        <p:sp>
          <p:nvSpPr>
            <p:cNvPr id="1413" name="Google Shape;1413;p344"/>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414" name="Google Shape;1414;p344"/>
            <p:cNvSpPr/>
            <p:nvPr/>
          </p:nvSpPr>
          <p:spPr>
            <a:xfrm>
              <a:off x="6648331"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graphicFrame>
        <p:nvGraphicFramePr>
          <p:cNvPr id="1415" name="Google Shape;1415;p344"/>
          <p:cNvGraphicFramePr/>
          <p:nvPr/>
        </p:nvGraphicFramePr>
        <p:xfrm>
          <a:off x="4236436" y="2036474"/>
          <a:ext cx="3000000" cy="3000000"/>
        </p:xfrm>
        <a:graphic>
          <a:graphicData uri="http://schemas.openxmlformats.org/drawingml/2006/table">
            <a:tbl>
              <a:tblPr firstRow="1" bandRow="1">
                <a:noFill/>
                <a:tableStyleId>{0A493189-270C-42C2-B561-DDCC4C0B663A}</a:tableStyleId>
              </a:tblPr>
              <a:tblGrid>
                <a:gridCol w="1080975"/>
                <a:gridCol w="1080975"/>
              </a:tblGrid>
              <a:tr h="893075">
                <a:tc>
                  <a:txBody>
                    <a:bodyPr/>
                    <a:lstStyle/>
                    <a:p>
                      <a:pPr marL="0" marR="0" lvl="0" indent="0" algn="ctr" rtl="0">
                        <a:lnSpc>
                          <a:spcPct val="100000"/>
                        </a:lnSpc>
                        <a:spcBef>
                          <a:spcPts val="0"/>
                        </a:spcBef>
                        <a:spcAft>
                          <a:spcPts val="0"/>
                        </a:spcAft>
                        <a:buNone/>
                      </a:pPr>
                      <a:r>
                        <a:rPr lang="en-US" sz="3600" b="1" i="0" u="none" strike="noStrike" cap="none">
                          <a:solidFill>
                            <a:schemeClr val="dk1"/>
                          </a:solidFill>
                        </a:rPr>
                        <a:t>3/2</a:t>
                      </a:r>
                      <a:endParaRPr sz="3600" b="1" i="0" u="none" strike="noStrike" cap="none">
                        <a:solidFill>
                          <a:schemeClr val="dk1"/>
                        </a:solidFill>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3600" b="1" i="0" u="none" strike="noStrike" cap="none">
                          <a:solidFill>
                            <a:schemeClr val="dk1"/>
                          </a:solidFill>
                        </a:rPr>
                        <a:t>-1/2</a:t>
                      </a:r>
                      <a:endParaRPr sz="3600" b="1" i="0" u="none" strike="noStrike" cap="none">
                        <a:solidFill>
                          <a:schemeClr val="dk1"/>
                        </a:solidFill>
                      </a:endParaRPr>
                    </a:p>
                  </a:txBody>
                  <a:tcPr marL="91450" marR="91450" marT="45725" marB="45725" anchor="ctr"/>
                </a:tc>
              </a:tr>
              <a:tr h="893075">
                <a:tc>
                  <a:txBody>
                    <a:bodyPr/>
                    <a:lstStyle/>
                    <a:p>
                      <a:pPr marL="0" marR="0" lvl="0" indent="0" algn="ctr" rtl="0">
                        <a:lnSpc>
                          <a:spcPct val="100000"/>
                        </a:lnSpc>
                        <a:spcBef>
                          <a:spcPts val="0"/>
                        </a:spcBef>
                        <a:spcAft>
                          <a:spcPts val="0"/>
                        </a:spcAft>
                        <a:buNone/>
                      </a:pPr>
                      <a:r>
                        <a:rPr lang="en-US" sz="3600" b="1" i="0" u="none" strike="noStrike" cap="none">
                          <a:solidFill>
                            <a:schemeClr val="dk1"/>
                          </a:solidFill>
                        </a:rPr>
                        <a:t>-2</a:t>
                      </a:r>
                      <a:endParaRPr sz="3600" b="1" i="0" u="none" strike="noStrike" cap="none">
                        <a:solidFill>
                          <a:schemeClr val="dk1"/>
                        </a:solidFill>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3600" b="1" i="0" u="none" strike="noStrike" cap="none">
                          <a:solidFill>
                            <a:schemeClr val="dk1"/>
                          </a:solidFill>
                        </a:rPr>
                        <a:t>1</a:t>
                      </a:r>
                      <a:endParaRPr sz="3600" b="1" i="0" u="none" strike="noStrike" cap="none">
                        <a:solidFill>
                          <a:schemeClr val="dk1"/>
                        </a:solidFill>
                      </a:endParaRPr>
                    </a:p>
                  </a:txBody>
                  <a:tcPr marL="91450" marR="91450" marT="45725" marB="45725" anchor="ctr"/>
                </a:tc>
              </a:tr>
            </a:tbl>
          </a:graphicData>
        </a:graphic>
      </p:graphicFrame>
      <p:grpSp>
        <p:nvGrpSpPr>
          <p:cNvPr id="1416" name="Google Shape;1416;p344"/>
          <p:cNvGrpSpPr/>
          <p:nvPr/>
        </p:nvGrpSpPr>
        <p:grpSpPr>
          <a:xfrm>
            <a:off x="560276" y="1874466"/>
            <a:ext cx="2611315" cy="2110159"/>
            <a:chOff x="4423877" y="3182812"/>
            <a:chExt cx="2611315" cy="2593731"/>
          </a:xfrm>
        </p:grpSpPr>
        <p:sp>
          <p:nvSpPr>
            <p:cNvPr id="1417" name="Google Shape;1417;p344"/>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418" name="Google Shape;1418;p344"/>
            <p:cNvSpPr/>
            <p:nvPr/>
          </p:nvSpPr>
          <p:spPr>
            <a:xfrm>
              <a:off x="6648331"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1419" name="Google Shape;1419;p344"/>
          <p:cNvSpPr/>
          <p:nvPr/>
        </p:nvSpPr>
        <p:spPr>
          <a:xfrm>
            <a:off x="3332285" y="2523392"/>
            <a:ext cx="474784" cy="580293"/>
          </a:xfrm>
          <a:prstGeom prst="mathMultiply">
            <a:avLst>
              <a:gd name="adj1" fmla="val 23520"/>
            </a:avLst>
          </a:prstGeom>
          <a:solidFill>
            <a:schemeClr val="accent1"/>
          </a:solidFill>
          <a:ln w="25400" cap="flat" cmpd="sng">
            <a:solidFill>
              <a:srgbClr val="AF5C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420" name="Google Shape;1420;p344"/>
          <p:cNvSpPr/>
          <p:nvPr/>
        </p:nvSpPr>
        <p:spPr>
          <a:xfrm>
            <a:off x="6981091" y="2580541"/>
            <a:ext cx="641839" cy="465993"/>
          </a:xfrm>
          <a:prstGeom prst="mathEqual">
            <a:avLst>
              <a:gd name="adj1" fmla="val 23520"/>
              <a:gd name="adj2" fmla="val 11760"/>
            </a:avLst>
          </a:prstGeom>
          <a:solidFill>
            <a:schemeClr val="accent1"/>
          </a:solidFill>
          <a:ln w="25400" cap="flat" cmpd="sng">
            <a:solidFill>
              <a:srgbClr val="AF5C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nvGrpSpPr>
          <p:cNvPr id="1421" name="Google Shape;1421;p344"/>
          <p:cNvGrpSpPr/>
          <p:nvPr/>
        </p:nvGrpSpPr>
        <p:grpSpPr>
          <a:xfrm>
            <a:off x="8446977" y="1834899"/>
            <a:ext cx="2611315" cy="2110159"/>
            <a:chOff x="4423877" y="3182812"/>
            <a:chExt cx="2611315" cy="2593731"/>
          </a:xfrm>
        </p:grpSpPr>
        <p:sp>
          <p:nvSpPr>
            <p:cNvPr id="1422" name="Google Shape;1422;p344"/>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423" name="Google Shape;1423;p344"/>
            <p:cNvSpPr/>
            <p:nvPr/>
          </p:nvSpPr>
          <p:spPr>
            <a:xfrm>
              <a:off x="6648331"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graphicFrame>
        <p:nvGraphicFramePr>
          <p:cNvPr id="1424" name="Google Shape;1424;p344"/>
          <p:cNvGraphicFramePr/>
          <p:nvPr/>
        </p:nvGraphicFramePr>
        <p:xfrm>
          <a:off x="8702929" y="1996907"/>
          <a:ext cx="3000000" cy="3000000"/>
        </p:xfrm>
        <a:graphic>
          <a:graphicData uri="http://schemas.openxmlformats.org/drawingml/2006/table">
            <a:tbl>
              <a:tblPr firstRow="1" bandRow="1">
                <a:noFill/>
                <a:tableStyleId>{0A493189-270C-42C2-B561-DDCC4C0B663A}</a:tableStyleId>
              </a:tblPr>
              <a:tblGrid>
                <a:gridCol w="1080975"/>
                <a:gridCol w="1080975"/>
              </a:tblGrid>
              <a:tr h="893075">
                <a:tc>
                  <a:txBody>
                    <a:bodyPr/>
                    <a:lstStyle/>
                    <a:p>
                      <a:pPr marL="0" marR="0" lvl="0" indent="0" algn="ctr" rtl="0">
                        <a:lnSpc>
                          <a:spcPct val="100000"/>
                        </a:lnSpc>
                        <a:spcBef>
                          <a:spcPts val="0"/>
                        </a:spcBef>
                        <a:spcAft>
                          <a:spcPts val="0"/>
                        </a:spcAft>
                        <a:buNone/>
                      </a:pPr>
                      <a:r>
                        <a:rPr lang="en-US" sz="3600" b="1" i="0" u="none" strike="noStrike" cap="none">
                          <a:solidFill>
                            <a:schemeClr val="dk1"/>
                          </a:solidFill>
                        </a:rPr>
                        <a:t>1</a:t>
                      </a:r>
                      <a:endParaRPr sz="3600" b="1" i="0" u="none" strike="noStrike" cap="none">
                        <a:solidFill>
                          <a:schemeClr val="dk1"/>
                        </a:solidFill>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3600" b="1" i="0" u="none" strike="noStrike" cap="none">
                          <a:solidFill>
                            <a:schemeClr val="dk1"/>
                          </a:solidFill>
                        </a:rPr>
                        <a:t>0</a:t>
                      </a:r>
                      <a:endParaRPr sz="3600" b="1" i="0" u="none" strike="noStrike" cap="none">
                        <a:solidFill>
                          <a:schemeClr val="dk1"/>
                        </a:solidFill>
                      </a:endParaRPr>
                    </a:p>
                  </a:txBody>
                  <a:tcPr marL="91450" marR="91450" marT="45725" marB="45725" anchor="ctr"/>
                </a:tc>
              </a:tr>
              <a:tr h="893075">
                <a:tc>
                  <a:txBody>
                    <a:bodyPr/>
                    <a:lstStyle/>
                    <a:p>
                      <a:pPr marL="0" marR="0" lvl="0" indent="0" algn="ctr" rtl="0">
                        <a:lnSpc>
                          <a:spcPct val="100000"/>
                        </a:lnSpc>
                        <a:spcBef>
                          <a:spcPts val="0"/>
                        </a:spcBef>
                        <a:spcAft>
                          <a:spcPts val="0"/>
                        </a:spcAft>
                        <a:buNone/>
                      </a:pPr>
                      <a:r>
                        <a:rPr lang="en-US" sz="3600" b="1" i="0" u="none" strike="noStrike" cap="none">
                          <a:solidFill>
                            <a:schemeClr val="dk1"/>
                          </a:solidFill>
                        </a:rPr>
                        <a:t>0</a:t>
                      </a:r>
                      <a:endParaRPr sz="3600" b="1" i="0" u="none" strike="noStrike" cap="none">
                        <a:solidFill>
                          <a:schemeClr val="dk1"/>
                        </a:solidFill>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3600" b="1" i="0" u="none" strike="noStrike" cap="none">
                          <a:solidFill>
                            <a:schemeClr val="dk1"/>
                          </a:solidFill>
                        </a:rPr>
                        <a:t>1</a:t>
                      </a:r>
                      <a:endParaRPr sz="3600" b="1" i="0" u="none" strike="noStrike" cap="none">
                        <a:solidFill>
                          <a:schemeClr val="dk1"/>
                        </a:solidFill>
                      </a:endParaRPr>
                    </a:p>
                  </a:txBody>
                  <a:tcPr marL="91450" marR="91450" marT="45725" marB="45725"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429" name="Shape 1429"/>
        <p:cNvGrpSpPr/>
        <p:nvPr/>
      </p:nvGrpSpPr>
      <p:grpSpPr>
        <a:xfrm>
          <a:off x="0" y="0"/>
          <a:ext cx="0" cy="0"/>
          <a:chOff x="0" y="0"/>
          <a:chExt cx="0" cy="0"/>
        </a:xfrm>
      </p:grpSpPr>
      <p:sp>
        <p:nvSpPr>
          <p:cNvPr id="1430" name="Google Shape;1430;p345"/>
          <p:cNvSpPr txBox="1"/>
          <p:nvPr/>
        </p:nvSpPr>
        <p:spPr>
          <a:xfrm>
            <a:off x="433331" y="204144"/>
            <a:ext cx="8656657" cy="76927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panose="020B0604020202020204"/>
              <a:buNone/>
            </a:pPr>
            <a:r>
              <a:rPr lang="en-US" sz="3200" b="1" i="0" u="none" strike="noStrike" cap="none">
                <a:solidFill>
                  <a:srgbClr val="604878"/>
                </a:solidFill>
                <a:latin typeface="Raleway Light"/>
                <a:ea typeface="Raleway Light"/>
                <a:cs typeface="Raleway Light"/>
                <a:sym typeface="Raleway Light"/>
              </a:rPr>
              <a:t>Hands on - Python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31" name="Google Shape;1431;p345"/>
          <p:cNvSpPr/>
          <p:nvPr/>
        </p:nvSpPr>
        <p:spPr>
          <a:xfrm>
            <a:off x="827521" y="1459523"/>
            <a:ext cx="6497118" cy="3481759"/>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32" name="Google Shape;1432;p345"/>
          <p:cNvSpPr/>
          <p:nvPr/>
        </p:nvSpPr>
        <p:spPr>
          <a:xfrm>
            <a:off x="7878304" y="1459523"/>
            <a:ext cx="3552397" cy="3481759"/>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33" name="Google Shape;1433;p345"/>
          <p:cNvSpPr txBox="1"/>
          <p:nvPr/>
        </p:nvSpPr>
        <p:spPr>
          <a:xfrm>
            <a:off x="8748346" y="1547454"/>
            <a:ext cx="1828800"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1" i="0" u="none" strike="noStrike" cap="none">
                <a:solidFill>
                  <a:srgbClr val="000000"/>
                </a:solidFill>
                <a:latin typeface="Arial" panose="020B0604020202020204"/>
                <a:ea typeface="Arial" panose="020B0604020202020204"/>
                <a:cs typeface="Arial" panose="020B0604020202020204"/>
                <a:sym typeface="Arial" panose="020B0604020202020204"/>
              </a:rPr>
              <a:t>Output</a:t>
            </a:r>
            <a:endParaRPr sz="18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34" name="Google Shape;1434;p345"/>
          <p:cNvSpPr/>
          <p:nvPr/>
        </p:nvSpPr>
        <p:spPr>
          <a:xfrm>
            <a:off x="1929689" y="5232951"/>
            <a:ext cx="8404806" cy="1106303"/>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In this example, we have used the numpy.linalg.inv() method to calculate the inverse of a 2x2 and a 3x3 matrices F and G respectively.</a:t>
            </a:r>
            <a:endPar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pic>
        <p:nvPicPr>
          <p:cNvPr id="1435" name="Google Shape;1435;p345"/>
          <p:cNvPicPr preferRelativeResize="0"/>
          <p:nvPr/>
        </p:nvPicPr>
        <p:blipFill rotWithShape="1">
          <a:blip r:embed="rId1"/>
          <a:srcRect/>
          <a:stretch>
            <a:fillRect/>
          </a:stretch>
        </p:blipFill>
        <p:spPr>
          <a:xfrm>
            <a:off x="1043832" y="1916786"/>
            <a:ext cx="6108507" cy="2483764"/>
          </a:xfrm>
          <a:prstGeom prst="rect">
            <a:avLst/>
          </a:prstGeom>
          <a:noFill/>
          <a:ln>
            <a:noFill/>
          </a:ln>
        </p:spPr>
      </p:pic>
      <p:pic>
        <p:nvPicPr>
          <p:cNvPr id="1436" name="Google Shape;1436;p345"/>
          <p:cNvPicPr preferRelativeResize="0"/>
          <p:nvPr/>
        </p:nvPicPr>
        <p:blipFill rotWithShape="1">
          <a:blip r:embed="rId2"/>
          <a:srcRect/>
          <a:stretch>
            <a:fillRect/>
          </a:stretch>
        </p:blipFill>
        <p:spPr>
          <a:xfrm>
            <a:off x="8501672" y="2456229"/>
            <a:ext cx="2532673" cy="1618298"/>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441" name="Shape 1441"/>
        <p:cNvGrpSpPr/>
        <p:nvPr/>
      </p:nvGrpSpPr>
      <p:grpSpPr>
        <a:xfrm>
          <a:off x="0" y="0"/>
          <a:ext cx="0" cy="0"/>
          <a:chOff x="0" y="0"/>
          <a:chExt cx="0" cy="0"/>
        </a:xfrm>
      </p:grpSpPr>
      <p:sp>
        <p:nvSpPr>
          <p:cNvPr id="1442" name="Google Shape;1442;p346"/>
          <p:cNvSpPr txBox="1"/>
          <p:nvPr/>
        </p:nvSpPr>
        <p:spPr>
          <a:xfrm>
            <a:off x="433331" y="204144"/>
            <a:ext cx="8656657" cy="76927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panose="020B0604020202020204"/>
              <a:buNone/>
            </a:pPr>
            <a:r>
              <a:rPr lang="en-US" sz="3200" b="1" i="0" u="none" strike="noStrike" cap="none">
                <a:solidFill>
                  <a:srgbClr val="604878"/>
                </a:solidFill>
                <a:latin typeface="Raleway Light"/>
                <a:ea typeface="Raleway Light"/>
                <a:cs typeface="Raleway Light"/>
                <a:sym typeface="Raleway Light"/>
              </a:rPr>
              <a:t>Rank of a Matrix</a:t>
            </a:r>
            <a:endParaRPr lang="en-US" sz="3200" b="1" i="0" u="none" strike="noStrike" cap="none">
              <a:solidFill>
                <a:srgbClr val="604878"/>
              </a:solidFill>
              <a:latin typeface="Raleway Light"/>
              <a:ea typeface="Raleway Light"/>
              <a:cs typeface="Raleway Light"/>
              <a:sym typeface="Raleway Light"/>
            </a:endParaRPr>
          </a:p>
        </p:txBody>
      </p:sp>
      <p:grpSp>
        <p:nvGrpSpPr>
          <p:cNvPr id="1443" name="Google Shape;1443;p346"/>
          <p:cNvGrpSpPr/>
          <p:nvPr/>
        </p:nvGrpSpPr>
        <p:grpSpPr>
          <a:xfrm>
            <a:off x="2463812" y="1446323"/>
            <a:ext cx="2611315" cy="2593731"/>
            <a:chOff x="4423877" y="3182812"/>
            <a:chExt cx="2611315" cy="2593731"/>
          </a:xfrm>
        </p:grpSpPr>
        <p:sp>
          <p:nvSpPr>
            <p:cNvPr id="1444" name="Google Shape;1444;p346"/>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445" name="Google Shape;1445;p346"/>
            <p:cNvSpPr/>
            <p:nvPr/>
          </p:nvSpPr>
          <p:spPr>
            <a:xfrm>
              <a:off x="6648331"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graphicFrame>
        <p:nvGraphicFramePr>
          <p:cNvPr id="1446" name="Google Shape;1446;p346"/>
          <p:cNvGraphicFramePr/>
          <p:nvPr/>
        </p:nvGraphicFramePr>
        <p:xfrm>
          <a:off x="2801594" y="1701304"/>
          <a:ext cx="3000000" cy="3000000"/>
        </p:xfrm>
        <a:graphic>
          <a:graphicData uri="http://schemas.openxmlformats.org/drawingml/2006/table">
            <a:tbl>
              <a:tblPr firstRow="1" bandRow="1">
                <a:noFill/>
                <a:tableStyleId>{A8AFDC1E-701C-434D-97EA-48BC0D5C2CA6}</a:tableStyleId>
              </a:tblPr>
              <a:tblGrid>
                <a:gridCol w="665275"/>
                <a:gridCol w="665275"/>
                <a:gridCol w="665275"/>
              </a:tblGrid>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0</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0</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0</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0</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0</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0 </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1447" name="Google Shape;1447;p346"/>
          <p:cNvSpPr/>
          <p:nvPr/>
        </p:nvSpPr>
        <p:spPr>
          <a:xfrm>
            <a:off x="7508632" y="1557766"/>
            <a:ext cx="3859822" cy="3664865"/>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The number of linearly independent columns in a matrix is known as the rank of the matrix. There are several ways we can use to calculate the rank of the matrix. One such method is to reduce the matrix to its row-echelon form. </a:t>
            </a:r>
            <a:endParaRPr sz="2000" b="1"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48" name="Google Shape;1448;p346"/>
          <p:cNvSpPr/>
          <p:nvPr/>
        </p:nvSpPr>
        <p:spPr>
          <a:xfrm>
            <a:off x="5292969" y="2404690"/>
            <a:ext cx="1155646" cy="650631"/>
          </a:xfrm>
          <a:prstGeom prst="mathEqual">
            <a:avLst>
              <a:gd name="adj1" fmla="val 23520"/>
              <a:gd name="adj2" fmla="val 11760"/>
            </a:avLst>
          </a:prstGeom>
          <a:solidFill>
            <a:schemeClr val="accent1"/>
          </a:solidFill>
          <a:ln w="25400" cap="flat" cmpd="sng">
            <a:solidFill>
              <a:srgbClr val="AF5C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449" name="Google Shape;1449;p346"/>
          <p:cNvSpPr txBox="1"/>
          <p:nvPr/>
        </p:nvSpPr>
        <p:spPr>
          <a:xfrm>
            <a:off x="679515" y="2420022"/>
            <a:ext cx="1204547"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600" b="1" i="0" u="none" strike="noStrike" cap="none">
                <a:solidFill>
                  <a:srgbClr val="000000"/>
                </a:solidFill>
                <a:latin typeface="Arial" panose="020B0604020202020204"/>
                <a:ea typeface="Arial" panose="020B0604020202020204"/>
                <a:cs typeface="Arial" panose="020B0604020202020204"/>
                <a:sym typeface="Arial" panose="020B0604020202020204"/>
              </a:rPr>
              <a:t>ρ(A)</a:t>
            </a:r>
            <a:endParaRPr sz="36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50" name="Google Shape;1450;p346"/>
          <p:cNvSpPr/>
          <p:nvPr/>
        </p:nvSpPr>
        <p:spPr>
          <a:xfrm>
            <a:off x="1822517" y="2611303"/>
            <a:ext cx="439616" cy="263769"/>
          </a:xfrm>
          <a:prstGeom prst="rightArrow">
            <a:avLst>
              <a:gd name="adj1" fmla="val 50000"/>
              <a:gd name="adj2" fmla="val 50000"/>
            </a:avLst>
          </a:prstGeom>
          <a:solidFill>
            <a:schemeClr val="accent1"/>
          </a:solidFill>
          <a:ln w="25400" cap="flat" cmpd="sng">
            <a:solidFill>
              <a:srgbClr val="AF5C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455" name="Shape 1455"/>
        <p:cNvGrpSpPr/>
        <p:nvPr/>
      </p:nvGrpSpPr>
      <p:grpSpPr>
        <a:xfrm>
          <a:off x="0" y="0"/>
          <a:ext cx="0" cy="0"/>
          <a:chOff x="0" y="0"/>
          <a:chExt cx="0" cy="0"/>
        </a:xfrm>
      </p:grpSpPr>
      <p:sp>
        <p:nvSpPr>
          <p:cNvPr id="1456" name="Google Shape;1456;p347"/>
          <p:cNvSpPr txBox="1"/>
          <p:nvPr/>
        </p:nvSpPr>
        <p:spPr>
          <a:xfrm>
            <a:off x="433331" y="204144"/>
            <a:ext cx="8656657" cy="76927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panose="020B0604020202020204"/>
              <a:buNone/>
            </a:pPr>
            <a:r>
              <a:rPr lang="en-US" sz="3200" b="1" i="0" u="none" strike="noStrike" cap="none">
                <a:solidFill>
                  <a:srgbClr val="604878"/>
                </a:solidFill>
                <a:latin typeface="Raleway Light"/>
                <a:ea typeface="Raleway Light"/>
                <a:cs typeface="Raleway Light"/>
                <a:sym typeface="Raleway Light"/>
              </a:rPr>
              <a:t>Rank of a Matrix</a:t>
            </a:r>
            <a:endParaRPr lang="en-US" sz="3200" b="1" i="0" u="none" strike="noStrike" cap="none">
              <a:solidFill>
                <a:srgbClr val="604878"/>
              </a:solidFill>
              <a:latin typeface="Raleway Light"/>
              <a:ea typeface="Raleway Light"/>
              <a:cs typeface="Raleway Light"/>
              <a:sym typeface="Raleway Light"/>
            </a:endParaRPr>
          </a:p>
        </p:txBody>
      </p:sp>
      <p:grpSp>
        <p:nvGrpSpPr>
          <p:cNvPr id="1457" name="Google Shape;1457;p347"/>
          <p:cNvGrpSpPr/>
          <p:nvPr/>
        </p:nvGrpSpPr>
        <p:grpSpPr>
          <a:xfrm>
            <a:off x="1690089" y="1433141"/>
            <a:ext cx="2611315" cy="2593731"/>
            <a:chOff x="4423877" y="3182812"/>
            <a:chExt cx="2611315" cy="2593731"/>
          </a:xfrm>
        </p:grpSpPr>
        <p:sp>
          <p:nvSpPr>
            <p:cNvPr id="1458" name="Google Shape;1458;p347"/>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459" name="Google Shape;1459;p347"/>
            <p:cNvSpPr/>
            <p:nvPr/>
          </p:nvSpPr>
          <p:spPr>
            <a:xfrm>
              <a:off x="6648331"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graphicFrame>
        <p:nvGraphicFramePr>
          <p:cNvPr id="1460" name="Google Shape;1460;p347"/>
          <p:cNvGraphicFramePr/>
          <p:nvPr/>
        </p:nvGraphicFramePr>
        <p:xfrm>
          <a:off x="2027871" y="1688122"/>
          <a:ext cx="3000000" cy="3000000"/>
        </p:xfrm>
        <a:graphic>
          <a:graphicData uri="http://schemas.openxmlformats.org/drawingml/2006/table">
            <a:tbl>
              <a:tblPr firstRow="1" bandRow="1">
                <a:noFill/>
                <a:tableStyleId>{A8AFDC1E-701C-434D-97EA-48BC0D5C2CA6}</a:tableStyleId>
              </a:tblPr>
              <a:tblGrid>
                <a:gridCol w="665275"/>
                <a:gridCol w="665275"/>
                <a:gridCol w="665275"/>
              </a:tblGrid>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0</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0</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0</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0</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0</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0 </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1461" name="Google Shape;1461;p347"/>
          <p:cNvSpPr/>
          <p:nvPr/>
        </p:nvSpPr>
        <p:spPr>
          <a:xfrm>
            <a:off x="5292969" y="2404690"/>
            <a:ext cx="1155646" cy="650631"/>
          </a:xfrm>
          <a:prstGeom prst="mathEqual">
            <a:avLst>
              <a:gd name="adj1" fmla="val 23520"/>
              <a:gd name="adj2" fmla="val 11760"/>
            </a:avLst>
          </a:prstGeom>
          <a:solidFill>
            <a:schemeClr val="accent1"/>
          </a:solidFill>
          <a:ln w="25400" cap="flat" cmpd="sng">
            <a:solidFill>
              <a:srgbClr val="AF5C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462" name="Google Shape;1462;p347"/>
          <p:cNvSpPr/>
          <p:nvPr/>
        </p:nvSpPr>
        <p:spPr>
          <a:xfrm>
            <a:off x="7508632" y="1090247"/>
            <a:ext cx="3859822" cy="4106008"/>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Things to Remember:</a:t>
            </a:r>
            <a:endPar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rgbClr val="000000"/>
              </a:buClr>
              <a:buSzPts val="2000"/>
              <a:buFont typeface="Arial" panose="020B0604020202020204"/>
              <a:buNone/>
            </a:pPr>
            <a:endParaRPr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457200" marR="0" lvl="0" indent="-457200" algn="l" rtl="0">
              <a:lnSpc>
                <a:spcPct val="100000"/>
              </a:lnSpc>
              <a:spcBef>
                <a:spcPts val="0"/>
              </a:spcBef>
              <a:spcAft>
                <a:spcPts val="0"/>
              </a:spcAft>
              <a:buClr>
                <a:srgbClr val="000000"/>
              </a:buClr>
              <a:buSzPts val="2000"/>
              <a:buFont typeface="Arial" panose="020B0604020202020204"/>
              <a:buAutoNum type="arabicPeriod"/>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If the matrix A is of the order mxm, and if the determinant of |A| is not equal to zero, then the rank of the matrix will be m.</a:t>
            </a:r>
            <a:endPar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457200" marR="0" lvl="0" indent="-457200" algn="l" rtl="0">
              <a:lnSpc>
                <a:spcPct val="100000"/>
              </a:lnSpc>
              <a:spcBef>
                <a:spcPts val="0"/>
              </a:spcBef>
              <a:spcAft>
                <a:spcPts val="0"/>
              </a:spcAft>
              <a:buClr>
                <a:srgbClr val="000000"/>
              </a:buClr>
              <a:buSzPts val="2000"/>
              <a:buFont typeface="Arial" panose="020B0604020202020204"/>
              <a:buAutoNum type="arabicPeriod"/>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If the determinant is equal to zero, the rank will be less than m.</a:t>
            </a:r>
            <a:r>
              <a:rPr lang="en-US" sz="2000" b="1" i="0" u="none" strike="noStrike" cap="none">
                <a:solidFill>
                  <a:srgbClr val="000000"/>
                </a:solidFill>
                <a:latin typeface="Calibri" panose="020F0502020204030204"/>
                <a:ea typeface="Calibri" panose="020F0502020204030204"/>
                <a:cs typeface="Calibri" panose="020F0502020204030204"/>
                <a:sym typeface="Calibri" panose="020F0502020204030204"/>
              </a:rPr>
              <a:t> </a:t>
            </a:r>
            <a:endParaRPr sz="2000" b="1"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467" name="Shape 1467"/>
        <p:cNvGrpSpPr/>
        <p:nvPr/>
      </p:nvGrpSpPr>
      <p:grpSpPr>
        <a:xfrm>
          <a:off x="0" y="0"/>
          <a:ext cx="0" cy="0"/>
          <a:chOff x="0" y="0"/>
          <a:chExt cx="0" cy="0"/>
        </a:xfrm>
      </p:grpSpPr>
      <p:sp>
        <p:nvSpPr>
          <p:cNvPr id="1468" name="Google Shape;1468;p348"/>
          <p:cNvSpPr txBox="1"/>
          <p:nvPr/>
        </p:nvSpPr>
        <p:spPr>
          <a:xfrm>
            <a:off x="433331" y="204144"/>
            <a:ext cx="8656657" cy="76927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panose="020B0604020202020204"/>
              <a:buNone/>
            </a:pPr>
            <a:r>
              <a:rPr lang="en-US" sz="3200" b="1" i="0" u="none" strike="noStrike" cap="none">
                <a:solidFill>
                  <a:srgbClr val="604878"/>
                </a:solidFill>
                <a:latin typeface="Raleway Light"/>
                <a:ea typeface="Raleway Light"/>
                <a:cs typeface="Raleway Light"/>
                <a:sym typeface="Raleway Light"/>
              </a:rPr>
              <a:t>Rank of a Matrix</a:t>
            </a:r>
            <a:endParaRPr lang="en-US" sz="3200" b="1" i="0" u="none" strike="noStrike" cap="none">
              <a:solidFill>
                <a:srgbClr val="604878"/>
              </a:solidFill>
              <a:latin typeface="Raleway Light"/>
              <a:ea typeface="Raleway Light"/>
              <a:cs typeface="Raleway Light"/>
              <a:sym typeface="Raleway Light"/>
            </a:endParaRPr>
          </a:p>
        </p:txBody>
      </p:sp>
      <p:grpSp>
        <p:nvGrpSpPr>
          <p:cNvPr id="1469" name="Google Shape;1469;p348"/>
          <p:cNvGrpSpPr/>
          <p:nvPr/>
        </p:nvGrpSpPr>
        <p:grpSpPr>
          <a:xfrm>
            <a:off x="1690089" y="1433141"/>
            <a:ext cx="2611315" cy="2593731"/>
            <a:chOff x="4423877" y="3182812"/>
            <a:chExt cx="2611315" cy="2593731"/>
          </a:xfrm>
        </p:grpSpPr>
        <p:sp>
          <p:nvSpPr>
            <p:cNvPr id="1470" name="Google Shape;1470;p348"/>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471" name="Google Shape;1471;p348"/>
            <p:cNvSpPr/>
            <p:nvPr/>
          </p:nvSpPr>
          <p:spPr>
            <a:xfrm>
              <a:off x="6648331"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graphicFrame>
        <p:nvGraphicFramePr>
          <p:cNvPr id="1472" name="Google Shape;1472;p348"/>
          <p:cNvGraphicFramePr/>
          <p:nvPr/>
        </p:nvGraphicFramePr>
        <p:xfrm>
          <a:off x="2027871" y="1688122"/>
          <a:ext cx="3000000" cy="3000000"/>
        </p:xfrm>
        <a:graphic>
          <a:graphicData uri="http://schemas.openxmlformats.org/drawingml/2006/table">
            <a:tbl>
              <a:tblPr firstRow="1" bandRow="1">
                <a:noFill/>
                <a:tableStyleId>{A8AFDC1E-701C-434D-97EA-48BC0D5C2CA6}</a:tableStyleId>
              </a:tblPr>
              <a:tblGrid>
                <a:gridCol w="665275"/>
                <a:gridCol w="665275"/>
                <a:gridCol w="665275"/>
              </a:tblGrid>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0</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0</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0</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0</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0</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0 </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1473" name="Google Shape;1473;p348"/>
          <p:cNvSpPr/>
          <p:nvPr/>
        </p:nvSpPr>
        <p:spPr>
          <a:xfrm>
            <a:off x="5292969" y="2404690"/>
            <a:ext cx="1155646" cy="650631"/>
          </a:xfrm>
          <a:prstGeom prst="mathEqual">
            <a:avLst>
              <a:gd name="adj1" fmla="val 23520"/>
              <a:gd name="adj2" fmla="val 11760"/>
            </a:avLst>
          </a:prstGeom>
          <a:solidFill>
            <a:schemeClr val="accent1"/>
          </a:solidFill>
          <a:ln w="25400" cap="flat" cmpd="sng">
            <a:solidFill>
              <a:srgbClr val="AF5C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474" name="Google Shape;1474;p348"/>
          <p:cNvSpPr/>
          <p:nvPr/>
        </p:nvSpPr>
        <p:spPr>
          <a:xfrm>
            <a:off x="7508632" y="1090246"/>
            <a:ext cx="3859822" cy="4510453"/>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Row Echelon Form</a:t>
            </a:r>
            <a:endPar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rgbClr val="000000"/>
              </a:buClr>
              <a:buSzPts val="2000"/>
              <a:buFont typeface="Arial" panose="020B0604020202020204"/>
              <a:buNone/>
            </a:pPr>
            <a:endParaRPr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457200" marR="0" lvl="0" indent="-457200" algn="l" rtl="0">
              <a:lnSpc>
                <a:spcPct val="100000"/>
              </a:lnSpc>
              <a:spcBef>
                <a:spcPts val="0"/>
              </a:spcBef>
              <a:spcAft>
                <a:spcPts val="0"/>
              </a:spcAft>
              <a:buClr>
                <a:srgbClr val="000000"/>
              </a:buClr>
              <a:buSzPts val="2000"/>
              <a:buFont typeface="Arial" panose="020B0604020202020204"/>
              <a:buAutoNum type="arabicPeriod"/>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The pivots go from top-left to bottom right. Pivots are the first non-zero element in the row. </a:t>
            </a:r>
            <a:endPar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457200" marR="0" lvl="0" indent="-457200" algn="l" rtl="0">
              <a:lnSpc>
                <a:spcPct val="100000"/>
              </a:lnSpc>
              <a:spcBef>
                <a:spcPts val="0"/>
              </a:spcBef>
              <a:spcAft>
                <a:spcPts val="0"/>
              </a:spcAft>
              <a:buClr>
                <a:srgbClr val="000000"/>
              </a:buClr>
              <a:buSzPts val="2000"/>
              <a:buFont typeface="Arial" panose="020B0604020202020204"/>
              <a:buAutoNum type="arabicPeriod"/>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There must be a zero below the pivots in the row echelon form.</a:t>
            </a:r>
            <a:endPar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457200" marR="0" lvl="0" indent="-457200" algn="l" rtl="0">
              <a:lnSpc>
                <a:spcPct val="100000"/>
              </a:lnSpc>
              <a:spcBef>
                <a:spcPts val="0"/>
              </a:spcBef>
              <a:spcAft>
                <a:spcPts val="0"/>
              </a:spcAft>
              <a:buClr>
                <a:srgbClr val="000000"/>
              </a:buClr>
              <a:buSzPts val="2000"/>
              <a:buFont typeface="Arial" panose="020B0604020202020204"/>
              <a:buAutoNum type="arabicPeriod"/>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The rows will all zero elements must be at the end of the matrix.</a:t>
            </a:r>
            <a:endPar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2000"/>
              <a:buFont typeface="Arial" panose="020B0604020202020204"/>
              <a:buNone/>
            </a:pPr>
            <a:endParaRPr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479" name="Shape 1479"/>
        <p:cNvGrpSpPr/>
        <p:nvPr/>
      </p:nvGrpSpPr>
      <p:grpSpPr>
        <a:xfrm>
          <a:off x="0" y="0"/>
          <a:ext cx="0" cy="0"/>
          <a:chOff x="0" y="0"/>
          <a:chExt cx="0" cy="0"/>
        </a:xfrm>
      </p:grpSpPr>
      <p:sp>
        <p:nvSpPr>
          <p:cNvPr id="1480" name="Google Shape;1480;p349"/>
          <p:cNvSpPr txBox="1"/>
          <p:nvPr/>
        </p:nvSpPr>
        <p:spPr>
          <a:xfrm>
            <a:off x="433331" y="204144"/>
            <a:ext cx="8656657" cy="76927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panose="020B0604020202020204"/>
              <a:buNone/>
            </a:pPr>
            <a:r>
              <a:rPr lang="en-US" sz="3200" b="1" i="0" u="none" strike="noStrike" cap="none">
                <a:solidFill>
                  <a:srgbClr val="604878"/>
                </a:solidFill>
                <a:latin typeface="Raleway Light"/>
                <a:ea typeface="Raleway Light"/>
                <a:cs typeface="Raleway Light"/>
                <a:sym typeface="Raleway Light"/>
              </a:rPr>
              <a:t>Rank of a Matrix</a:t>
            </a:r>
            <a:endParaRPr lang="en-US" sz="3200" b="1" i="0" u="none" strike="noStrike" cap="none">
              <a:solidFill>
                <a:srgbClr val="604878"/>
              </a:solidFill>
              <a:latin typeface="Raleway Light"/>
              <a:ea typeface="Raleway Light"/>
              <a:cs typeface="Raleway Light"/>
              <a:sym typeface="Raleway Light"/>
            </a:endParaRPr>
          </a:p>
        </p:txBody>
      </p:sp>
      <p:grpSp>
        <p:nvGrpSpPr>
          <p:cNvPr id="1481" name="Google Shape;1481;p349"/>
          <p:cNvGrpSpPr/>
          <p:nvPr/>
        </p:nvGrpSpPr>
        <p:grpSpPr>
          <a:xfrm>
            <a:off x="1702735" y="1186957"/>
            <a:ext cx="2611315" cy="2593731"/>
            <a:chOff x="4423877" y="3182812"/>
            <a:chExt cx="2611315" cy="2593731"/>
          </a:xfrm>
        </p:grpSpPr>
        <p:sp>
          <p:nvSpPr>
            <p:cNvPr id="1482" name="Google Shape;1482;p349"/>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483" name="Google Shape;1483;p349"/>
            <p:cNvSpPr/>
            <p:nvPr/>
          </p:nvSpPr>
          <p:spPr>
            <a:xfrm>
              <a:off x="6648331"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graphicFrame>
        <p:nvGraphicFramePr>
          <p:cNvPr id="1484" name="Google Shape;1484;p349"/>
          <p:cNvGraphicFramePr/>
          <p:nvPr/>
        </p:nvGraphicFramePr>
        <p:xfrm>
          <a:off x="2040517" y="1441938"/>
          <a:ext cx="3000000" cy="3000000"/>
        </p:xfrm>
        <a:graphic>
          <a:graphicData uri="http://schemas.openxmlformats.org/drawingml/2006/table">
            <a:tbl>
              <a:tblPr firstRow="1" bandRow="1">
                <a:noFill/>
                <a:tableStyleId>{A8AFDC1E-701C-434D-97EA-48BC0D5C2CA6}</a:tableStyleId>
              </a:tblPr>
              <a:tblGrid>
                <a:gridCol w="665275"/>
                <a:gridCol w="665275"/>
                <a:gridCol w="665275"/>
              </a:tblGrid>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0</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4</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4 </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4</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1485" name="Google Shape;1485;p349"/>
          <p:cNvSpPr/>
          <p:nvPr/>
        </p:nvSpPr>
        <p:spPr>
          <a:xfrm>
            <a:off x="5305615" y="2158506"/>
            <a:ext cx="1155646" cy="650631"/>
          </a:xfrm>
          <a:prstGeom prst="mathEqual">
            <a:avLst>
              <a:gd name="adj1" fmla="val 23520"/>
              <a:gd name="adj2" fmla="val 11760"/>
            </a:avLst>
          </a:prstGeom>
          <a:solidFill>
            <a:schemeClr val="accent1"/>
          </a:solidFill>
          <a:ln w="25400" cap="flat" cmpd="sng">
            <a:solidFill>
              <a:srgbClr val="AF5C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486" name="Google Shape;1486;p349"/>
          <p:cNvSpPr/>
          <p:nvPr/>
        </p:nvSpPr>
        <p:spPr>
          <a:xfrm>
            <a:off x="1617785" y="4079631"/>
            <a:ext cx="9064869" cy="1899137"/>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We can use the gaussian elimination method where we interchange, multiply and add the rows to reach the row echelon form. Here, we have used the following operation to get the row echolen form.</a:t>
            </a:r>
            <a:endPar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457200" marR="0" lvl="0" indent="-457200" algn="ctr" rtl="0">
              <a:lnSpc>
                <a:spcPct val="100000"/>
              </a:lnSpc>
              <a:spcBef>
                <a:spcPts val="0"/>
              </a:spcBef>
              <a:spcAft>
                <a:spcPts val="0"/>
              </a:spcAft>
              <a:buClr>
                <a:srgbClr val="000000"/>
              </a:buClr>
              <a:buSzPts val="2000"/>
              <a:buFont typeface="Arial" panose="020B0604020202020204"/>
              <a:buAutoNum type="arabicPeriod"/>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R3 = R3 – 2R1 </a:t>
            </a:r>
            <a:endPar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None/>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Since, the non-zero rows are 2, hence the rank of the matrix is </a:t>
            </a:r>
            <a:r>
              <a:rPr lang="en-US" sz="2000" b="1" i="0" u="none" strike="noStrike" cap="none">
                <a:solidFill>
                  <a:srgbClr val="000000"/>
                </a:solidFill>
                <a:latin typeface="Calibri" panose="020F0502020204030204"/>
                <a:ea typeface="Calibri" panose="020F0502020204030204"/>
                <a:cs typeface="Calibri" panose="020F0502020204030204"/>
                <a:sym typeface="Calibri" panose="020F0502020204030204"/>
              </a:rPr>
              <a:t>2</a:t>
            </a: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 </a:t>
            </a:r>
            <a:endPar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1487" name="Google Shape;1487;p349"/>
          <p:cNvGrpSpPr/>
          <p:nvPr/>
        </p:nvGrpSpPr>
        <p:grpSpPr>
          <a:xfrm>
            <a:off x="7692727" y="1186957"/>
            <a:ext cx="2611315" cy="2593731"/>
            <a:chOff x="4423877" y="3182812"/>
            <a:chExt cx="2611315" cy="2593731"/>
          </a:xfrm>
        </p:grpSpPr>
        <p:sp>
          <p:nvSpPr>
            <p:cNvPr id="1488" name="Google Shape;1488;p349"/>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489" name="Google Shape;1489;p349"/>
            <p:cNvSpPr/>
            <p:nvPr/>
          </p:nvSpPr>
          <p:spPr>
            <a:xfrm>
              <a:off x="6648331"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graphicFrame>
        <p:nvGraphicFramePr>
          <p:cNvPr id="1490" name="Google Shape;1490;p349"/>
          <p:cNvGraphicFramePr/>
          <p:nvPr/>
        </p:nvGraphicFramePr>
        <p:xfrm>
          <a:off x="8030509" y="1441938"/>
          <a:ext cx="3000000" cy="3000000"/>
        </p:xfrm>
        <a:graphic>
          <a:graphicData uri="http://schemas.openxmlformats.org/drawingml/2006/table">
            <a:tbl>
              <a:tblPr firstRow="1" bandRow="1">
                <a:noFill/>
                <a:tableStyleId>{A8AFDC1E-701C-434D-97EA-48BC0D5C2CA6}</a:tableStyleId>
              </a:tblPr>
              <a:tblGrid>
                <a:gridCol w="665275"/>
                <a:gridCol w="665275"/>
                <a:gridCol w="665275"/>
              </a:tblGrid>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0</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4</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0</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0 </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0</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495" name="Shape 1495"/>
        <p:cNvGrpSpPr/>
        <p:nvPr/>
      </p:nvGrpSpPr>
      <p:grpSpPr>
        <a:xfrm>
          <a:off x="0" y="0"/>
          <a:ext cx="0" cy="0"/>
          <a:chOff x="0" y="0"/>
          <a:chExt cx="0" cy="0"/>
        </a:xfrm>
      </p:grpSpPr>
      <p:sp>
        <p:nvSpPr>
          <p:cNvPr id="1496" name="Google Shape;1496;p350"/>
          <p:cNvSpPr txBox="1"/>
          <p:nvPr/>
        </p:nvSpPr>
        <p:spPr>
          <a:xfrm>
            <a:off x="433331" y="204144"/>
            <a:ext cx="8656657" cy="76927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panose="020B0604020202020204"/>
              <a:buNone/>
            </a:pPr>
            <a:r>
              <a:rPr lang="en-US" sz="3200" b="1" i="0" u="none" strike="noStrike" cap="none">
                <a:solidFill>
                  <a:srgbClr val="604878"/>
                </a:solidFill>
                <a:latin typeface="Raleway Light"/>
                <a:ea typeface="Raleway Light"/>
                <a:cs typeface="Raleway Light"/>
                <a:sym typeface="Raleway Light"/>
              </a:rPr>
              <a:t>Hands on - Python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97" name="Google Shape;1497;p350"/>
          <p:cNvSpPr/>
          <p:nvPr/>
        </p:nvSpPr>
        <p:spPr>
          <a:xfrm>
            <a:off x="827521" y="1459523"/>
            <a:ext cx="6497118" cy="3481759"/>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98" name="Google Shape;1498;p350"/>
          <p:cNvSpPr/>
          <p:nvPr/>
        </p:nvSpPr>
        <p:spPr>
          <a:xfrm>
            <a:off x="7878304" y="1459523"/>
            <a:ext cx="3552397" cy="3481759"/>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99" name="Google Shape;1499;p350"/>
          <p:cNvSpPr txBox="1"/>
          <p:nvPr/>
        </p:nvSpPr>
        <p:spPr>
          <a:xfrm>
            <a:off x="8748346" y="1547454"/>
            <a:ext cx="1828800"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1" i="0" u="none" strike="noStrike" cap="none">
                <a:solidFill>
                  <a:srgbClr val="000000"/>
                </a:solidFill>
                <a:latin typeface="Arial" panose="020B0604020202020204"/>
                <a:ea typeface="Arial" panose="020B0604020202020204"/>
                <a:cs typeface="Arial" panose="020B0604020202020204"/>
                <a:sym typeface="Arial" panose="020B0604020202020204"/>
              </a:rPr>
              <a:t>Output</a:t>
            </a:r>
            <a:endParaRPr sz="18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00" name="Google Shape;1500;p350"/>
          <p:cNvSpPr/>
          <p:nvPr/>
        </p:nvSpPr>
        <p:spPr>
          <a:xfrm>
            <a:off x="1929689" y="5232951"/>
            <a:ext cx="8404806" cy="1106303"/>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In this example, we have used the numpy.linalg.matrix_rank() method to calculate the rank of the given matrix. </a:t>
            </a:r>
            <a:endPar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pic>
        <p:nvPicPr>
          <p:cNvPr id="1501" name="Google Shape;1501;p350"/>
          <p:cNvPicPr preferRelativeResize="0"/>
          <p:nvPr/>
        </p:nvPicPr>
        <p:blipFill rotWithShape="1">
          <a:blip r:embed="rId1"/>
          <a:srcRect/>
          <a:stretch>
            <a:fillRect/>
          </a:stretch>
        </p:blipFill>
        <p:spPr>
          <a:xfrm>
            <a:off x="1020969" y="2639865"/>
            <a:ext cx="6110221" cy="1121073"/>
          </a:xfrm>
          <a:prstGeom prst="rect">
            <a:avLst/>
          </a:prstGeom>
          <a:noFill/>
          <a:ln>
            <a:noFill/>
          </a:ln>
        </p:spPr>
      </p:pic>
      <p:pic>
        <p:nvPicPr>
          <p:cNvPr id="1502" name="Google Shape;1502;p350"/>
          <p:cNvPicPr preferRelativeResize="0"/>
          <p:nvPr/>
        </p:nvPicPr>
        <p:blipFill rotWithShape="1">
          <a:blip r:embed="rId2"/>
          <a:srcRect/>
          <a:stretch>
            <a:fillRect/>
          </a:stretch>
        </p:blipFill>
        <p:spPr>
          <a:xfrm>
            <a:off x="8005654" y="2980884"/>
            <a:ext cx="3314184" cy="52040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22" name="Shape 522"/>
        <p:cNvGrpSpPr/>
        <p:nvPr/>
      </p:nvGrpSpPr>
      <p:grpSpPr>
        <a:xfrm>
          <a:off x="0" y="0"/>
          <a:ext cx="0" cy="0"/>
          <a:chOff x="0" y="0"/>
          <a:chExt cx="0" cy="0"/>
        </a:xfrm>
      </p:grpSpPr>
      <p:sp>
        <p:nvSpPr>
          <p:cNvPr id="523" name="Google Shape;523;p297"/>
          <p:cNvSpPr txBox="1"/>
          <p:nvPr/>
        </p:nvSpPr>
        <p:spPr>
          <a:xfrm>
            <a:off x="433331" y="204144"/>
            <a:ext cx="8656657" cy="76927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panose="020B0604020202020204"/>
              <a:buNone/>
            </a:pPr>
            <a:r>
              <a:rPr lang="en-US" sz="3200" b="1" i="0" u="none" strike="noStrike" cap="none">
                <a:solidFill>
                  <a:srgbClr val="604878"/>
                </a:solidFill>
                <a:latin typeface="Raleway Light"/>
                <a:ea typeface="Raleway Light"/>
                <a:cs typeface="Raleway Light"/>
                <a:sym typeface="Raleway Light"/>
              </a:rPr>
              <a:t>What is a Matrix?</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4" name="Google Shape;524;p297"/>
          <p:cNvSpPr/>
          <p:nvPr/>
        </p:nvSpPr>
        <p:spPr>
          <a:xfrm>
            <a:off x="6191693" y="2127734"/>
            <a:ext cx="4781107" cy="3288328"/>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Let us go through some of the Matrix operations like addition, subtraction, multiplication, transpose, inverse of a matrix, etc.</a:t>
            </a:r>
            <a:endParaRPr sz="2000" b="1"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525" name="Google Shape;525;p297"/>
          <p:cNvGrpSpPr/>
          <p:nvPr/>
        </p:nvGrpSpPr>
        <p:grpSpPr>
          <a:xfrm>
            <a:off x="1624434" y="2642107"/>
            <a:ext cx="2611315" cy="2593731"/>
            <a:chOff x="4423877" y="3182812"/>
            <a:chExt cx="2611315" cy="2593731"/>
          </a:xfrm>
        </p:grpSpPr>
        <p:sp>
          <p:nvSpPr>
            <p:cNvPr id="526" name="Google Shape;526;p297"/>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527" name="Google Shape;527;p297"/>
            <p:cNvSpPr/>
            <p:nvPr/>
          </p:nvSpPr>
          <p:spPr>
            <a:xfrm>
              <a:off x="6648331"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528" name="Google Shape;528;p297"/>
          <p:cNvSpPr txBox="1"/>
          <p:nvPr/>
        </p:nvSpPr>
        <p:spPr>
          <a:xfrm>
            <a:off x="1835449" y="2897088"/>
            <a:ext cx="63304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aphicFrame>
        <p:nvGraphicFramePr>
          <p:cNvPr id="529" name="Google Shape;529;p297"/>
          <p:cNvGraphicFramePr/>
          <p:nvPr/>
        </p:nvGraphicFramePr>
        <p:xfrm>
          <a:off x="1962216" y="2897088"/>
          <a:ext cx="3000000" cy="3000000"/>
        </p:xfrm>
        <a:graphic>
          <a:graphicData uri="http://schemas.openxmlformats.org/drawingml/2006/table">
            <a:tbl>
              <a:tblPr firstRow="1" bandRow="1">
                <a:noFill/>
                <a:tableStyleId>{A8AFDC1E-701C-434D-97EA-48BC0D5C2CA6}</a:tableStyleId>
              </a:tblPr>
              <a:tblGrid>
                <a:gridCol w="665275"/>
                <a:gridCol w="665275"/>
                <a:gridCol w="665275"/>
              </a:tblGrid>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5</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9</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4</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6</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7</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3 </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8</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530" name="Google Shape;530;p297"/>
          <p:cNvSpPr/>
          <p:nvPr/>
        </p:nvSpPr>
        <p:spPr>
          <a:xfrm>
            <a:off x="1624435" y="2264041"/>
            <a:ext cx="2771720" cy="272562"/>
          </a:xfrm>
          <a:prstGeom prst="rightArrow">
            <a:avLst>
              <a:gd name="adj1" fmla="val 50000"/>
              <a:gd name="adj2"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531" name="Google Shape;531;p297"/>
          <p:cNvSpPr/>
          <p:nvPr/>
        </p:nvSpPr>
        <p:spPr>
          <a:xfrm>
            <a:off x="1150191" y="2536603"/>
            <a:ext cx="316523" cy="2593730"/>
          </a:xfrm>
          <a:prstGeom prst="downArrow">
            <a:avLst>
              <a:gd name="adj1" fmla="val 50000"/>
              <a:gd name="adj2" fmla="val 50000"/>
            </a:avLst>
          </a:prstGeom>
          <a:solidFill>
            <a:srgbClr val="4DA3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532" name="Google Shape;532;p297"/>
          <p:cNvSpPr txBox="1"/>
          <p:nvPr/>
        </p:nvSpPr>
        <p:spPr>
          <a:xfrm rot="5400000">
            <a:off x="-393951" y="3624620"/>
            <a:ext cx="2688174"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1" i="0" u="none" strike="noStrike" cap="none">
                <a:solidFill>
                  <a:srgbClr val="000000"/>
                </a:solidFill>
                <a:latin typeface="Arial" panose="020B0604020202020204"/>
                <a:ea typeface="Arial" panose="020B0604020202020204"/>
                <a:cs typeface="Arial" panose="020B0604020202020204"/>
                <a:sym typeface="Arial" panose="020B0604020202020204"/>
              </a:rPr>
              <a:t>Number of Rows(m)</a:t>
            </a:r>
            <a:endParaRPr sz="20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3" name="Google Shape;533;p297"/>
          <p:cNvSpPr txBox="1"/>
          <p:nvPr/>
        </p:nvSpPr>
        <p:spPr>
          <a:xfrm>
            <a:off x="1570051" y="1863931"/>
            <a:ext cx="2945966"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1" i="0" u="none" strike="noStrike" cap="none">
                <a:solidFill>
                  <a:srgbClr val="000000"/>
                </a:solidFill>
                <a:latin typeface="Arial" panose="020B0604020202020204"/>
                <a:ea typeface="Arial" panose="020B0604020202020204"/>
                <a:cs typeface="Arial" panose="020B0604020202020204"/>
                <a:sym typeface="Arial" panose="020B0604020202020204"/>
              </a:rPr>
              <a:t>Number of Columns(n)</a:t>
            </a:r>
            <a:endParaRPr sz="20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507" name="Shape 1507"/>
        <p:cNvGrpSpPr/>
        <p:nvPr/>
      </p:nvGrpSpPr>
      <p:grpSpPr>
        <a:xfrm>
          <a:off x="0" y="0"/>
          <a:ext cx="0" cy="0"/>
          <a:chOff x="0" y="0"/>
          <a:chExt cx="0" cy="0"/>
        </a:xfrm>
      </p:grpSpPr>
      <p:sp>
        <p:nvSpPr>
          <p:cNvPr id="1508" name="Google Shape;1508;p351"/>
          <p:cNvSpPr txBox="1"/>
          <p:nvPr/>
        </p:nvSpPr>
        <p:spPr>
          <a:xfrm>
            <a:off x="433331" y="204144"/>
            <a:ext cx="8656657" cy="76927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panose="020B0604020202020204"/>
              <a:buNone/>
            </a:pPr>
            <a:r>
              <a:rPr lang="en-US" sz="3200" b="1" i="0" u="none" strike="noStrike" cap="none">
                <a:solidFill>
                  <a:srgbClr val="604878"/>
                </a:solidFill>
                <a:latin typeface="Raleway Light"/>
                <a:ea typeface="Raleway Light"/>
                <a:cs typeface="Raleway Light"/>
                <a:sym typeface="Raleway Light"/>
              </a:rPr>
              <a:t>Matrix Factorization</a:t>
            </a:r>
            <a:endParaRPr lang="en-US" sz="3200" b="1" i="0" u="none" strike="noStrike" cap="none">
              <a:solidFill>
                <a:srgbClr val="604878"/>
              </a:solidFill>
              <a:latin typeface="Raleway Light"/>
              <a:ea typeface="Raleway Light"/>
              <a:cs typeface="Raleway Light"/>
              <a:sym typeface="Raleway Light"/>
            </a:endParaRPr>
          </a:p>
        </p:txBody>
      </p:sp>
      <p:grpSp>
        <p:nvGrpSpPr>
          <p:cNvPr id="1509" name="Google Shape;1509;p351"/>
          <p:cNvGrpSpPr/>
          <p:nvPr/>
        </p:nvGrpSpPr>
        <p:grpSpPr>
          <a:xfrm>
            <a:off x="1615314" y="2224453"/>
            <a:ext cx="2611315" cy="2593731"/>
            <a:chOff x="4423877" y="3182812"/>
            <a:chExt cx="2611315" cy="2593731"/>
          </a:xfrm>
        </p:grpSpPr>
        <p:sp>
          <p:nvSpPr>
            <p:cNvPr id="1510" name="Google Shape;1510;p351"/>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511" name="Google Shape;1511;p351"/>
            <p:cNvSpPr/>
            <p:nvPr/>
          </p:nvSpPr>
          <p:spPr>
            <a:xfrm>
              <a:off x="6648331"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graphicFrame>
        <p:nvGraphicFramePr>
          <p:cNvPr id="1512" name="Google Shape;1512;p351"/>
          <p:cNvGraphicFramePr/>
          <p:nvPr/>
        </p:nvGraphicFramePr>
        <p:xfrm>
          <a:off x="1953096" y="2479434"/>
          <a:ext cx="3000000" cy="3000000"/>
        </p:xfrm>
        <a:graphic>
          <a:graphicData uri="http://schemas.openxmlformats.org/drawingml/2006/table">
            <a:tbl>
              <a:tblPr firstRow="1" bandRow="1">
                <a:noFill/>
                <a:tableStyleId>{A8AFDC1E-701C-434D-97EA-48BC0D5C2CA6}</a:tableStyleId>
              </a:tblPr>
              <a:tblGrid>
                <a:gridCol w="665275"/>
                <a:gridCol w="665275"/>
                <a:gridCol w="665275"/>
              </a:tblGrid>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5</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9</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4</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6</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7</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3 </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8</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1513" name="Google Shape;1513;p351"/>
          <p:cNvSpPr/>
          <p:nvPr/>
        </p:nvSpPr>
        <p:spPr>
          <a:xfrm>
            <a:off x="5230840" y="3196002"/>
            <a:ext cx="1155646" cy="650631"/>
          </a:xfrm>
          <a:prstGeom prst="mathEqual">
            <a:avLst>
              <a:gd name="adj1" fmla="val 23520"/>
              <a:gd name="adj2" fmla="val 11760"/>
            </a:avLst>
          </a:prstGeom>
          <a:solidFill>
            <a:schemeClr val="accent1"/>
          </a:solidFill>
          <a:ln w="25400" cap="flat" cmpd="sng">
            <a:solidFill>
              <a:srgbClr val="AF5C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514" name="Google Shape;1514;p351"/>
          <p:cNvSpPr/>
          <p:nvPr/>
        </p:nvSpPr>
        <p:spPr>
          <a:xfrm>
            <a:off x="6998677" y="1345223"/>
            <a:ext cx="4739054" cy="4510453"/>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Matrix factorization, also known as decomposition is a process where a matrix is reduced to various components/factors that can be used for complex operations. There are various ways to decompose a matrix, let’s take a look at a few ways to perform matrix Factorization.  </a:t>
            </a:r>
            <a:endPar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519" name="Shape 1519"/>
        <p:cNvGrpSpPr/>
        <p:nvPr/>
      </p:nvGrpSpPr>
      <p:grpSpPr>
        <a:xfrm>
          <a:off x="0" y="0"/>
          <a:ext cx="0" cy="0"/>
          <a:chOff x="0" y="0"/>
          <a:chExt cx="0" cy="0"/>
        </a:xfrm>
      </p:grpSpPr>
      <p:sp>
        <p:nvSpPr>
          <p:cNvPr id="1520" name="Google Shape;1520;p352"/>
          <p:cNvSpPr txBox="1"/>
          <p:nvPr/>
        </p:nvSpPr>
        <p:spPr>
          <a:xfrm>
            <a:off x="433331" y="204144"/>
            <a:ext cx="8656657" cy="76927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panose="020B0604020202020204"/>
              <a:buNone/>
            </a:pPr>
            <a:r>
              <a:rPr lang="en-US" sz="3200" b="1" i="0" u="none" strike="noStrike" cap="none">
                <a:solidFill>
                  <a:srgbClr val="604878"/>
                </a:solidFill>
                <a:latin typeface="Raleway Light"/>
                <a:ea typeface="Raleway Light"/>
                <a:cs typeface="Raleway Light"/>
                <a:sym typeface="Raleway Light"/>
              </a:rPr>
              <a:t>Matrix Decomposition</a:t>
            </a:r>
            <a:endParaRPr lang="en-US" sz="3200" b="1" i="0" u="none" strike="noStrike" cap="none">
              <a:solidFill>
                <a:srgbClr val="604878"/>
              </a:solidFill>
              <a:latin typeface="Raleway Light"/>
              <a:ea typeface="Raleway Light"/>
              <a:cs typeface="Raleway Light"/>
              <a:sym typeface="Raleway Light"/>
            </a:endParaRPr>
          </a:p>
        </p:txBody>
      </p:sp>
      <p:sp>
        <p:nvSpPr>
          <p:cNvPr id="1521" name="Google Shape;1521;p352"/>
          <p:cNvSpPr/>
          <p:nvPr/>
        </p:nvSpPr>
        <p:spPr>
          <a:xfrm>
            <a:off x="791308" y="4237893"/>
            <a:ext cx="4739054" cy="1907929"/>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b="1" i="0" u="none" strike="noStrike" cap="none">
                <a:solidFill>
                  <a:srgbClr val="000000"/>
                </a:solidFill>
                <a:latin typeface="Calibri" panose="020F0502020204030204"/>
                <a:ea typeface="Calibri" panose="020F0502020204030204"/>
                <a:cs typeface="Calibri" panose="020F0502020204030204"/>
                <a:sym typeface="Calibri" panose="020F0502020204030204"/>
              </a:rPr>
              <a:t>Upper Triangle Matrix</a:t>
            </a:r>
            <a:endParaRPr lang="en-US" sz="2000" b="1"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rgbClr val="000000"/>
              </a:buClr>
              <a:buSzPts val="2000"/>
              <a:buFont typeface="Arial" panose="020B0604020202020204"/>
              <a:buNone/>
            </a:pPr>
            <a:endParaRPr sz="2000" b="1"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rgbClr val="000000"/>
              </a:buClr>
              <a:buSzPts val="2000"/>
              <a:buFont typeface="Arial" panose="020B0604020202020204"/>
              <a:buNone/>
            </a:pPr>
            <a:r>
              <a:rPr lang="en-US" sz="2000" b="1" i="0" u="none" strike="noStrike" cap="none">
                <a:solidFill>
                  <a:srgbClr val="000000"/>
                </a:solidFill>
                <a:latin typeface="Calibri" panose="020F0502020204030204"/>
                <a:ea typeface="Calibri" panose="020F0502020204030204"/>
                <a:cs typeface="Calibri" panose="020F0502020204030204"/>
                <a:sym typeface="Calibri" panose="020F0502020204030204"/>
              </a:rPr>
              <a:t>In the upper triangle matrix all the elements below the diagonal are zero. </a:t>
            </a:r>
            <a:endParaRPr lang="en-US" sz="2000" b="1"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22" name="Google Shape;1522;p352"/>
          <p:cNvSpPr/>
          <p:nvPr/>
        </p:nvSpPr>
        <p:spPr>
          <a:xfrm>
            <a:off x="6720461" y="4237892"/>
            <a:ext cx="4739054" cy="1907929"/>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b="1" i="0" u="none" strike="noStrike" cap="none">
                <a:solidFill>
                  <a:srgbClr val="000000"/>
                </a:solidFill>
                <a:latin typeface="Calibri" panose="020F0502020204030204"/>
                <a:ea typeface="Calibri" panose="020F0502020204030204"/>
                <a:cs typeface="Calibri" panose="020F0502020204030204"/>
                <a:sym typeface="Calibri" panose="020F0502020204030204"/>
              </a:rPr>
              <a:t>Lower Triangle Matrix</a:t>
            </a:r>
            <a:endParaRPr lang="en-US" sz="2000" b="1"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rgbClr val="000000"/>
              </a:buClr>
              <a:buSzPts val="2000"/>
              <a:buFont typeface="Arial" panose="020B0604020202020204"/>
              <a:buNone/>
            </a:pPr>
            <a:endParaRPr sz="2000" b="1"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rgbClr val="000000"/>
              </a:buClr>
              <a:buSzPts val="2000"/>
              <a:buFont typeface="Arial" panose="020B0604020202020204"/>
              <a:buNone/>
            </a:pPr>
            <a:r>
              <a:rPr lang="en-US" sz="2000" b="1" i="0" u="none" strike="noStrike" cap="none">
                <a:solidFill>
                  <a:srgbClr val="000000"/>
                </a:solidFill>
                <a:latin typeface="Calibri" panose="020F0502020204030204"/>
                <a:ea typeface="Calibri" panose="020F0502020204030204"/>
                <a:cs typeface="Calibri" panose="020F0502020204030204"/>
                <a:sym typeface="Calibri" panose="020F0502020204030204"/>
              </a:rPr>
              <a:t>In the lower triangle matrix, all the elements above the diagonal are zero. </a:t>
            </a:r>
            <a:endParaRPr lang="en-US" sz="2000" b="1"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1523" name="Google Shape;1523;p352"/>
          <p:cNvGrpSpPr/>
          <p:nvPr/>
        </p:nvGrpSpPr>
        <p:grpSpPr>
          <a:xfrm>
            <a:off x="1615314" y="1222130"/>
            <a:ext cx="2611315" cy="2593731"/>
            <a:chOff x="4423877" y="3182812"/>
            <a:chExt cx="2611315" cy="2593731"/>
          </a:xfrm>
        </p:grpSpPr>
        <p:sp>
          <p:nvSpPr>
            <p:cNvPr id="1524" name="Google Shape;1524;p352"/>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525" name="Google Shape;1525;p352"/>
            <p:cNvSpPr/>
            <p:nvPr/>
          </p:nvSpPr>
          <p:spPr>
            <a:xfrm>
              <a:off x="6648331"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graphicFrame>
        <p:nvGraphicFramePr>
          <p:cNvPr id="1526" name="Google Shape;1526;p352"/>
          <p:cNvGraphicFramePr/>
          <p:nvPr/>
        </p:nvGraphicFramePr>
        <p:xfrm>
          <a:off x="1953096" y="1477111"/>
          <a:ext cx="3000000" cy="3000000"/>
        </p:xfrm>
        <a:graphic>
          <a:graphicData uri="http://schemas.openxmlformats.org/drawingml/2006/table">
            <a:tbl>
              <a:tblPr firstRow="1" bandRow="1">
                <a:noFill/>
                <a:tableStyleId>{A8AFDC1E-701C-434D-97EA-48BC0D5C2CA6}</a:tableStyleId>
              </a:tblPr>
              <a:tblGrid>
                <a:gridCol w="665275"/>
                <a:gridCol w="665275"/>
                <a:gridCol w="665275"/>
              </a:tblGrid>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5</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9</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0</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6</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7</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0</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0 </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8</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grpSp>
        <p:nvGrpSpPr>
          <p:cNvPr id="1527" name="Google Shape;1527;p352"/>
          <p:cNvGrpSpPr/>
          <p:nvPr/>
        </p:nvGrpSpPr>
        <p:grpSpPr>
          <a:xfrm>
            <a:off x="7699591" y="1222129"/>
            <a:ext cx="2611315" cy="2593731"/>
            <a:chOff x="4423877" y="3182812"/>
            <a:chExt cx="2611315" cy="2593731"/>
          </a:xfrm>
        </p:grpSpPr>
        <p:sp>
          <p:nvSpPr>
            <p:cNvPr id="1528" name="Google Shape;1528;p352"/>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529" name="Google Shape;1529;p352"/>
            <p:cNvSpPr/>
            <p:nvPr/>
          </p:nvSpPr>
          <p:spPr>
            <a:xfrm>
              <a:off x="6648331"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graphicFrame>
        <p:nvGraphicFramePr>
          <p:cNvPr id="1530" name="Google Shape;1530;p352"/>
          <p:cNvGraphicFramePr/>
          <p:nvPr/>
        </p:nvGraphicFramePr>
        <p:xfrm>
          <a:off x="8037373" y="1477110"/>
          <a:ext cx="3000000" cy="3000000"/>
        </p:xfrm>
        <a:graphic>
          <a:graphicData uri="http://schemas.openxmlformats.org/drawingml/2006/table">
            <a:tbl>
              <a:tblPr firstRow="1" bandRow="1">
                <a:noFill/>
                <a:tableStyleId>{A8AFDC1E-701C-434D-97EA-48BC0D5C2CA6}</a:tableStyleId>
              </a:tblPr>
              <a:tblGrid>
                <a:gridCol w="665275"/>
                <a:gridCol w="665275"/>
                <a:gridCol w="665275"/>
              </a:tblGrid>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5</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0</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0</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4</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6</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0</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3 </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8</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1531" name="Google Shape;1531;p352"/>
          <p:cNvSpPr/>
          <p:nvPr/>
        </p:nvSpPr>
        <p:spPr>
          <a:xfrm rot="-2772225">
            <a:off x="2751389" y="1302561"/>
            <a:ext cx="477255" cy="2432866"/>
          </a:xfrm>
          <a:prstGeom prst="flowChartAlternateProcess">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532" name="Google Shape;1532;p352"/>
          <p:cNvSpPr/>
          <p:nvPr/>
        </p:nvSpPr>
        <p:spPr>
          <a:xfrm rot="-2772225">
            <a:off x="8815609" y="1302561"/>
            <a:ext cx="477255" cy="2432866"/>
          </a:xfrm>
          <a:prstGeom prst="flowChartAlternateProcess">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533" name="Google Shape;1533;p352"/>
          <p:cNvSpPr/>
          <p:nvPr/>
        </p:nvSpPr>
        <p:spPr>
          <a:xfrm>
            <a:off x="2107683" y="2083777"/>
            <a:ext cx="1453202" cy="1380391"/>
          </a:xfrm>
          <a:prstGeom prst="rtTriangle">
            <a:avLst/>
          </a:prstGeom>
          <a:no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534" name="Google Shape;1534;p352"/>
          <p:cNvSpPr/>
          <p:nvPr/>
        </p:nvSpPr>
        <p:spPr>
          <a:xfrm rot="10800000">
            <a:off x="8470843" y="1504863"/>
            <a:ext cx="1453202" cy="1380391"/>
          </a:xfrm>
          <a:prstGeom prst="rtTriangle">
            <a:avLst/>
          </a:prstGeom>
          <a:no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539" name="Shape 1539"/>
        <p:cNvGrpSpPr/>
        <p:nvPr/>
      </p:nvGrpSpPr>
      <p:grpSpPr>
        <a:xfrm>
          <a:off x="0" y="0"/>
          <a:ext cx="0" cy="0"/>
          <a:chOff x="0" y="0"/>
          <a:chExt cx="0" cy="0"/>
        </a:xfrm>
      </p:grpSpPr>
      <p:sp>
        <p:nvSpPr>
          <p:cNvPr id="1540" name="Google Shape;1540;p353"/>
          <p:cNvSpPr txBox="1"/>
          <p:nvPr/>
        </p:nvSpPr>
        <p:spPr>
          <a:xfrm>
            <a:off x="433331" y="204144"/>
            <a:ext cx="8656657" cy="76927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panose="020B0604020202020204"/>
              <a:buNone/>
            </a:pPr>
            <a:r>
              <a:rPr lang="en-US" sz="3200" b="1" i="0" u="none" strike="noStrike" cap="none">
                <a:solidFill>
                  <a:srgbClr val="604878"/>
                </a:solidFill>
                <a:latin typeface="Raleway Light"/>
                <a:ea typeface="Raleway Light"/>
                <a:cs typeface="Raleway Light"/>
                <a:sym typeface="Raleway Light"/>
              </a:rPr>
              <a:t>LU Decomposition</a:t>
            </a:r>
            <a:endParaRPr lang="en-US" sz="3200" b="1" i="0" u="none" strike="noStrike" cap="none">
              <a:solidFill>
                <a:srgbClr val="604878"/>
              </a:solidFill>
              <a:latin typeface="Raleway Light"/>
              <a:ea typeface="Raleway Light"/>
              <a:cs typeface="Raleway Light"/>
              <a:sym typeface="Raleway Light"/>
            </a:endParaRPr>
          </a:p>
        </p:txBody>
      </p:sp>
      <p:sp>
        <p:nvSpPr>
          <p:cNvPr id="1541" name="Google Shape;1541;p353"/>
          <p:cNvSpPr/>
          <p:nvPr/>
        </p:nvSpPr>
        <p:spPr>
          <a:xfrm>
            <a:off x="433331" y="1345224"/>
            <a:ext cx="11304400" cy="2255226"/>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LU decomposition is the method in which the matrix A is decomposed in the following manner:</a:t>
            </a:r>
            <a:endPar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rgbClr val="000000"/>
              </a:buClr>
              <a:buSzPts val="2800"/>
              <a:buFont typeface="Arial" panose="020B0604020202020204"/>
              <a:buNone/>
            </a:pPr>
            <a:r>
              <a:rPr lang="en-US" sz="2800" b="1" i="0" u="none" strike="noStrike" cap="none">
                <a:solidFill>
                  <a:srgbClr val="000000"/>
                </a:solidFill>
                <a:latin typeface="Calibri" panose="020F0502020204030204"/>
                <a:ea typeface="Calibri" panose="020F0502020204030204"/>
                <a:cs typeface="Calibri" panose="020F0502020204030204"/>
                <a:sym typeface="Calibri" panose="020F0502020204030204"/>
              </a:rPr>
              <a:t>A = L.U</a:t>
            </a:r>
            <a:endParaRPr lang="en-US" sz="2800" b="1"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Where L is the lower triangle matrix and U is an Upper triangle matrix. </a:t>
            </a:r>
            <a:endPar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rgbClr val="000000"/>
              </a:buClr>
              <a:buSzPts val="2000"/>
              <a:buFont typeface="Arial" panose="020B0604020202020204"/>
              <a:buNone/>
            </a:pPr>
            <a:endParaRPr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1542" name="Google Shape;1542;p353"/>
          <p:cNvGrpSpPr/>
          <p:nvPr/>
        </p:nvGrpSpPr>
        <p:grpSpPr>
          <a:xfrm>
            <a:off x="1234774" y="3894992"/>
            <a:ext cx="2611315" cy="2083778"/>
            <a:chOff x="4423877" y="3182812"/>
            <a:chExt cx="2611315" cy="2593731"/>
          </a:xfrm>
        </p:grpSpPr>
        <p:sp>
          <p:nvSpPr>
            <p:cNvPr id="1543" name="Google Shape;1543;p353"/>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544" name="Google Shape;1544;p353"/>
            <p:cNvSpPr/>
            <p:nvPr/>
          </p:nvSpPr>
          <p:spPr>
            <a:xfrm>
              <a:off x="6648331"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graphicFrame>
        <p:nvGraphicFramePr>
          <p:cNvPr id="1545" name="Google Shape;1545;p353"/>
          <p:cNvGraphicFramePr/>
          <p:nvPr/>
        </p:nvGraphicFramePr>
        <p:xfrm>
          <a:off x="1572556" y="3940664"/>
          <a:ext cx="3000000" cy="3000000"/>
        </p:xfrm>
        <a:graphic>
          <a:graphicData uri="http://schemas.openxmlformats.org/drawingml/2006/table">
            <a:tbl>
              <a:tblPr firstRow="1" bandRow="1">
                <a:noFill/>
                <a:tableStyleId>{A8AFDC1E-701C-434D-97EA-48BC0D5C2CA6}</a:tableStyleId>
              </a:tblPr>
              <a:tblGrid>
                <a:gridCol w="665275"/>
                <a:gridCol w="665275"/>
                <a:gridCol w="665275"/>
              </a:tblGrid>
              <a:tr h="685800">
                <a:tc>
                  <a:txBody>
                    <a:bodyPr/>
                    <a:lstStyle/>
                    <a:p>
                      <a:pPr marL="0" marR="0" lvl="0" indent="0" algn="ctr" rtl="0">
                        <a:lnSpc>
                          <a:spcPct val="100000"/>
                        </a:lnSpc>
                        <a:spcBef>
                          <a:spcPts val="0"/>
                        </a:spcBef>
                        <a:spcAft>
                          <a:spcPts val="0"/>
                        </a:spcAft>
                        <a:buNone/>
                      </a:pPr>
                      <a:r>
                        <a:rPr lang="en-US" sz="2000" b="1" u="none" strike="noStrike" cap="none">
                          <a:solidFill>
                            <a:schemeClr val="dk1"/>
                          </a:solidFill>
                        </a:rPr>
                        <a:t>a11</a:t>
                      </a:r>
                      <a:endParaRPr sz="20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b="1" u="none" strike="noStrike" cap="none">
                          <a:solidFill>
                            <a:schemeClr val="dk1"/>
                          </a:solidFill>
                        </a:rPr>
                        <a:t>a12</a:t>
                      </a:r>
                      <a:endParaRPr sz="20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b="1" u="none" strike="noStrike" cap="none">
                          <a:solidFill>
                            <a:schemeClr val="dk1"/>
                          </a:solidFill>
                        </a:rPr>
                        <a:t>a13</a:t>
                      </a:r>
                      <a:endParaRPr sz="20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2000" b="1" u="none" strike="noStrike" cap="none">
                          <a:solidFill>
                            <a:schemeClr val="dk1"/>
                          </a:solidFill>
                        </a:rPr>
                        <a:t>a21</a:t>
                      </a:r>
                      <a:endParaRPr sz="20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b="1" u="none" strike="noStrike" cap="none">
                          <a:solidFill>
                            <a:schemeClr val="dk1"/>
                          </a:solidFill>
                        </a:rPr>
                        <a:t>a22</a:t>
                      </a:r>
                      <a:endParaRPr sz="20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b="1" u="none" strike="noStrike" cap="none">
                          <a:solidFill>
                            <a:schemeClr val="dk1"/>
                          </a:solidFill>
                        </a:rPr>
                        <a:t>a23</a:t>
                      </a:r>
                      <a:endParaRPr sz="20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2000" b="1" u="none" strike="noStrike" cap="none">
                          <a:solidFill>
                            <a:schemeClr val="dk1"/>
                          </a:solidFill>
                        </a:rPr>
                        <a:t>a31</a:t>
                      </a:r>
                      <a:endParaRPr sz="20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b="1" u="none" strike="noStrike" cap="none">
                          <a:solidFill>
                            <a:schemeClr val="dk1"/>
                          </a:solidFill>
                        </a:rPr>
                        <a:t>a32 </a:t>
                      </a:r>
                      <a:endParaRPr sz="20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b="1" u="none" strike="noStrike" cap="none">
                          <a:solidFill>
                            <a:schemeClr val="dk1"/>
                          </a:solidFill>
                        </a:rPr>
                        <a:t>a33</a:t>
                      </a:r>
                      <a:endParaRPr sz="20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1546" name="Google Shape;1546;p353"/>
          <p:cNvSpPr/>
          <p:nvPr/>
        </p:nvSpPr>
        <p:spPr>
          <a:xfrm>
            <a:off x="3964747" y="4611565"/>
            <a:ext cx="1155646" cy="650631"/>
          </a:xfrm>
          <a:prstGeom prst="mathEqual">
            <a:avLst>
              <a:gd name="adj1" fmla="val 23520"/>
              <a:gd name="adj2" fmla="val 11760"/>
            </a:avLst>
          </a:prstGeom>
          <a:solidFill>
            <a:schemeClr val="accent1"/>
          </a:solidFill>
          <a:ln w="25400" cap="flat" cmpd="sng">
            <a:solidFill>
              <a:srgbClr val="AF5C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nvGrpSpPr>
          <p:cNvPr id="1547" name="Google Shape;1547;p353"/>
          <p:cNvGrpSpPr/>
          <p:nvPr/>
        </p:nvGrpSpPr>
        <p:grpSpPr>
          <a:xfrm>
            <a:off x="5261651" y="3894992"/>
            <a:ext cx="2611315" cy="2083778"/>
            <a:chOff x="4423877" y="3182812"/>
            <a:chExt cx="2611315" cy="2593731"/>
          </a:xfrm>
        </p:grpSpPr>
        <p:sp>
          <p:nvSpPr>
            <p:cNvPr id="1548" name="Google Shape;1548;p353"/>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549" name="Google Shape;1549;p353"/>
            <p:cNvSpPr/>
            <p:nvPr/>
          </p:nvSpPr>
          <p:spPr>
            <a:xfrm>
              <a:off x="6648331"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graphicFrame>
        <p:nvGraphicFramePr>
          <p:cNvPr id="1550" name="Google Shape;1550;p353"/>
          <p:cNvGraphicFramePr/>
          <p:nvPr/>
        </p:nvGraphicFramePr>
        <p:xfrm>
          <a:off x="5599433" y="3940664"/>
          <a:ext cx="3000000" cy="3000000"/>
        </p:xfrm>
        <a:graphic>
          <a:graphicData uri="http://schemas.openxmlformats.org/drawingml/2006/table">
            <a:tbl>
              <a:tblPr firstRow="1" bandRow="1">
                <a:noFill/>
                <a:tableStyleId>{A8AFDC1E-701C-434D-97EA-48BC0D5C2CA6}</a:tableStyleId>
              </a:tblPr>
              <a:tblGrid>
                <a:gridCol w="665275"/>
                <a:gridCol w="665275"/>
                <a:gridCol w="665275"/>
              </a:tblGrid>
              <a:tr h="685800">
                <a:tc>
                  <a:txBody>
                    <a:bodyPr/>
                    <a:lstStyle/>
                    <a:p>
                      <a:pPr marL="0" marR="0" lvl="0" indent="0" algn="ctr" rtl="0">
                        <a:lnSpc>
                          <a:spcPct val="100000"/>
                        </a:lnSpc>
                        <a:spcBef>
                          <a:spcPts val="0"/>
                        </a:spcBef>
                        <a:spcAft>
                          <a:spcPts val="0"/>
                        </a:spcAft>
                        <a:buNone/>
                      </a:pPr>
                      <a:r>
                        <a:rPr lang="en-US" sz="2000" b="1" u="none" strike="noStrike" cap="none">
                          <a:solidFill>
                            <a:schemeClr val="dk1"/>
                          </a:solidFill>
                        </a:rPr>
                        <a:t>L11</a:t>
                      </a:r>
                      <a:endParaRPr sz="20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b="1" u="none" strike="noStrike" cap="none">
                          <a:solidFill>
                            <a:schemeClr val="dk1"/>
                          </a:solidFill>
                        </a:rPr>
                        <a:t>0</a:t>
                      </a:r>
                      <a:endParaRPr sz="20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b="1" u="none" strike="noStrike" cap="none">
                          <a:solidFill>
                            <a:schemeClr val="dk1"/>
                          </a:solidFill>
                        </a:rPr>
                        <a:t>0</a:t>
                      </a:r>
                      <a:endParaRPr sz="20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2000" b="1" u="none" strike="noStrike" cap="none">
                          <a:solidFill>
                            <a:schemeClr val="dk1"/>
                          </a:solidFill>
                        </a:rPr>
                        <a:t>L21</a:t>
                      </a:r>
                      <a:endParaRPr sz="20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b="1" u="none" strike="noStrike" cap="none">
                          <a:solidFill>
                            <a:schemeClr val="dk1"/>
                          </a:solidFill>
                        </a:rPr>
                        <a:t>L22</a:t>
                      </a:r>
                      <a:endParaRPr sz="20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b="1" u="none" strike="noStrike" cap="none">
                          <a:solidFill>
                            <a:schemeClr val="dk1"/>
                          </a:solidFill>
                        </a:rPr>
                        <a:t>0</a:t>
                      </a:r>
                      <a:endParaRPr sz="20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2000" b="1" u="none" strike="noStrike" cap="none">
                          <a:solidFill>
                            <a:schemeClr val="dk1"/>
                          </a:solidFill>
                        </a:rPr>
                        <a:t>L31</a:t>
                      </a:r>
                      <a:endParaRPr sz="20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b="1" u="none" strike="noStrike" cap="none">
                          <a:solidFill>
                            <a:schemeClr val="dk1"/>
                          </a:solidFill>
                        </a:rPr>
                        <a:t>L32 </a:t>
                      </a:r>
                      <a:endParaRPr sz="20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b="1" u="none" strike="noStrike" cap="none">
                          <a:solidFill>
                            <a:schemeClr val="dk1"/>
                          </a:solidFill>
                        </a:rPr>
                        <a:t>L33</a:t>
                      </a:r>
                      <a:endParaRPr sz="20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grpSp>
        <p:nvGrpSpPr>
          <p:cNvPr id="1551" name="Google Shape;1551;p353"/>
          <p:cNvGrpSpPr/>
          <p:nvPr/>
        </p:nvGrpSpPr>
        <p:grpSpPr>
          <a:xfrm>
            <a:off x="8576351" y="3894992"/>
            <a:ext cx="2611315" cy="2083778"/>
            <a:chOff x="4423877" y="3182812"/>
            <a:chExt cx="2611315" cy="2593731"/>
          </a:xfrm>
        </p:grpSpPr>
        <p:sp>
          <p:nvSpPr>
            <p:cNvPr id="1552" name="Google Shape;1552;p353"/>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553" name="Google Shape;1553;p353"/>
            <p:cNvSpPr/>
            <p:nvPr/>
          </p:nvSpPr>
          <p:spPr>
            <a:xfrm>
              <a:off x="6648331"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graphicFrame>
        <p:nvGraphicFramePr>
          <p:cNvPr id="1554" name="Google Shape;1554;p353"/>
          <p:cNvGraphicFramePr/>
          <p:nvPr/>
        </p:nvGraphicFramePr>
        <p:xfrm>
          <a:off x="8914133" y="3940664"/>
          <a:ext cx="3000000" cy="3000000"/>
        </p:xfrm>
        <a:graphic>
          <a:graphicData uri="http://schemas.openxmlformats.org/drawingml/2006/table">
            <a:tbl>
              <a:tblPr firstRow="1" bandRow="1">
                <a:noFill/>
                <a:tableStyleId>{A8AFDC1E-701C-434D-97EA-48BC0D5C2CA6}</a:tableStyleId>
              </a:tblPr>
              <a:tblGrid>
                <a:gridCol w="665275"/>
                <a:gridCol w="665275"/>
                <a:gridCol w="665275"/>
              </a:tblGrid>
              <a:tr h="685800">
                <a:tc>
                  <a:txBody>
                    <a:bodyPr/>
                    <a:lstStyle/>
                    <a:p>
                      <a:pPr marL="0" marR="0" lvl="0" indent="0" algn="ctr" rtl="0">
                        <a:lnSpc>
                          <a:spcPct val="100000"/>
                        </a:lnSpc>
                        <a:spcBef>
                          <a:spcPts val="0"/>
                        </a:spcBef>
                        <a:spcAft>
                          <a:spcPts val="0"/>
                        </a:spcAft>
                        <a:buNone/>
                      </a:pPr>
                      <a:r>
                        <a:rPr lang="en-US" sz="2000" b="1" u="none" strike="noStrike" cap="none">
                          <a:solidFill>
                            <a:schemeClr val="dk1"/>
                          </a:solidFill>
                        </a:rPr>
                        <a:t>U11</a:t>
                      </a:r>
                      <a:endParaRPr sz="20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b="1" u="none" strike="noStrike" cap="none">
                          <a:solidFill>
                            <a:schemeClr val="dk1"/>
                          </a:solidFill>
                        </a:rPr>
                        <a:t>U12</a:t>
                      </a:r>
                      <a:endParaRPr sz="20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b="1" u="none" strike="noStrike" cap="none">
                          <a:solidFill>
                            <a:schemeClr val="dk1"/>
                          </a:solidFill>
                        </a:rPr>
                        <a:t>U13</a:t>
                      </a:r>
                      <a:endParaRPr sz="20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2000" b="1" u="none" strike="noStrike" cap="none">
                          <a:solidFill>
                            <a:schemeClr val="dk1"/>
                          </a:solidFill>
                        </a:rPr>
                        <a:t>0</a:t>
                      </a:r>
                      <a:endParaRPr sz="20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b="1" u="none" strike="noStrike" cap="none">
                          <a:solidFill>
                            <a:schemeClr val="dk1"/>
                          </a:solidFill>
                        </a:rPr>
                        <a:t>U22</a:t>
                      </a:r>
                      <a:endParaRPr sz="20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b="1" u="none" strike="noStrike" cap="none">
                          <a:solidFill>
                            <a:schemeClr val="dk1"/>
                          </a:solidFill>
                        </a:rPr>
                        <a:t>U23</a:t>
                      </a:r>
                      <a:endParaRPr sz="20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2000" b="1" u="none" strike="noStrike" cap="none">
                          <a:solidFill>
                            <a:schemeClr val="dk1"/>
                          </a:solidFill>
                        </a:rPr>
                        <a:t>0</a:t>
                      </a:r>
                      <a:endParaRPr sz="20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b="1" u="none" strike="noStrike" cap="none">
                          <a:solidFill>
                            <a:schemeClr val="dk1"/>
                          </a:solidFill>
                        </a:rPr>
                        <a:t>0</a:t>
                      </a:r>
                      <a:endParaRPr sz="20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b="1" u="none" strike="noStrike" cap="none">
                          <a:solidFill>
                            <a:schemeClr val="dk1"/>
                          </a:solidFill>
                        </a:rPr>
                        <a:t>U33</a:t>
                      </a:r>
                      <a:endParaRPr sz="20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1555" name="Google Shape;1555;p353"/>
          <p:cNvSpPr/>
          <p:nvPr/>
        </p:nvSpPr>
        <p:spPr>
          <a:xfrm>
            <a:off x="7972153" y="4593980"/>
            <a:ext cx="505013" cy="685800"/>
          </a:xfrm>
          <a:prstGeom prst="mathMultiply">
            <a:avLst>
              <a:gd name="adj1" fmla="val 23520"/>
            </a:avLst>
          </a:prstGeom>
          <a:solidFill>
            <a:schemeClr val="accent1"/>
          </a:solidFill>
          <a:ln w="25400" cap="flat" cmpd="sng">
            <a:solidFill>
              <a:srgbClr val="AF5C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560" name="Shape 1560"/>
        <p:cNvGrpSpPr/>
        <p:nvPr/>
      </p:nvGrpSpPr>
      <p:grpSpPr>
        <a:xfrm>
          <a:off x="0" y="0"/>
          <a:ext cx="0" cy="0"/>
          <a:chOff x="0" y="0"/>
          <a:chExt cx="0" cy="0"/>
        </a:xfrm>
      </p:grpSpPr>
      <p:sp>
        <p:nvSpPr>
          <p:cNvPr id="1561" name="Google Shape;1561;p354"/>
          <p:cNvSpPr txBox="1"/>
          <p:nvPr/>
        </p:nvSpPr>
        <p:spPr>
          <a:xfrm>
            <a:off x="433331" y="204144"/>
            <a:ext cx="8656657" cy="76927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panose="020B0604020202020204"/>
              <a:buNone/>
            </a:pPr>
            <a:r>
              <a:rPr lang="en-US" sz="3200" b="1" i="0" u="none" strike="noStrike" cap="none">
                <a:solidFill>
                  <a:srgbClr val="604878"/>
                </a:solidFill>
                <a:latin typeface="Raleway Light"/>
                <a:ea typeface="Raleway Light"/>
                <a:cs typeface="Raleway Light"/>
                <a:sym typeface="Raleway Light"/>
              </a:rPr>
              <a:t>Hands on - Python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62" name="Google Shape;1562;p354"/>
          <p:cNvSpPr/>
          <p:nvPr/>
        </p:nvSpPr>
        <p:spPr>
          <a:xfrm>
            <a:off x="343945" y="1411654"/>
            <a:ext cx="6497118" cy="3481759"/>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63" name="Google Shape;1563;p354"/>
          <p:cNvSpPr/>
          <p:nvPr/>
        </p:nvSpPr>
        <p:spPr>
          <a:xfrm>
            <a:off x="7192108" y="1266093"/>
            <a:ext cx="4739054" cy="3859822"/>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64" name="Google Shape;1564;p354"/>
          <p:cNvSpPr txBox="1"/>
          <p:nvPr/>
        </p:nvSpPr>
        <p:spPr>
          <a:xfrm>
            <a:off x="8748346" y="1547454"/>
            <a:ext cx="1828800"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1" i="0" u="none" strike="noStrike" cap="none">
                <a:solidFill>
                  <a:srgbClr val="000000"/>
                </a:solidFill>
                <a:latin typeface="Arial" panose="020B0604020202020204"/>
                <a:ea typeface="Arial" panose="020B0604020202020204"/>
                <a:cs typeface="Arial" panose="020B0604020202020204"/>
                <a:sym typeface="Arial" panose="020B0604020202020204"/>
              </a:rPr>
              <a:t>Output</a:t>
            </a:r>
            <a:endParaRPr sz="18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65" name="Google Shape;1565;p354"/>
          <p:cNvSpPr/>
          <p:nvPr/>
        </p:nvSpPr>
        <p:spPr>
          <a:xfrm>
            <a:off x="1929689" y="5232951"/>
            <a:ext cx="8404806" cy="1106303"/>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In this example, we have used the </a:t>
            </a:r>
            <a:r>
              <a:rPr lang="en-US" sz="2000" b="1" i="0" u="none" strike="noStrike" cap="none">
                <a:solidFill>
                  <a:srgbClr val="000000"/>
                </a:solidFill>
                <a:latin typeface="Calibri" panose="020F0502020204030204"/>
                <a:ea typeface="Calibri" panose="020F0502020204030204"/>
                <a:cs typeface="Calibri" panose="020F0502020204030204"/>
                <a:sym typeface="Calibri" panose="020F0502020204030204"/>
              </a:rPr>
              <a:t>lu</a:t>
            </a: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 module from </a:t>
            </a:r>
            <a:r>
              <a:rPr lang="en-US" sz="2000" b="1" i="0" u="none" strike="noStrike" cap="none">
                <a:solidFill>
                  <a:srgbClr val="000000"/>
                </a:solidFill>
                <a:latin typeface="Calibri" panose="020F0502020204030204"/>
                <a:ea typeface="Calibri" panose="020F0502020204030204"/>
                <a:cs typeface="Calibri" panose="020F0502020204030204"/>
                <a:sym typeface="Calibri" panose="020F0502020204030204"/>
              </a:rPr>
              <a:t>scipy.linalg. </a:t>
            </a: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Where P is for partial pivoting for stable calculations. </a:t>
            </a:r>
            <a:endPar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pic>
        <p:nvPicPr>
          <p:cNvPr id="1566" name="Google Shape;1566;p354"/>
          <p:cNvPicPr preferRelativeResize="0"/>
          <p:nvPr/>
        </p:nvPicPr>
        <p:blipFill rotWithShape="1">
          <a:blip r:embed="rId1"/>
          <a:srcRect/>
          <a:stretch>
            <a:fillRect/>
          </a:stretch>
        </p:blipFill>
        <p:spPr>
          <a:xfrm>
            <a:off x="625842" y="1684251"/>
            <a:ext cx="5860581" cy="2831088"/>
          </a:xfrm>
          <a:prstGeom prst="rect">
            <a:avLst/>
          </a:prstGeom>
          <a:noFill/>
          <a:ln>
            <a:noFill/>
          </a:ln>
        </p:spPr>
      </p:pic>
      <p:pic>
        <p:nvPicPr>
          <p:cNvPr id="1567" name="Google Shape;1567;p354"/>
          <p:cNvPicPr preferRelativeResize="0"/>
          <p:nvPr/>
        </p:nvPicPr>
        <p:blipFill rotWithShape="1">
          <a:blip r:embed="rId2"/>
          <a:srcRect/>
          <a:stretch>
            <a:fillRect/>
          </a:stretch>
        </p:blipFill>
        <p:spPr>
          <a:xfrm>
            <a:off x="7502475" y="1916786"/>
            <a:ext cx="4025950" cy="2823247"/>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572" name="Shape 1572"/>
        <p:cNvGrpSpPr/>
        <p:nvPr/>
      </p:nvGrpSpPr>
      <p:grpSpPr>
        <a:xfrm>
          <a:off x="0" y="0"/>
          <a:ext cx="0" cy="0"/>
          <a:chOff x="0" y="0"/>
          <a:chExt cx="0" cy="0"/>
        </a:xfrm>
      </p:grpSpPr>
      <p:sp>
        <p:nvSpPr>
          <p:cNvPr id="1573" name="Google Shape;1573;p355"/>
          <p:cNvSpPr txBox="1"/>
          <p:nvPr/>
        </p:nvSpPr>
        <p:spPr>
          <a:xfrm>
            <a:off x="433331" y="204144"/>
            <a:ext cx="8656657" cy="76927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panose="020B0604020202020204"/>
              <a:buNone/>
            </a:pPr>
            <a:r>
              <a:rPr lang="en-US" sz="3200" b="1" i="0" u="none" strike="noStrike" cap="none">
                <a:solidFill>
                  <a:srgbClr val="604878"/>
                </a:solidFill>
                <a:latin typeface="Raleway Light"/>
                <a:ea typeface="Raleway Light"/>
                <a:cs typeface="Raleway Light"/>
                <a:sym typeface="Raleway Light"/>
              </a:rPr>
              <a:t>QR Decomposition</a:t>
            </a:r>
            <a:endParaRPr lang="en-US" sz="3200" b="1" i="0" u="none" strike="noStrike" cap="none">
              <a:solidFill>
                <a:srgbClr val="604878"/>
              </a:solidFill>
              <a:latin typeface="Raleway Light"/>
              <a:ea typeface="Raleway Light"/>
              <a:cs typeface="Raleway Light"/>
              <a:sym typeface="Raleway Light"/>
            </a:endParaRPr>
          </a:p>
        </p:txBody>
      </p:sp>
      <p:sp>
        <p:nvSpPr>
          <p:cNvPr id="1574" name="Google Shape;1574;p355"/>
          <p:cNvSpPr/>
          <p:nvPr/>
        </p:nvSpPr>
        <p:spPr>
          <a:xfrm>
            <a:off x="433331" y="1345224"/>
            <a:ext cx="11304400" cy="2255226"/>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QR decomposition deals with the matrices that have dimensions in the form of </a:t>
            </a:r>
            <a:r>
              <a:rPr lang="en-US" sz="2000" b="1" i="0" u="none" strike="noStrike" cap="none">
                <a:solidFill>
                  <a:srgbClr val="000000"/>
                </a:solidFill>
                <a:latin typeface="Calibri" panose="020F0502020204030204"/>
                <a:ea typeface="Calibri" panose="020F0502020204030204"/>
                <a:cs typeface="Calibri" panose="020F0502020204030204"/>
                <a:sym typeface="Calibri" panose="020F0502020204030204"/>
              </a:rPr>
              <a:t>mxn</a:t>
            </a: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 QR decomposition is the method in which the matrix A is decomposed in the following manner:</a:t>
            </a:r>
            <a:endPar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rgbClr val="000000"/>
              </a:buClr>
              <a:buSzPts val="2800"/>
              <a:buFont typeface="Arial" panose="020B0604020202020204"/>
              <a:buNone/>
            </a:pPr>
            <a:r>
              <a:rPr lang="en-US" sz="2800" b="1" i="0" u="none" strike="noStrike" cap="none">
                <a:solidFill>
                  <a:srgbClr val="000000"/>
                </a:solidFill>
                <a:latin typeface="Calibri" panose="020F0502020204030204"/>
                <a:ea typeface="Calibri" panose="020F0502020204030204"/>
                <a:cs typeface="Calibri" panose="020F0502020204030204"/>
                <a:sym typeface="Calibri" panose="020F0502020204030204"/>
              </a:rPr>
              <a:t>A = Q.R</a:t>
            </a:r>
            <a:endParaRPr lang="en-US" sz="2800" b="1"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Where Q is a matrix with dimensions mxm and R is an upper triangle matrix with dimensions mxn.</a:t>
            </a:r>
            <a:endPar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1575" name="Google Shape;1575;p355"/>
          <p:cNvGrpSpPr/>
          <p:nvPr/>
        </p:nvGrpSpPr>
        <p:grpSpPr>
          <a:xfrm>
            <a:off x="1234774" y="4151922"/>
            <a:ext cx="1820007" cy="2083778"/>
            <a:chOff x="4423877" y="3182812"/>
            <a:chExt cx="1820007" cy="2593731"/>
          </a:xfrm>
        </p:grpSpPr>
        <p:sp>
          <p:nvSpPr>
            <p:cNvPr id="1576" name="Google Shape;1576;p355"/>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577" name="Google Shape;1577;p355"/>
            <p:cNvSpPr/>
            <p:nvPr/>
          </p:nvSpPr>
          <p:spPr>
            <a:xfrm>
              <a:off x="5857023"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1578" name="Google Shape;1578;p355"/>
          <p:cNvSpPr/>
          <p:nvPr/>
        </p:nvSpPr>
        <p:spPr>
          <a:xfrm>
            <a:off x="3386924" y="4611565"/>
            <a:ext cx="1155646" cy="650631"/>
          </a:xfrm>
          <a:prstGeom prst="mathEqual">
            <a:avLst>
              <a:gd name="adj1" fmla="val 23520"/>
              <a:gd name="adj2" fmla="val 11760"/>
            </a:avLst>
          </a:prstGeom>
          <a:solidFill>
            <a:schemeClr val="accent1"/>
          </a:solidFill>
          <a:ln w="25400" cap="flat" cmpd="sng">
            <a:solidFill>
              <a:srgbClr val="AF5C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nvGrpSpPr>
          <p:cNvPr id="1579" name="Google Shape;1579;p355"/>
          <p:cNvGrpSpPr/>
          <p:nvPr/>
        </p:nvGrpSpPr>
        <p:grpSpPr>
          <a:xfrm>
            <a:off x="4951780" y="4151922"/>
            <a:ext cx="2611315" cy="2083778"/>
            <a:chOff x="4423877" y="3182812"/>
            <a:chExt cx="2611315" cy="2593731"/>
          </a:xfrm>
        </p:grpSpPr>
        <p:sp>
          <p:nvSpPr>
            <p:cNvPr id="1580" name="Google Shape;1580;p355"/>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581" name="Google Shape;1581;p355"/>
            <p:cNvSpPr/>
            <p:nvPr/>
          </p:nvSpPr>
          <p:spPr>
            <a:xfrm>
              <a:off x="6648331"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graphicFrame>
        <p:nvGraphicFramePr>
          <p:cNvPr id="1582" name="Google Shape;1582;p355"/>
          <p:cNvGraphicFramePr/>
          <p:nvPr/>
        </p:nvGraphicFramePr>
        <p:xfrm>
          <a:off x="5289562" y="4197594"/>
          <a:ext cx="3000000" cy="3000000"/>
        </p:xfrm>
        <a:graphic>
          <a:graphicData uri="http://schemas.openxmlformats.org/drawingml/2006/table">
            <a:tbl>
              <a:tblPr firstRow="1" bandRow="1">
                <a:noFill/>
                <a:tableStyleId>{A8AFDC1E-701C-434D-97EA-48BC0D5C2CA6}</a:tableStyleId>
              </a:tblPr>
              <a:tblGrid>
                <a:gridCol w="665275"/>
                <a:gridCol w="665275"/>
                <a:gridCol w="665275"/>
              </a:tblGrid>
              <a:tr h="685800">
                <a:tc>
                  <a:txBody>
                    <a:bodyPr/>
                    <a:lstStyle/>
                    <a:p>
                      <a:pPr marL="0" marR="0" lvl="0" indent="0" algn="ctr" rtl="0">
                        <a:lnSpc>
                          <a:spcPct val="100000"/>
                        </a:lnSpc>
                        <a:spcBef>
                          <a:spcPts val="0"/>
                        </a:spcBef>
                        <a:spcAft>
                          <a:spcPts val="0"/>
                        </a:spcAft>
                        <a:buNone/>
                      </a:pPr>
                      <a:r>
                        <a:rPr lang="en-US" sz="2000" b="1" u="none" strike="noStrike" cap="none">
                          <a:solidFill>
                            <a:schemeClr val="dk1"/>
                          </a:solidFill>
                        </a:rPr>
                        <a:t>Q11</a:t>
                      </a:r>
                      <a:endParaRPr sz="20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b="1" u="none" strike="noStrike" cap="none">
                          <a:solidFill>
                            <a:schemeClr val="dk1"/>
                          </a:solidFill>
                        </a:rPr>
                        <a:t>Q12</a:t>
                      </a:r>
                      <a:endParaRPr sz="20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b="1" u="none" strike="noStrike" cap="none">
                          <a:solidFill>
                            <a:schemeClr val="dk1"/>
                          </a:solidFill>
                        </a:rPr>
                        <a:t>Q13</a:t>
                      </a:r>
                      <a:endParaRPr sz="20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2000" b="1" u="none" strike="noStrike" cap="none">
                          <a:solidFill>
                            <a:schemeClr val="dk1"/>
                          </a:solidFill>
                        </a:rPr>
                        <a:t>Q21</a:t>
                      </a:r>
                      <a:endParaRPr sz="20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b="1" u="none" strike="noStrike" cap="none">
                          <a:solidFill>
                            <a:schemeClr val="dk1"/>
                          </a:solidFill>
                        </a:rPr>
                        <a:t>Q22</a:t>
                      </a:r>
                      <a:endParaRPr sz="20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b="1" u="none" strike="noStrike" cap="none">
                          <a:solidFill>
                            <a:schemeClr val="dk1"/>
                          </a:solidFill>
                        </a:rPr>
                        <a:t>Q23</a:t>
                      </a:r>
                      <a:endParaRPr sz="20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2000" b="1" u="none" strike="noStrike" cap="none">
                          <a:solidFill>
                            <a:schemeClr val="dk1"/>
                          </a:solidFill>
                        </a:rPr>
                        <a:t>Q31</a:t>
                      </a:r>
                      <a:endParaRPr sz="20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b="1" u="none" strike="noStrike" cap="none">
                          <a:solidFill>
                            <a:schemeClr val="dk1"/>
                          </a:solidFill>
                        </a:rPr>
                        <a:t>Q32 </a:t>
                      </a:r>
                      <a:endParaRPr sz="20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b="1" u="none" strike="noStrike" cap="none">
                          <a:solidFill>
                            <a:schemeClr val="dk1"/>
                          </a:solidFill>
                        </a:rPr>
                        <a:t>Q33</a:t>
                      </a:r>
                      <a:endParaRPr sz="20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1583" name="Google Shape;1583;p355"/>
          <p:cNvSpPr/>
          <p:nvPr/>
        </p:nvSpPr>
        <p:spPr>
          <a:xfrm>
            <a:off x="7972153" y="4593980"/>
            <a:ext cx="505013" cy="685800"/>
          </a:xfrm>
          <a:prstGeom prst="mathMultiply">
            <a:avLst>
              <a:gd name="adj1" fmla="val 23520"/>
            </a:avLst>
          </a:prstGeom>
          <a:solidFill>
            <a:schemeClr val="accent1"/>
          </a:solidFill>
          <a:ln w="25400" cap="flat" cmpd="sng">
            <a:solidFill>
              <a:srgbClr val="AF5C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aphicFrame>
        <p:nvGraphicFramePr>
          <p:cNvPr id="1584" name="Google Shape;1584;p355"/>
          <p:cNvGraphicFramePr/>
          <p:nvPr/>
        </p:nvGraphicFramePr>
        <p:xfrm>
          <a:off x="1517103" y="4320295"/>
          <a:ext cx="3000000" cy="3000000"/>
        </p:xfrm>
        <a:graphic>
          <a:graphicData uri="http://schemas.openxmlformats.org/drawingml/2006/table">
            <a:tbl>
              <a:tblPr firstRow="1" bandRow="1">
                <a:noFill/>
                <a:tableStyleId>{0A493189-270C-42C2-B561-DDCC4C0B663A}</a:tableStyleId>
              </a:tblPr>
              <a:tblGrid>
                <a:gridCol w="628150"/>
                <a:gridCol w="628150"/>
              </a:tblGrid>
              <a:tr h="582350">
                <a:tc>
                  <a:txBody>
                    <a:bodyPr/>
                    <a:lstStyle/>
                    <a:p>
                      <a:pPr marL="0" marR="0" lvl="0" indent="0" algn="ctr" rtl="0">
                        <a:lnSpc>
                          <a:spcPct val="100000"/>
                        </a:lnSpc>
                        <a:spcBef>
                          <a:spcPts val="0"/>
                        </a:spcBef>
                        <a:spcAft>
                          <a:spcPts val="0"/>
                        </a:spcAft>
                        <a:buNone/>
                      </a:pPr>
                      <a:r>
                        <a:rPr lang="en-US" sz="2000" b="1" u="none" strike="noStrike" cap="none">
                          <a:solidFill>
                            <a:schemeClr val="dk1"/>
                          </a:solidFill>
                        </a:rPr>
                        <a:t>a11</a:t>
                      </a:r>
                      <a:endParaRPr sz="2000" b="1" u="none" strike="noStrike" cap="none">
                        <a:solidFill>
                          <a:schemeClr val="dk1"/>
                        </a:solidFill>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2000" b="1" u="none" strike="noStrike" cap="none">
                          <a:solidFill>
                            <a:schemeClr val="dk1"/>
                          </a:solidFill>
                        </a:rPr>
                        <a:t>a21</a:t>
                      </a:r>
                      <a:endParaRPr sz="2000" b="1" u="none" strike="noStrike" cap="none">
                        <a:solidFill>
                          <a:schemeClr val="dk1"/>
                        </a:solidFill>
                      </a:endParaRPr>
                    </a:p>
                  </a:txBody>
                  <a:tcPr marL="91450" marR="91450" marT="45725" marB="45725" anchor="ctr"/>
                </a:tc>
              </a:tr>
              <a:tr h="582350">
                <a:tc>
                  <a:txBody>
                    <a:bodyPr/>
                    <a:lstStyle/>
                    <a:p>
                      <a:pPr marL="0" marR="0" lvl="0" indent="0" algn="ctr" rtl="0">
                        <a:lnSpc>
                          <a:spcPct val="100000"/>
                        </a:lnSpc>
                        <a:spcBef>
                          <a:spcPts val="0"/>
                        </a:spcBef>
                        <a:spcAft>
                          <a:spcPts val="0"/>
                        </a:spcAft>
                        <a:buNone/>
                      </a:pPr>
                      <a:r>
                        <a:rPr lang="en-US" sz="2000" b="1" u="none" strike="noStrike" cap="none">
                          <a:solidFill>
                            <a:schemeClr val="dk1"/>
                          </a:solidFill>
                        </a:rPr>
                        <a:t>a21</a:t>
                      </a:r>
                      <a:endParaRPr sz="2000" b="1" u="none" strike="noStrike" cap="none">
                        <a:solidFill>
                          <a:schemeClr val="dk1"/>
                        </a:solidFill>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2000" b="1" u="none" strike="noStrike" cap="none">
                          <a:solidFill>
                            <a:schemeClr val="dk1"/>
                          </a:solidFill>
                        </a:rPr>
                        <a:t>a22</a:t>
                      </a:r>
                      <a:endParaRPr sz="2000" b="1" u="none" strike="noStrike" cap="none">
                        <a:solidFill>
                          <a:schemeClr val="dk1"/>
                        </a:solidFill>
                      </a:endParaRPr>
                    </a:p>
                  </a:txBody>
                  <a:tcPr marL="91450" marR="91450" marT="45725" marB="45725" anchor="ctr"/>
                </a:tc>
              </a:tr>
              <a:tr h="582350">
                <a:tc>
                  <a:txBody>
                    <a:bodyPr/>
                    <a:lstStyle/>
                    <a:p>
                      <a:pPr marL="0" marR="0" lvl="0" indent="0" algn="ctr" rtl="0">
                        <a:lnSpc>
                          <a:spcPct val="100000"/>
                        </a:lnSpc>
                        <a:spcBef>
                          <a:spcPts val="0"/>
                        </a:spcBef>
                        <a:spcAft>
                          <a:spcPts val="0"/>
                        </a:spcAft>
                        <a:buNone/>
                      </a:pPr>
                      <a:r>
                        <a:rPr lang="en-US" sz="2000" b="1" u="none" strike="noStrike" cap="none">
                          <a:solidFill>
                            <a:schemeClr val="dk1"/>
                          </a:solidFill>
                        </a:rPr>
                        <a:t>a31</a:t>
                      </a:r>
                      <a:endParaRPr sz="2000" b="1" u="none" strike="noStrike" cap="none">
                        <a:solidFill>
                          <a:schemeClr val="dk1"/>
                        </a:solidFill>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2000" b="1" u="none" strike="noStrike" cap="none">
                          <a:solidFill>
                            <a:schemeClr val="dk1"/>
                          </a:solidFill>
                        </a:rPr>
                        <a:t>a32</a:t>
                      </a:r>
                      <a:endParaRPr sz="2000" b="1" u="none" strike="noStrike" cap="none">
                        <a:solidFill>
                          <a:schemeClr val="dk1"/>
                        </a:solidFill>
                      </a:endParaRPr>
                    </a:p>
                  </a:txBody>
                  <a:tcPr marL="91450" marR="91450" marT="45725" marB="45725" anchor="ctr"/>
                </a:tc>
              </a:tr>
            </a:tbl>
          </a:graphicData>
        </a:graphic>
      </p:graphicFrame>
      <p:grpSp>
        <p:nvGrpSpPr>
          <p:cNvPr id="1585" name="Google Shape;1585;p355"/>
          <p:cNvGrpSpPr/>
          <p:nvPr/>
        </p:nvGrpSpPr>
        <p:grpSpPr>
          <a:xfrm>
            <a:off x="9089988" y="4151922"/>
            <a:ext cx="1820007" cy="2083778"/>
            <a:chOff x="4423877" y="3182812"/>
            <a:chExt cx="1820007" cy="2593731"/>
          </a:xfrm>
        </p:grpSpPr>
        <p:sp>
          <p:nvSpPr>
            <p:cNvPr id="1586" name="Google Shape;1586;p355"/>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587" name="Google Shape;1587;p355"/>
            <p:cNvSpPr/>
            <p:nvPr/>
          </p:nvSpPr>
          <p:spPr>
            <a:xfrm>
              <a:off x="5857023"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graphicFrame>
        <p:nvGraphicFramePr>
          <p:cNvPr id="1588" name="Google Shape;1588;p355"/>
          <p:cNvGraphicFramePr/>
          <p:nvPr/>
        </p:nvGraphicFramePr>
        <p:xfrm>
          <a:off x="9372317" y="4320295"/>
          <a:ext cx="3000000" cy="3000000"/>
        </p:xfrm>
        <a:graphic>
          <a:graphicData uri="http://schemas.openxmlformats.org/drawingml/2006/table">
            <a:tbl>
              <a:tblPr firstRow="1" bandRow="1">
                <a:noFill/>
                <a:tableStyleId>{0A493189-270C-42C2-B561-DDCC4C0B663A}</a:tableStyleId>
              </a:tblPr>
              <a:tblGrid>
                <a:gridCol w="628150"/>
                <a:gridCol w="628150"/>
              </a:tblGrid>
              <a:tr h="582350">
                <a:tc>
                  <a:txBody>
                    <a:bodyPr/>
                    <a:lstStyle/>
                    <a:p>
                      <a:pPr marL="0" marR="0" lvl="0" indent="0" algn="ctr" rtl="0">
                        <a:lnSpc>
                          <a:spcPct val="100000"/>
                        </a:lnSpc>
                        <a:spcBef>
                          <a:spcPts val="0"/>
                        </a:spcBef>
                        <a:spcAft>
                          <a:spcPts val="0"/>
                        </a:spcAft>
                        <a:buNone/>
                      </a:pPr>
                      <a:r>
                        <a:rPr lang="en-US" sz="2000" b="1" u="none" strike="noStrike" cap="none">
                          <a:solidFill>
                            <a:schemeClr val="dk1"/>
                          </a:solidFill>
                        </a:rPr>
                        <a:t>r11</a:t>
                      </a:r>
                      <a:endParaRPr sz="2000" b="1" u="none" strike="noStrike" cap="none">
                        <a:solidFill>
                          <a:schemeClr val="dk1"/>
                        </a:solidFill>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2000" b="1" u="none" strike="noStrike" cap="none">
                          <a:solidFill>
                            <a:schemeClr val="dk1"/>
                          </a:solidFill>
                        </a:rPr>
                        <a:t>r12</a:t>
                      </a:r>
                      <a:endParaRPr sz="2000" b="1" u="none" strike="noStrike" cap="none">
                        <a:solidFill>
                          <a:schemeClr val="dk1"/>
                        </a:solidFill>
                      </a:endParaRPr>
                    </a:p>
                  </a:txBody>
                  <a:tcPr marL="91450" marR="91450" marT="45725" marB="45725" anchor="ctr"/>
                </a:tc>
              </a:tr>
              <a:tr h="582350">
                <a:tc>
                  <a:txBody>
                    <a:bodyPr/>
                    <a:lstStyle/>
                    <a:p>
                      <a:pPr marL="0" marR="0" lvl="0" indent="0" algn="ctr" rtl="0">
                        <a:lnSpc>
                          <a:spcPct val="100000"/>
                        </a:lnSpc>
                        <a:spcBef>
                          <a:spcPts val="0"/>
                        </a:spcBef>
                        <a:spcAft>
                          <a:spcPts val="0"/>
                        </a:spcAft>
                        <a:buNone/>
                      </a:pPr>
                      <a:r>
                        <a:rPr lang="en-US" sz="2000" b="1" u="none" strike="noStrike" cap="none">
                          <a:solidFill>
                            <a:schemeClr val="dk1"/>
                          </a:solidFill>
                        </a:rPr>
                        <a:t>0</a:t>
                      </a:r>
                      <a:endParaRPr sz="2000" b="1" u="none" strike="noStrike" cap="none">
                        <a:solidFill>
                          <a:schemeClr val="dk1"/>
                        </a:solidFill>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2000" b="1" u="none" strike="noStrike" cap="none">
                          <a:solidFill>
                            <a:schemeClr val="dk1"/>
                          </a:solidFill>
                        </a:rPr>
                        <a:t>r22</a:t>
                      </a:r>
                      <a:endParaRPr sz="2000" b="1" u="none" strike="noStrike" cap="none">
                        <a:solidFill>
                          <a:schemeClr val="dk1"/>
                        </a:solidFill>
                      </a:endParaRPr>
                    </a:p>
                  </a:txBody>
                  <a:tcPr marL="91450" marR="91450" marT="45725" marB="45725" anchor="ctr"/>
                </a:tc>
              </a:tr>
              <a:tr h="582350">
                <a:tc>
                  <a:txBody>
                    <a:bodyPr/>
                    <a:lstStyle/>
                    <a:p>
                      <a:pPr marL="0" marR="0" lvl="0" indent="0" algn="ctr" rtl="0">
                        <a:lnSpc>
                          <a:spcPct val="100000"/>
                        </a:lnSpc>
                        <a:spcBef>
                          <a:spcPts val="0"/>
                        </a:spcBef>
                        <a:spcAft>
                          <a:spcPts val="0"/>
                        </a:spcAft>
                        <a:buNone/>
                      </a:pPr>
                      <a:r>
                        <a:rPr lang="en-US" sz="2000" b="1" u="none" strike="noStrike" cap="none">
                          <a:solidFill>
                            <a:schemeClr val="dk1"/>
                          </a:solidFill>
                        </a:rPr>
                        <a:t>0</a:t>
                      </a:r>
                      <a:endParaRPr sz="2000" b="1" u="none" strike="noStrike" cap="none">
                        <a:solidFill>
                          <a:schemeClr val="dk1"/>
                        </a:solidFill>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2000" b="1" u="none" strike="noStrike" cap="none">
                          <a:solidFill>
                            <a:schemeClr val="dk1"/>
                          </a:solidFill>
                        </a:rPr>
                        <a:t>0</a:t>
                      </a:r>
                      <a:endParaRPr sz="2000" b="1" u="none" strike="noStrike" cap="none">
                        <a:solidFill>
                          <a:schemeClr val="dk1"/>
                        </a:solidFill>
                      </a:endParaRPr>
                    </a:p>
                  </a:txBody>
                  <a:tcPr marL="91450" marR="91450" marT="45725" marB="45725"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593" name="Shape 1593"/>
        <p:cNvGrpSpPr/>
        <p:nvPr/>
      </p:nvGrpSpPr>
      <p:grpSpPr>
        <a:xfrm>
          <a:off x="0" y="0"/>
          <a:ext cx="0" cy="0"/>
          <a:chOff x="0" y="0"/>
          <a:chExt cx="0" cy="0"/>
        </a:xfrm>
      </p:grpSpPr>
      <p:sp>
        <p:nvSpPr>
          <p:cNvPr id="1594" name="Google Shape;1594;p356"/>
          <p:cNvSpPr txBox="1"/>
          <p:nvPr/>
        </p:nvSpPr>
        <p:spPr>
          <a:xfrm>
            <a:off x="433331" y="204144"/>
            <a:ext cx="8656657" cy="76927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panose="020B0604020202020204"/>
              <a:buNone/>
            </a:pPr>
            <a:r>
              <a:rPr lang="en-US" sz="3200" b="1" i="0" u="none" strike="noStrike" cap="none">
                <a:solidFill>
                  <a:srgbClr val="604878"/>
                </a:solidFill>
                <a:latin typeface="Raleway Light"/>
                <a:ea typeface="Raleway Light"/>
                <a:cs typeface="Raleway Light"/>
                <a:sym typeface="Raleway Light"/>
              </a:rPr>
              <a:t>Hands on - Python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95" name="Google Shape;1595;p356"/>
          <p:cNvSpPr txBox="1"/>
          <p:nvPr/>
        </p:nvSpPr>
        <p:spPr>
          <a:xfrm>
            <a:off x="433331" y="204144"/>
            <a:ext cx="8656657" cy="76927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panose="020B0604020202020204"/>
              <a:buNone/>
            </a:pPr>
            <a:r>
              <a:rPr lang="en-US" sz="3200" b="1" i="0" u="none" strike="noStrike" cap="none">
                <a:solidFill>
                  <a:srgbClr val="604878"/>
                </a:solidFill>
                <a:latin typeface="Raleway Light"/>
                <a:ea typeface="Raleway Light"/>
                <a:cs typeface="Raleway Light"/>
                <a:sym typeface="Raleway Light"/>
              </a:rPr>
              <a:t>Hands on - Python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96" name="Google Shape;1596;p356"/>
          <p:cNvSpPr/>
          <p:nvPr/>
        </p:nvSpPr>
        <p:spPr>
          <a:xfrm>
            <a:off x="343945" y="1411654"/>
            <a:ext cx="6497118" cy="3481759"/>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97" name="Google Shape;1597;p356"/>
          <p:cNvSpPr/>
          <p:nvPr/>
        </p:nvSpPr>
        <p:spPr>
          <a:xfrm>
            <a:off x="7192108" y="1266093"/>
            <a:ext cx="4739054" cy="3859822"/>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98" name="Google Shape;1598;p356"/>
          <p:cNvSpPr txBox="1"/>
          <p:nvPr/>
        </p:nvSpPr>
        <p:spPr>
          <a:xfrm>
            <a:off x="8748346" y="1547454"/>
            <a:ext cx="1828800"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1" i="0" u="none" strike="noStrike" cap="none">
                <a:solidFill>
                  <a:srgbClr val="000000"/>
                </a:solidFill>
                <a:latin typeface="Arial" panose="020B0604020202020204"/>
                <a:ea typeface="Arial" panose="020B0604020202020204"/>
                <a:cs typeface="Arial" panose="020B0604020202020204"/>
                <a:sym typeface="Arial" panose="020B0604020202020204"/>
              </a:rPr>
              <a:t>Output</a:t>
            </a:r>
            <a:endParaRPr sz="18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99" name="Google Shape;1599;p356"/>
          <p:cNvSpPr/>
          <p:nvPr/>
        </p:nvSpPr>
        <p:spPr>
          <a:xfrm>
            <a:off x="1929689" y="5232951"/>
            <a:ext cx="8404806" cy="1106303"/>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In this example, we have used the </a:t>
            </a:r>
            <a:r>
              <a:rPr lang="en-US" sz="2000" b="1" i="0" u="none" strike="noStrike" cap="none">
                <a:solidFill>
                  <a:srgbClr val="000000"/>
                </a:solidFill>
                <a:latin typeface="Calibri" panose="020F0502020204030204"/>
                <a:ea typeface="Calibri" panose="020F0502020204030204"/>
                <a:cs typeface="Calibri" panose="020F0502020204030204"/>
                <a:sym typeface="Calibri" panose="020F0502020204030204"/>
              </a:rPr>
              <a:t>qr</a:t>
            </a: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 module from </a:t>
            </a:r>
            <a:r>
              <a:rPr lang="en-US" sz="2000" b="1" i="0" u="none" strike="noStrike" cap="none">
                <a:solidFill>
                  <a:srgbClr val="000000"/>
                </a:solidFill>
                <a:latin typeface="Calibri" panose="020F0502020204030204"/>
                <a:ea typeface="Calibri" panose="020F0502020204030204"/>
                <a:cs typeface="Calibri" panose="020F0502020204030204"/>
                <a:sym typeface="Calibri" panose="020F0502020204030204"/>
              </a:rPr>
              <a:t>numpy.linalg. </a:t>
            </a: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Where there is another parameter </a:t>
            </a:r>
            <a:r>
              <a:rPr lang="en-US" sz="2000" b="1" i="0" u="none" strike="noStrike" cap="none">
                <a:solidFill>
                  <a:srgbClr val="000000"/>
                </a:solidFill>
                <a:latin typeface="Calibri" panose="020F0502020204030204"/>
                <a:ea typeface="Calibri" panose="020F0502020204030204"/>
                <a:cs typeface="Calibri" panose="020F0502020204030204"/>
                <a:sym typeface="Calibri" panose="020F0502020204030204"/>
              </a:rPr>
              <a:t>mode, </a:t>
            </a: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which is optional.</a:t>
            </a:r>
            <a:endPar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pic>
        <p:nvPicPr>
          <p:cNvPr id="1600" name="Google Shape;1600;p356"/>
          <p:cNvPicPr preferRelativeResize="0"/>
          <p:nvPr/>
        </p:nvPicPr>
        <p:blipFill rotWithShape="1">
          <a:blip r:embed="rId1"/>
          <a:srcRect/>
          <a:stretch>
            <a:fillRect/>
          </a:stretch>
        </p:blipFill>
        <p:spPr>
          <a:xfrm>
            <a:off x="797344" y="1619430"/>
            <a:ext cx="5590320" cy="3066206"/>
          </a:xfrm>
          <a:prstGeom prst="rect">
            <a:avLst/>
          </a:prstGeom>
          <a:noFill/>
          <a:ln>
            <a:noFill/>
          </a:ln>
        </p:spPr>
      </p:pic>
      <p:pic>
        <p:nvPicPr>
          <p:cNvPr id="1601" name="Google Shape;1601;p356"/>
          <p:cNvPicPr preferRelativeResize="0"/>
          <p:nvPr/>
        </p:nvPicPr>
        <p:blipFill rotWithShape="1">
          <a:blip r:embed="rId2"/>
          <a:srcRect/>
          <a:stretch>
            <a:fillRect/>
          </a:stretch>
        </p:blipFill>
        <p:spPr>
          <a:xfrm>
            <a:off x="7657441" y="2098502"/>
            <a:ext cx="3808388" cy="243766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606" name="Shape 1606"/>
        <p:cNvGrpSpPr/>
        <p:nvPr/>
      </p:nvGrpSpPr>
      <p:grpSpPr>
        <a:xfrm>
          <a:off x="0" y="0"/>
          <a:ext cx="0" cy="0"/>
          <a:chOff x="0" y="0"/>
          <a:chExt cx="0" cy="0"/>
        </a:xfrm>
      </p:grpSpPr>
      <p:sp>
        <p:nvSpPr>
          <p:cNvPr id="1607" name="Google Shape;1607;p357"/>
          <p:cNvSpPr txBox="1"/>
          <p:nvPr/>
        </p:nvSpPr>
        <p:spPr>
          <a:xfrm>
            <a:off x="433331" y="204144"/>
            <a:ext cx="8656657" cy="76927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panose="020B0604020202020204"/>
              <a:buNone/>
            </a:pPr>
            <a:r>
              <a:rPr lang="en-US" sz="3200" b="1" i="0" u="none" strike="noStrike" cap="none">
                <a:solidFill>
                  <a:srgbClr val="604878"/>
                </a:solidFill>
                <a:latin typeface="Raleway Light"/>
                <a:ea typeface="Raleway Light"/>
                <a:cs typeface="Raleway Light"/>
                <a:sym typeface="Raleway Light"/>
              </a:rPr>
              <a:t>Cholesky Decomposition</a:t>
            </a:r>
            <a:endParaRPr lang="en-US" sz="3200" b="1" i="0" u="none" strike="noStrike" cap="none">
              <a:solidFill>
                <a:srgbClr val="604878"/>
              </a:solidFill>
              <a:latin typeface="Raleway Light"/>
              <a:ea typeface="Raleway Light"/>
              <a:cs typeface="Raleway Light"/>
              <a:sym typeface="Raleway Light"/>
            </a:endParaRPr>
          </a:p>
        </p:txBody>
      </p:sp>
      <p:sp>
        <p:nvSpPr>
          <p:cNvPr id="1608" name="Google Shape;1608;p357"/>
          <p:cNvSpPr/>
          <p:nvPr/>
        </p:nvSpPr>
        <p:spPr>
          <a:xfrm>
            <a:off x="433331" y="1345224"/>
            <a:ext cx="11304400" cy="2255226"/>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Cholesky decomposition method deals with the square symmetrical matrices that have positive Eigen values. The matrix A is decomposed in the following manner:</a:t>
            </a:r>
            <a:endPar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rgbClr val="000000"/>
              </a:buClr>
              <a:buSzPts val="2800"/>
              <a:buFont typeface="Arial" panose="020B0604020202020204"/>
              <a:buNone/>
            </a:pPr>
            <a:r>
              <a:rPr lang="en-US" sz="2800" b="1" i="0" u="none" strike="noStrike" cap="none">
                <a:solidFill>
                  <a:srgbClr val="000000"/>
                </a:solidFill>
                <a:latin typeface="Calibri" panose="020F0502020204030204"/>
                <a:ea typeface="Calibri" panose="020F0502020204030204"/>
                <a:cs typeface="Calibri" panose="020F0502020204030204"/>
                <a:sym typeface="Calibri" panose="020F0502020204030204"/>
              </a:rPr>
              <a:t>A = L.A</a:t>
            </a:r>
            <a:r>
              <a:rPr lang="en-US" sz="2800" b="1" i="0" u="none" strike="noStrike" cap="none" baseline="30000">
                <a:solidFill>
                  <a:srgbClr val="000000"/>
                </a:solidFill>
                <a:latin typeface="Calibri" panose="020F0502020204030204"/>
                <a:ea typeface="Calibri" panose="020F0502020204030204"/>
                <a:cs typeface="Calibri" panose="020F0502020204030204"/>
                <a:sym typeface="Calibri" panose="020F0502020204030204"/>
              </a:rPr>
              <a:t>T</a:t>
            </a:r>
            <a:endParaRPr lang="en-US" sz="2800" b="1" i="0" u="none" strike="noStrike" cap="none" baseline="30000">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Where L is the lower triangle matrix and is multiplied with the transpose of the matrix A. </a:t>
            </a:r>
            <a:endPar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rgbClr val="000000"/>
              </a:buClr>
              <a:buSzPts val="2000"/>
              <a:buFont typeface="Arial" panose="020B0604020202020204"/>
              <a:buNone/>
            </a:pPr>
            <a:endParaRPr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1609" name="Google Shape;1609;p357"/>
          <p:cNvGrpSpPr/>
          <p:nvPr/>
        </p:nvGrpSpPr>
        <p:grpSpPr>
          <a:xfrm>
            <a:off x="1234774" y="3894992"/>
            <a:ext cx="2611315" cy="2083778"/>
            <a:chOff x="4423877" y="3182812"/>
            <a:chExt cx="2611315" cy="2593731"/>
          </a:xfrm>
        </p:grpSpPr>
        <p:sp>
          <p:nvSpPr>
            <p:cNvPr id="1610" name="Google Shape;1610;p357"/>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11" name="Google Shape;1611;p357"/>
            <p:cNvSpPr/>
            <p:nvPr/>
          </p:nvSpPr>
          <p:spPr>
            <a:xfrm>
              <a:off x="6648331"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graphicFrame>
        <p:nvGraphicFramePr>
          <p:cNvPr id="1612" name="Google Shape;1612;p357"/>
          <p:cNvGraphicFramePr/>
          <p:nvPr/>
        </p:nvGraphicFramePr>
        <p:xfrm>
          <a:off x="1572556" y="3940664"/>
          <a:ext cx="3000000" cy="3000000"/>
        </p:xfrm>
        <a:graphic>
          <a:graphicData uri="http://schemas.openxmlformats.org/drawingml/2006/table">
            <a:tbl>
              <a:tblPr firstRow="1" bandRow="1">
                <a:noFill/>
                <a:tableStyleId>{A8AFDC1E-701C-434D-97EA-48BC0D5C2CA6}</a:tableStyleId>
              </a:tblPr>
              <a:tblGrid>
                <a:gridCol w="665275"/>
                <a:gridCol w="665275"/>
                <a:gridCol w="665275"/>
              </a:tblGrid>
              <a:tr h="685800">
                <a:tc>
                  <a:txBody>
                    <a:bodyPr/>
                    <a:lstStyle/>
                    <a:p>
                      <a:pPr marL="0" marR="0" lvl="0" indent="0" algn="ctr" rtl="0">
                        <a:lnSpc>
                          <a:spcPct val="100000"/>
                        </a:lnSpc>
                        <a:spcBef>
                          <a:spcPts val="0"/>
                        </a:spcBef>
                        <a:spcAft>
                          <a:spcPts val="0"/>
                        </a:spcAft>
                        <a:buNone/>
                      </a:pPr>
                      <a:r>
                        <a:rPr lang="en-US" sz="2000" b="1" u="none" strike="noStrike" cap="none">
                          <a:solidFill>
                            <a:schemeClr val="dk1"/>
                          </a:solidFill>
                        </a:rPr>
                        <a:t>a11</a:t>
                      </a:r>
                      <a:endParaRPr sz="20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b="1" u="none" strike="noStrike" cap="none">
                          <a:solidFill>
                            <a:schemeClr val="dk1"/>
                          </a:solidFill>
                        </a:rPr>
                        <a:t>a12</a:t>
                      </a:r>
                      <a:endParaRPr sz="20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b="1" u="none" strike="noStrike" cap="none">
                          <a:solidFill>
                            <a:schemeClr val="dk1"/>
                          </a:solidFill>
                        </a:rPr>
                        <a:t>a13</a:t>
                      </a:r>
                      <a:endParaRPr sz="20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2000" b="1" u="none" strike="noStrike" cap="none">
                          <a:solidFill>
                            <a:schemeClr val="dk1"/>
                          </a:solidFill>
                        </a:rPr>
                        <a:t>a21</a:t>
                      </a:r>
                      <a:endParaRPr sz="20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b="1" u="none" strike="noStrike" cap="none">
                          <a:solidFill>
                            <a:schemeClr val="dk1"/>
                          </a:solidFill>
                        </a:rPr>
                        <a:t>a22</a:t>
                      </a:r>
                      <a:endParaRPr sz="20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b="1" u="none" strike="noStrike" cap="none">
                          <a:solidFill>
                            <a:schemeClr val="dk1"/>
                          </a:solidFill>
                        </a:rPr>
                        <a:t>a23</a:t>
                      </a:r>
                      <a:endParaRPr sz="20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2000" b="1" u="none" strike="noStrike" cap="none">
                          <a:solidFill>
                            <a:schemeClr val="dk1"/>
                          </a:solidFill>
                        </a:rPr>
                        <a:t>a31</a:t>
                      </a:r>
                      <a:endParaRPr sz="20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b="1" u="none" strike="noStrike" cap="none">
                          <a:solidFill>
                            <a:schemeClr val="dk1"/>
                          </a:solidFill>
                        </a:rPr>
                        <a:t>a32 </a:t>
                      </a:r>
                      <a:endParaRPr sz="20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b="1" u="none" strike="noStrike" cap="none">
                          <a:solidFill>
                            <a:schemeClr val="dk1"/>
                          </a:solidFill>
                        </a:rPr>
                        <a:t>a33</a:t>
                      </a:r>
                      <a:endParaRPr sz="20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1613" name="Google Shape;1613;p357"/>
          <p:cNvSpPr/>
          <p:nvPr/>
        </p:nvSpPr>
        <p:spPr>
          <a:xfrm>
            <a:off x="3964747" y="4611565"/>
            <a:ext cx="1155646" cy="650631"/>
          </a:xfrm>
          <a:prstGeom prst="mathEqual">
            <a:avLst>
              <a:gd name="adj1" fmla="val 23520"/>
              <a:gd name="adj2" fmla="val 11760"/>
            </a:avLst>
          </a:prstGeom>
          <a:solidFill>
            <a:schemeClr val="accent1"/>
          </a:solidFill>
          <a:ln w="25400" cap="flat" cmpd="sng">
            <a:solidFill>
              <a:srgbClr val="AF5C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nvGrpSpPr>
          <p:cNvPr id="1614" name="Google Shape;1614;p357"/>
          <p:cNvGrpSpPr/>
          <p:nvPr/>
        </p:nvGrpSpPr>
        <p:grpSpPr>
          <a:xfrm>
            <a:off x="5261651" y="3894992"/>
            <a:ext cx="2611315" cy="2083778"/>
            <a:chOff x="4423877" y="3182812"/>
            <a:chExt cx="2611315" cy="2593731"/>
          </a:xfrm>
        </p:grpSpPr>
        <p:sp>
          <p:nvSpPr>
            <p:cNvPr id="1615" name="Google Shape;1615;p357"/>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16" name="Google Shape;1616;p357"/>
            <p:cNvSpPr/>
            <p:nvPr/>
          </p:nvSpPr>
          <p:spPr>
            <a:xfrm>
              <a:off x="6648331"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graphicFrame>
        <p:nvGraphicFramePr>
          <p:cNvPr id="1617" name="Google Shape;1617;p357"/>
          <p:cNvGraphicFramePr/>
          <p:nvPr/>
        </p:nvGraphicFramePr>
        <p:xfrm>
          <a:off x="5599433" y="3940664"/>
          <a:ext cx="3000000" cy="3000000"/>
        </p:xfrm>
        <a:graphic>
          <a:graphicData uri="http://schemas.openxmlformats.org/drawingml/2006/table">
            <a:tbl>
              <a:tblPr firstRow="1" bandRow="1">
                <a:noFill/>
                <a:tableStyleId>{A8AFDC1E-701C-434D-97EA-48BC0D5C2CA6}</a:tableStyleId>
              </a:tblPr>
              <a:tblGrid>
                <a:gridCol w="665275"/>
                <a:gridCol w="665275"/>
                <a:gridCol w="665275"/>
              </a:tblGrid>
              <a:tr h="685800">
                <a:tc>
                  <a:txBody>
                    <a:bodyPr/>
                    <a:lstStyle/>
                    <a:p>
                      <a:pPr marL="0" marR="0" lvl="0" indent="0" algn="ctr" rtl="0">
                        <a:lnSpc>
                          <a:spcPct val="100000"/>
                        </a:lnSpc>
                        <a:spcBef>
                          <a:spcPts val="0"/>
                        </a:spcBef>
                        <a:spcAft>
                          <a:spcPts val="0"/>
                        </a:spcAft>
                        <a:buNone/>
                      </a:pPr>
                      <a:r>
                        <a:rPr lang="en-US" sz="2000" b="1" u="none" strike="noStrike" cap="none">
                          <a:solidFill>
                            <a:schemeClr val="dk1"/>
                          </a:solidFill>
                        </a:rPr>
                        <a:t>L11</a:t>
                      </a:r>
                      <a:endParaRPr sz="20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b="1" u="none" strike="noStrike" cap="none">
                          <a:solidFill>
                            <a:schemeClr val="dk1"/>
                          </a:solidFill>
                        </a:rPr>
                        <a:t>0</a:t>
                      </a:r>
                      <a:endParaRPr sz="20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b="1" u="none" strike="noStrike" cap="none">
                          <a:solidFill>
                            <a:schemeClr val="dk1"/>
                          </a:solidFill>
                        </a:rPr>
                        <a:t>0</a:t>
                      </a:r>
                      <a:endParaRPr sz="20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2000" b="1" u="none" strike="noStrike" cap="none">
                          <a:solidFill>
                            <a:schemeClr val="dk1"/>
                          </a:solidFill>
                        </a:rPr>
                        <a:t>L21</a:t>
                      </a:r>
                      <a:endParaRPr sz="20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b="1" u="none" strike="noStrike" cap="none">
                          <a:solidFill>
                            <a:schemeClr val="dk1"/>
                          </a:solidFill>
                        </a:rPr>
                        <a:t>L22</a:t>
                      </a:r>
                      <a:endParaRPr sz="20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b="1" u="none" strike="noStrike" cap="none">
                          <a:solidFill>
                            <a:schemeClr val="dk1"/>
                          </a:solidFill>
                        </a:rPr>
                        <a:t>0</a:t>
                      </a:r>
                      <a:endParaRPr sz="20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2000" b="1" u="none" strike="noStrike" cap="none">
                          <a:solidFill>
                            <a:schemeClr val="dk1"/>
                          </a:solidFill>
                        </a:rPr>
                        <a:t>L31</a:t>
                      </a:r>
                      <a:endParaRPr sz="20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b="1" u="none" strike="noStrike" cap="none">
                          <a:solidFill>
                            <a:schemeClr val="dk1"/>
                          </a:solidFill>
                        </a:rPr>
                        <a:t>L32 </a:t>
                      </a:r>
                      <a:endParaRPr sz="20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b="1" u="none" strike="noStrike" cap="none">
                          <a:solidFill>
                            <a:schemeClr val="dk1"/>
                          </a:solidFill>
                        </a:rPr>
                        <a:t>L33</a:t>
                      </a:r>
                      <a:endParaRPr sz="20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1618" name="Google Shape;1618;p357"/>
          <p:cNvSpPr/>
          <p:nvPr/>
        </p:nvSpPr>
        <p:spPr>
          <a:xfrm>
            <a:off x="7972153" y="4593980"/>
            <a:ext cx="505013" cy="685800"/>
          </a:xfrm>
          <a:prstGeom prst="mathMultiply">
            <a:avLst>
              <a:gd name="adj1" fmla="val 23520"/>
            </a:avLst>
          </a:prstGeom>
          <a:solidFill>
            <a:schemeClr val="accent1"/>
          </a:solidFill>
          <a:ln w="25400" cap="flat" cmpd="sng">
            <a:solidFill>
              <a:srgbClr val="AF5C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nvGrpSpPr>
          <p:cNvPr id="1619" name="Google Shape;1619;p357"/>
          <p:cNvGrpSpPr/>
          <p:nvPr/>
        </p:nvGrpSpPr>
        <p:grpSpPr>
          <a:xfrm>
            <a:off x="8917110" y="3899388"/>
            <a:ext cx="2611315" cy="2083778"/>
            <a:chOff x="4423877" y="3182812"/>
            <a:chExt cx="2611315" cy="2593731"/>
          </a:xfrm>
        </p:grpSpPr>
        <p:sp>
          <p:nvSpPr>
            <p:cNvPr id="1620" name="Google Shape;1620;p357"/>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21" name="Google Shape;1621;p357"/>
            <p:cNvSpPr/>
            <p:nvPr/>
          </p:nvSpPr>
          <p:spPr>
            <a:xfrm>
              <a:off x="6648331"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graphicFrame>
        <p:nvGraphicFramePr>
          <p:cNvPr id="1622" name="Google Shape;1622;p357"/>
          <p:cNvGraphicFramePr/>
          <p:nvPr/>
        </p:nvGraphicFramePr>
        <p:xfrm>
          <a:off x="9254892" y="3945060"/>
          <a:ext cx="3000000" cy="3000000"/>
        </p:xfrm>
        <a:graphic>
          <a:graphicData uri="http://schemas.openxmlformats.org/drawingml/2006/table">
            <a:tbl>
              <a:tblPr firstRow="1" bandRow="1">
                <a:noFill/>
                <a:tableStyleId>{A8AFDC1E-701C-434D-97EA-48BC0D5C2CA6}</a:tableStyleId>
              </a:tblPr>
              <a:tblGrid>
                <a:gridCol w="665275"/>
                <a:gridCol w="665275"/>
                <a:gridCol w="665275"/>
              </a:tblGrid>
              <a:tr h="685800">
                <a:tc>
                  <a:txBody>
                    <a:bodyPr/>
                    <a:lstStyle/>
                    <a:p>
                      <a:pPr marL="0" marR="0" lvl="0" indent="0" algn="ctr" rtl="0">
                        <a:lnSpc>
                          <a:spcPct val="100000"/>
                        </a:lnSpc>
                        <a:spcBef>
                          <a:spcPts val="0"/>
                        </a:spcBef>
                        <a:spcAft>
                          <a:spcPts val="0"/>
                        </a:spcAft>
                        <a:buNone/>
                      </a:pPr>
                      <a:r>
                        <a:rPr lang="en-US" sz="2000" b="1" u="none" strike="noStrike" cap="none">
                          <a:solidFill>
                            <a:schemeClr val="dk1"/>
                          </a:solidFill>
                        </a:rPr>
                        <a:t>a11</a:t>
                      </a:r>
                      <a:endParaRPr sz="20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b="1" u="none" strike="noStrike" cap="none">
                          <a:solidFill>
                            <a:schemeClr val="dk1"/>
                          </a:solidFill>
                        </a:rPr>
                        <a:t>a12</a:t>
                      </a:r>
                      <a:endParaRPr sz="20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b="1" u="none" strike="noStrike" cap="none">
                          <a:solidFill>
                            <a:schemeClr val="dk1"/>
                          </a:solidFill>
                        </a:rPr>
                        <a:t>a13</a:t>
                      </a:r>
                      <a:endParaRPr sz="20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2000" b="1" u="none" strike="noStrike" cap="none">
                          <a:solidFill>
                            <a:schemeClr val="dk1"/>
                          </a:solidFill>
                        </a:rPr>
                        <a:t>a21</a:t>
                      </a:r>
                      <a:endParaRPr sz="20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b="1" u="none" strike="noStrike" cap="none">
                          <a:solidFill>
                            <a:schemeClr val="dk1"/>
                          </a:solidFill>
                        </a:rPr>
                        <a:t>a22</a:t>
                      </a:r>
                      <a:endParaRPr sz="20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b="1" u="none" strike="noStrike" cap="none">
                          <a:solidFill>
                            <a:schemeClr val="dk1"/>
                          </a:solidFill>
                        </a:rPr>
                        <a:t>a23</a:t>
                      </a:r>
                      <a:endParaRPr sz="20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2000" b="1" u="none" strike="noStrike" cap="none">
                          <a:solidFill>
                            <a:schemeClr val="dk1"/>
                          </a:solidFill>
                        </a:rPr>
                        <a:t>a31</a:t>
                      </a:r>
                      <a:endParaRPr sz="20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b="1" u="none" strike="noStrike" cap="none">
                          <a:solidFill>
                            <a:schemeClr val="dk1"/>
                          </a:solidFill>
                        </a:rPr>
                        <a:t>a32 </a:t>
                      </a:r>
                      <a:endParaRPr sz="20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b="1" u="none" strike="noStrike" cap="none">
                          <a:solidFill>
                            <a:schemeClr val="dk1"/>
                          </a:solidFill>
                        </a:rPr>
                        <a:t>a33</a:t>
                      </a:r>
                      <a:endParaRPr sz="20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1623" name="Google Shape;1623;p357"/>
          <p:cNvSpPr txBox="1"/>
          <p:nvPr/>
        </p:nvSpPr>
        <p:spPr>
          <a:xfrm>
            <a:off x="11421208" y="3644412"/>
            <a:ext cx="633046"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a:solidFill>
                  <a:srgbClr val="000000"/>
                </a:solidFill>
                <a:latin typeface="Arial" panose="020B0604020202020204"/>
                <a:ea typeface="Arial" panose="020B0604020202020204"/>
                <a:cs typeface="Arial" panose="020B0604020202020204"/>
                <a:sym typeface="Arial" panose="020B0604020202020204"/>
              </a:rPr>
              <a:t>T</a:t>
            </a:r>
            <a:endParaRPr sz="32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628" name="Shape 1628"/>
        <p:cNvGrpSpPr/>
        <p:nvPr/>
      </p:nvGrpSpPr>
      <p:grpSpPr>
        <a:xfrm>
          <a:off x="0" y="0"/>
          <a:ext cx="0" cy="0"/>
          <a:chOff x="0" y="0"/>
          <a:chExt cx="0" cy="0"/>
        </a:xfrm>
      </p:grpSpPr>
      <p:sp>
        <p:nvSpPr>
          <p:cNvPr id="1629" name="Google Shape;1629;p358"/>
          <p:cNvSpPr txBox="1"/>
          <p:nvPr/>
        </p:nvSpPr>
        <p:spPr>
          <a:xfrm>
            <a:off x="433331" y="204144"/>
            <a:ext cx="8656657" cy="76927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panose="020B0604020202020204"/>
              <a:buNone/>
            </a:pPr>
            <a:r>
              <a:rPr lang="en-US" sz="3200" b="1" i="0" u="none" strike="noStrike" cap="none">
                <a:solidFill>
                  <a:srgbClr val="604878"/>
                </a:solidFill>
                <a:latin typeface="Raleway Light"/>
                <a:ea typeface="Raleway Light"/>
                <a:cs typeface="Raleway Light"/>
                <a:sym typeface="Raleway Light"/>
              </a:rPr>
              <a:t>Hands on - Python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30" name="Google Shape;1630;p358"/>
          <p:cNvSpPr/>
          <p:nvPr/>
        </p:nvSpPr>
        <p:spPr>
          <a:xfrm>
            <a:off x="827521" y="1459523"/>
            <a:ext cx="6497118" cy="3481759"/>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31" name="Google Shape;1631;p358"/>
          <p:cNvSpPr/>
          <p:nvPr/>
        </p:nvSpPr>
        <p:spPr>
          <a:xfrm>
            <a:off x="7878304" y="1459523"/>
            <a:ext cx="3552397" cy="3481759"/>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32" name="Google Shape;1632;p358"/>
          <p:cNvSpPr txBox="1"/>
          <p:nvPr/>
        </p:nvSpPr>
        <p:spPr>
          <a:xfrm>
            <a:off x="8748346" y="1547454"/>
            <a:ext cx="1828800"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1" i="0" u="none" strike="noStrike" cap="none">
                <a:solidFill>
                  <a:srgbClr val="000000"/>
                </a:solidFill>
                <a:latin typeface="Arial" panose="020B0604020202020204"/>
                <a:ea typeface="Arial" panose="020B0604020202020204"/>
                <a:cs typeface="Arial" panose="020B0604020202020204"/>
                <a:sym typeface="Arial" panose="020B0604020202020204"/>
              </a:rPr>
              <a:t>Output</a:t>
            </a:r>
            <a:endParaRPr sz="18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33" name="Google Shape;1633;p358"/>
          <p:cNvSpPr/>
          <p:nvPr/>
        </p:nvSpPr>
        <p:spPr>
          <a:xfrm>
            <a:off x="1929689" y="5232951"/>
            <a:ext cx="8404806" cy="1106303"/>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In this example, we have used the cholesky module from numpy.linalg. Also, we have to make sure the matrix is positive definite matrix in order to get the efficient results. </a:t>
            </a:r>
            <a:endPar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pic>
        <p:nvPicPr>
          <p:cNvPr id="1634" name="Google Shape;1634;p358"/>
          <p:cNvPicPr preferRelativeResize="0"/>
          <p:nvPr/>
        </p:nvPicPr>
        <p:blipFill rotWithShape="1">
          <a:blip r:embed="rId1"/>
          <a:srcRect/>
          <a:stretch>
            <a:fillRect/>
          </a:stretch>
        </p:blipFill>
        <p:spPr>
          <a:xfrm>
            <a:off x="1761444" y="1602108"/>
            <a:ext cx="4629272" cy="3196585"/>
          </a:xfrm>
          <a:prstGeom prst="rect">
            <a:avLst/>
          </a:prstGeom>
          <a:noFill/>
          <a:ln>
            <a:noFill/>
          </a:ln>
        </p:spPr>
      </p:pic>
      <p:pic>
        <p:nvPicPr>
          <p:cNvPr id="1635" name="Google Shape;1635;p358"/>
          <p:cNvPicPr preferRelativeResize="0"/>
          <p:nvPr/>
        </p:nvPicPr>
        <p:blipFill rotWithShape="1">
          <a:blip r:embed="rId2"/>
          <a:srcRect/>
          <a:stretch>
            <a:fillRect/>
          </a:stretch>
        </p:blipFill>
        <p:spPr>
          <a:xfrm>
            <a:off x="8046352" y="2598185"/>
            <a:ext cx="3216300" cy="120443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639" name="Shape 1639"/>
        <p:cNvGrpSpPr/>
        <p:nvPr/>
      </p:nvGrpSpPr>
      <p:grpSpPr>
        <a:xfrm>
          <a:off x="0" y="0"/>
          <a:ext cx="0" cy="0"/>
          <a:chOff x="0" y="0"/>
          <a:chExt cx="0" cy="0"/>
        </a:xfrm>
      </p:grpSpPr>
      <p:sp>
        <p:nvSpPr>
          <p:cNvPr id="1640" name="Google Shape;1640;p359"/>
          <p:cNvSpPr txBox="1"/>
          <p:nvPr>
            <p:ph type="body" idx="1"/>
          </p:nvPr>
        </p:nvSpPr>
        <p:spPr>
          <a:xfrm>
            <a:off x="1863627" y="2559666"/>
            <a:ext cx="8312980" cy="769275"/>
          </a:xfrm>
          <a:prstGeom prst="rect">
            <a:avLst/>
          </a:prstGeom>
          <a:noFill/>
          <a:ln>
            <a:noFill/>
          </a:ln>
        </p:spPr>
        <p:txBody>
          <a:bodyPr spcFirstLastPara="1" wrap="square" lIns="0" tIns="45700" rIns="91425" bIns="45700" anchor="ctr" anchorCtr="0">
            <a:noAutofit/>
          </a:bodyPr>
          <a:lstStyle/>
          <a:p>
            <a:pPr marL="0" lvl="0" indent="0" algn="ctr" rtl="0">
              <a:lnSpc>
                <a:spcPct val="90000"/>
              </a:lnSpc>
              <a:spcBef>
                <a:spcPts val="0"/>
              </a:spcBef>
              <a:spcAft>
                <a:spcPts val="0"/>
              </a:spcAft>
              <a:buClr>
                <a:srgbClr val="7F7F7F"/>
              </a:buClr>
              <a:buSzPts val="5300"/>
              <a:buNone/>
            </a:pPr>
            <a:r>
              <a:rPr lang="en-US"/>
              <a:t>Eigen Values And Eigen Vectors</a:t>
            </a:r>
            <a:endParaRPr lang="en-US"/>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645" name="Shape 1645"/>
        <p:cNvGrpSpPr/>
        <p:nvPr/>
      </p:nvGrpSpPr>
      <p:grpSpPr>
        <a:xfrm>
          <a:off x="0" y="0"/>
          <a:ext cx="0" cy="0"/>
          <a:chOff x="0" y="0"/>
          <a:chExt cx="0" cy="0"/>
        </a:xfrm>
      </p:grpSpPr>
      <p:sp>
        <p:nvSpPr>
          <p:cNvPr id="1646" name="Google Shape;1646;p360"/>
          <p:cNvSpPr txBox="1"/>
          <p:nvPr/>
        </p:nvSpPr>
        <p:spPr>
          <a:xfrm>
            <a:off x="433331" y="204144"/>
            <a:ext cx="8656657" cy="76927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panose="020B0604020202020204"/>
              <a:buNone/>
            </a:pPr>
            <a:r>
              <a:rPr lang="en-US" sz="3200" b="1" i="0" u="none" strike="noStrike" cap="none">
                <a:solidFill>
                  <a:srgbClr val="604878"/>
                </a:solidFill>
                <a:latin typeface="Raleway Light"/>
                <a:ea typeface="Raleway Light"/>
                <a:cs typeface="Raleway Light"/>
                <a:sym typeface="Raleway Light"/>
              </a:rPr>
              <a:t>Characteristic Polynomial</a:t>
            </a:r>
            <a:endParaRPr lang="en-US" sz="3200" b="1" i="0" u="none" strike="noStrike" cap="none">
              <a:solidFill>
                <a:srgbClr val="604878"/>
              </a:solidFill>
              <a:latin typeface="Raleway Light"/>
              <a:ea typeface="Raleway Light"/>
              <a:cs typeface="Raleway Light"/>
              <a:sym typeface="Raleway Light"/>
            </a:endParaRPr>
          </a:p>
        </p:txBody>
      </p:sp>
      <p:sp>
        <p:nvSpPr>
          <p:cNvPr id="1647" name="Google Shape;1647;p360"/>
          <p:cNvSpPr/>
          <p:nvPr/>
        </p:nvSpPr>
        <p:spPr>
          <a:xfrm>
            <a:off x="1072675" y="1345225"/>
            <a:ext cx="9944100" cy="1705800"/>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A characteristic polynomial is used to derive the Eigen values of a given matrix. The characteristic polynomial of a matrix A is denoted by the function given below.</a:t>
            </a:r>
            <a:endPar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48" name="Google Shape;1648;p360"/>
          <p:cNvSpPr/>
          <p:nvPr/>
        </p:nvSpPr>
        <p:spPr>
          <a:xfrm>
            <a:off x="1072663" y="4776910"/>
            <a:ext cx="9944100" cy="1521068"/>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The  characteristic polynomial of the square matrix A is given by the function f(λ), and the I is the identity matrix. The whole objective of using the characteristic polynomial is to find the Eigen values of the given matrix. </a:t>
            </a:r>
            <a:endParaRPr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1649" name="Google Shape;1649;p360"/>
          <p:cNvGrpSpPr/>
          <p:nvPr/>
        </p:nvGrpSpPr>
        <p:grpSpPr>
          <a:xfrm>
            <a:off x="2613461" y="3050932"/>
            <a:ext cx="6724511" cy="1594094"/>
            <a:chOff x="2613461" y="3050932"/>
            <a:chExt cx="6724511" cy="1594094"/>
          </a:xfrm>
        </p:grpSpPr>
        <p:pic>
          <p:nvPicPr>
            <p:cNvPr id="1650" name="Google Shape;1650;p360"/>
            <p:cNvPicPr preferRelativeResize="0"/>
            <p:nvPr/>
          </p:nvPicPr>
          <p:blipFill rotWithShape="1">
            <a:blip r:embed="rId1"/>
            <a:srcRect/>
            <a:stretch>
              <a:fillRect/>
            </a:stretch>
          </p:blipFill>
          <p:spPr>
            <a:xfrm>
              <a:off x="2613461" y="3050932"/>
              <a:ext cx="6724511" cy="1594094"/>
            </a:xfrm>
            <a:prstGeom prst="rect">
              <a:avLst/>
            </a:prstGeom>
            <a:noFill/>
            <a:ln>
              <a:noFill/>
            </a:ln>
          </p:spPr>
        </p:pic>
        <p:sp>
          <p:nvSpPr>
            <p:cNvPr id="1651" name="Google Shape;1651;p360"/>
            <p:cNvSpPr/>
            <p:nvPr/>
          </p:nvSpPr>
          <p:spPr>
            <a:xfrm>
              <a:off x="7825154" y="3754315"/>
              <a:ext cx="193431" cy="378070"/>
            </a:xfrm>
            <a:prstGeom prst="flowChartAlternateProcess">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38" name="Shape 538"/>
        <p:cNvGrpSpPr/>
        <p:nvPr/>
      </p:nvGrpSpPr>
      <p:grpSpPr>
        <a:xfrm>
          <a:off x="0" y="0"/>
          <a:ext cx="0" cy="0"/>
          <a:chOff x="0" y="0"/>
          <a:chExt cx="0" cy="0"/>
        </a:xfrm>
      </p:grpSpPr>
      <p:sp>
        <p:nvSpPr>
          <p:cNvPr id="539" name="Google Shape;539;p298"/>
          <p:cNvSpPr txBox="1"/>
          <p:nvPr/>
        </p:nvSpPr>
        <p:spPr>
          <a:xfrm>
            <a:off x="433331" y="204144"/>
            <a:ext cx="8656657" cy="76927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panose="020B0604020202020204"/>
              <a:buNone/>
            </a:pPr>
            <a:r>
              <a:rPr lang="en-US" sz="3200" b="1" i="0" u="none" strike="noStrike" cap="none">
                <a:solidFill>
                  <a:srgbClr val="604878"/>
                </a:solidFill>
                <a:latin typeface="Raleway Light"/>
                <a:ea typeface="Raleway Light"/>
                <a:cs typeface="Raleway Light"/>
                <a:sym typeface="Raleway Light"/>
              </a:rPr>
              <a:t>Hands on - Python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0" name="Google Shape;540;p298"/>
          <p:cNvSpPr/>
          <p:nvPr/>
        </p:nvSpPr>
        <p:spPr>
          <a:xfrm>
            <a:off x="827521" y="1459523"/>
            <a:ext cx="6497118" cy="3481759"/>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1" name="Google Shape;541;p298"/>
          <p:cNvSpPr/>
          <p:nvPr/>
        </p:nvSpPr>
        <p:spPr>
          <a:xfrm>
            <a:off x="7878304" y="1459523"/>
            <a:ext cx="3552397" cy="3481759"/>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542" name="Google Shape;542;p298"/>
          <p:cNvPicPr preferRelativeResize="0"/>
          <p:nvPr/>
        </p:nvPicPr>
        <p:blipFill rotWithShape="1">
          <a:blip r:embed="rId1"/>
          <a:srcRect/>
          <a:stretch>
            <a:fillRect/>
          </a:stretch>
        </p:blipFill>
        <p:spPr>
          <a:xfrm>
            <a:off x="8890120" y="2344855"/>
            <a:ext cx="1528763" cy="1711093"/>
          </a:xfrm>
          <a:prstGeom prst="rect">
            <a:avLst/>
          </a:prstGeom>
          <a:noFill/>
          <a:ln>
            <a:noFill/>
          </a:ln>
        </p:spPr>
      </p:pic>
      <p:sp>
        <p:nvSpPr>
          <p:cNvPr id="543" name="Google Shape;543;p298"/>
          <p:cNvSpPr txBox="1"/>
          <p:nvPr/>
        </p:nvSpPr>
        <p:spPr>
          <a:xfrm>
            <a:off x="8748346" y="1547454"/>
            <a:ext cx="1828800"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1" i="0" u="none" strike="noStrike" cap="none">
                <a:solidFill>
                  <a:srgbClr val="000000"/>
                </a:solidFill>
                <a:latin typeface="Arial" panose="020B0604020202020204"/>
                <a:ea typeface="Arial" panose="020B0604020202020204"/>
                <a:cs typeface="Arial" panose="020B0604020202020204"/>
                <a:sym typeface="Arial" panose="020B0604020202020204"/>
              </a:rPr>
              <a:t>Output</a:t>
            </a:r>
            <a:endParaRPr sz="18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544" name="Google Shape;544;p298"/>
          <p:cNvPicPr preferRelativeResize="0"/>
          <p:nvPr/>
        </p:nvPicPr>
        <p:blipFill rotWithShape="1">
          <a:blip r:embed="rId2"/>
          <a:srcRect/>
          <a:stretch>
            <a:fillRect/>
          </a:stretch>
        </p:blipFill>
        <p:spPr>
          <a:xfrm>
            <a:off x="1117020" y="1934617"/>
            <a:ext cx="5918121" cy="2645875"/>
          </a:xfrm>
          <a:prstGeom prst="rect">
            <a:avLst/>
          </a:prstGeom>
          <a:noFill/>
          <a:ln>
            <a:noFill/>
          </a:ln>
        </p:spPr>
      </p:pic>
      <p:sp>
        <p:nvSpPr>
          <p:cNvPr id="545" name="Google Shape;545;p298"/>
          <p:cNvSpPr/>
          <p:nvPr/>
        </p:nvSpPr>
        <p:spPr>
          <a:xfrm>
            <a:off x="1929689" y="5232951"/>
            <a:ext cx="8404806" cy="1106303"/>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In Python, we use the list of lists in a numpy array to declare a list. As seen in the example we have declared A and B matrices with dimensions 2x2. </a:t>
            </a:r>
            <a:endParaRPr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656" name="Shape 1656"/>
        <p:cNvGrpSpPr/>
        <p:nvPr/>
      </p:nvGrpSpPr>
      <p:grpSpPr>
        <a:xfrm>
          <a:off x="0" y="0"/>
          <a:ext cx="0" cy="0"/>
          <a:chOff x="0" y="0"/>
          <a:chExt cx="0" cy="0"/>
        </a:xfrm>
      </p:grpSpPr>
      <p:sp>
        <p:nvSpPr>
          <p:cNvPr id="1657" name="Google Shape;1657;p361"/>
          <p:cNvSpPr txBox="1"/>
          <p:nvPr/>
        </p:nvSpPr>
        <p:spPr>
          <a:xfrm>
            <a:off x="433331" y="204144"/>
            <a:ext cx="8656657" cy="76927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panose="020B0604020202020204"/>
              <a:buNone/>
            </a:pPr>
            <a:r>
              <a:rPr lang="en-US" sz="3200" b="1" i="0" u="none" strike="noStrike" cap="none">
                <a:solidFill>
                  <a:srgbClr val="604878"/>
                </a:solidFill>
                <a:latin typeface="Raleway Light"/>
                <a:ea typeface="Raleway Light"/>
                <a:cs typeface="Raleway Light"/>
                <a:sym typeface="Raleway Light"/>
              </a:rPr>
              <a:t>Eigen Value </a:t>
            </a:r>
            <a:endParaRPr lang="en-US" sz="3200" b="1" i="0" u="none" strike="noStrike" cap="none">
              <a:solidFill>
                <a:srgbClr val="604878"/>
              </a:solidFill>
              <a:latin typeface="Raleway Light"/>
              <a:ea typeface="Raleway Light"/>
              <a:cs typeface="Raleway Light"/>
              <a:sym typeface="Raleway Light"/>
            </a:endParaRPr>
          </a:p>
        </p:txBody>
      </p:sp>
      <p:sp>
        <p:nvSpPr>
          <p:cNvPr id="1658" name="Google Shape;1658;p361"/>
          <p:cNvSpPr/>
          <p:nvPr/>
        </p:nvSpPr>
        <p:spPr>
          <a:xfrm>
            <a:off x="1072663" y="1345224"/>
            <a:ext cx="9944100" cy="1521068"/>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Eigen values are the roots of the characteristic polynomial of the matrix A. Let’s understand this with a simple example.</a:t>
            </a:r>
            <a:endPar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1659" name="Google Shape;1659;p361"/>
          <p:cNvGrpSpPr/>
          <p:nvPr/>
        </p:nvGrpSpPr>
        <p:grpSpPr>
          <a:xfrm>
            <a:off x="1509846" y="3793878"/>
            <a:ext cx="2611315" cy="2110159"/>
            <a:chOff x="4423877" y="3182812"/>
            <a:chExt cx="2611315" cy="2593731"/>
          </a:xfrm>
        </p:grpSpPr>
        <p:sp>
          <p:nvSpPr>
            <p:cNvPr id="1660" name="Google Shape;1660;p361"/>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1" name="Google Shape;1661;p361"/>
            <p:cNvSpPr/>
            <p:nvPr/>
          </p:nvSpPr>
          <p:spPr>
            <a:xfrm>
              <a:off x="6648331"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graphicFrame>
        <p:nvGraphicFramePr>
          <p:cNvPr id="1662" name="Google Shape;1662;p361"/>
          <p:cNvGraphicFramePr/>
          <p:nvPr/>
        </p:nvGraphicFramePr>
        <p:xfrm>
          <a:off x="1765798" y="3955886"/>
          <a:ext cx="3000000" cy="3000000"/>
        </p:xfrm>
        <a:graphic>
          <a:graphicData uri="http://schemas.openxmlformats.org/drawingml/2006/table">
            <a:tbl>
              <a:tblPr firstRow="1" bandRow="1">
                <a:noFill/>
                <a:tableStyleId>{0A493189-270C-42C2-B561-DDCC4C0B663A}</a:tableStyleId>
              </a:tblPr>
              <a:tblGrid>
                <a:gridCol w="1080975"/>
                <a:gridCol w="1080975"/>
              </a:tblGrid>
              <a:tr h="893075">
                <a:tc>
                  <a:txBody>
                    <a:bodyPr/>
                    <a:lstStyle/>
                    <a:p>
                      <a:pPr marL="0" marR="0" lvl="0" indent="0" algn="ctr" rtl="0">
                        <a:lnSpc>
                          <a:spcPct val="100000"/>
                        </a:lnSpc>
                        <a:spcBef>
                          <a:spcPts val="0"/>
                        </a:spcBef>
                        <a:spcAft>
                          <a:spcPts val="0"/>
                        </a:spcAft>
                        <a:buNone/>
                      </a:pPr>
                      <a:r>
                        <a:rPr lang="en-US" sz="3600" b="1" i="0" u="none" strike="noStrike" cap="none">
                          <a:solidFill>
                            <a:schemeClr val="dk1"/>
                          </a:solidFill>
                        </a:rPr>
                        <a:t>2</a:t>
                      </a:r>
                      <a:endParaRPr sz="3600" b="1" i="0" u="none" strike="noStrike" cap="none">
                        <a:solidFill>
                          <a:schemeClr val="dk1"/>
                        </a:solidFill>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3600" b="1" i="0" u="none" strike="noStrike" cap="none">
                          <a:solidFill>
                            <a:schemeClr val="dk1"/>
                          </a:solidFill>
                        </a:rPr>
                        <a:t>1</a:t>
                      </a:r>
                      <a:endParaRPr sz="3600" b="1" i="0" u="none" strike="noStrike" cap="none">
                        <a:solidFill>
                          <a:schemeClr val="dk1"/>
                        </a:solidFill>
                      </a:endParaRPr>
                    </a:p>
                  </a:txBody>
                  <a:tcPr marL="91450" marR="91450" marT="45725" marB="45725" anchor="ctr"/>
                </a:tc>
              </a:tr>
              <a:tr h="893075">
                <a:tc>
                  <a:txBody>
                    <a:bodyPr/>
                    <a:lstStyle/>
                    <a:p>
                      <a:pPr marL="0" marR="0" lvl="0" indent="0" algn="ctr" rtl="0">
                        <a:lnSpc>
                          <a:spcPct val="100000"/>
                        </a:lnSpc>
                        <a:spcBef>
                          <a:spcPts val="0"/>
                        </a:spcBef>
                        <a:spcAft>
                          <a:spcPts val="0"/>
                        </a:spcAft>
                        <a:buNone/>
                      </a:pPr>
                      <a:r>
                        <a:rPr lang="en-US" sz="3600" b="1" i="0" u="none" strike="noStrike" cap="none">
                          <a:solidFill>
                            <a:schemeClr val="dk1"/>
                          </a:solidFill>
                        </a:rPr>
                        <a:t>4</a:t>
                      </a:r>
                      <a:endParaRPr sz="3600" b="1" i="0" u="none" strike="noStrike" cap="none">
                        <a:solidFill>
                          <a:schemeClr val="dk1"/>
                        </a:solidFill>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3600" b="1" i="0" u="none" strike="noStrike" cap="none">
                          <a:solidFill>
                            <a:schemeClr val="dk1"/>
                          </a:solidFill>
                        </a:rPr>
                        <a:t>3</a:t>
                      </a:r>
                      <a:endParaRPr sz="3600" b="1" i="0" u="none" strike="noStrike" cap="none">
                        <a:solidFill>
                          <a:schemeClr val="dk1"/>
                        </a:solidFill>
                      </a:endParaRPr>
                    </a:p>
                  </a:txBody>
                  <a:tcPr marL="91450" marR="91450" marT="45725" marB="45725" anchor="ctr"/>
                </a:tc>
              </a:tr>
            </a:tbl>
          </a:graphicData>
        </a:graphic>
      </p:graphicFrame>
      <p:sp>
        <p:nvSpPr>
          <p:cNvPr id="1663" name="Google Shape;1663;p361"/>
          <p:cNvSpPr/>
          <p:nvPr/>
        </p:nvSpPr>
        <p:spPr>
          <a:xfrm>
            <a:off x="6277709" y="3894992"/>
            <a:ext cx="4739054" cy="1907929"/>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To calculate the Eigen values of the given matrix, we will first compute the characteristic polynomial and then derive the Eigen values by finding the roots of the Characteristic polynomial.</a:t>
            </a:r>
            <a:endPar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668" name="Shape 1668"/>
        <p:cNvGrpSpPr/>
        <p:nvPr/>
      </p:nvGrpSpPr>
      <p:grpSpPr>
        <a:xfrm>
          <a:off x="0" y="0"/>
          <a:ext cx="0" cy="0"/>
          <a:chOff x="0" y="0"/>
          <a:chExt cx="0" cy="0"/>
        </a:xfrm>
      </p:grpSpPr>
      <p:sp>
        <p:nvSpPr>
          <p:cNvPr id="1669" name="Google Shape;1669;p362"/>
          <p:cNvSpPr txBox="1"/>
          <p:nvPr/>
        </p:nvSpPr>
        <p:spPr>
          <a:xfrm>
            <a:off x="433331" y="204144"/>
            <a:ext cx="8656657" cy="76927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panose="020B0604020202020204"/>
              <a:buNone/>
            </a:pPr>
            <a:r>
              <a:rPr lang="en-US" sz="3200" b="1" i="0" u="none" strike="noStrike" cap="none">
                <a:solidFill>
                  <a:srgbClr val="604878"/>
                </a:solidFill>
                <a:latin typeface="Raleway Light"/>
                <a:ea typeface="Raleway Light"/>
                <a:cs typeface="Raleway Light"/>
                <a:sym typeface="Raleway Light"/>
              </a:rPr>
              <a:t>Eigen Value </a:t>
            </a:r>
            <a:endParaRPr lang="en-US" sz="3200" b="1" i="0" u="none" strike="noStrike" cap="none">
              <a:solidFill>
                <a:srgbClr val="604878"/>
              </a:solidFill>
              <a:latin typeface="Raleway Light"/>
              <a:ea typeface="Raleway Light"/>
              <a:cs typeface="Raleway Light"/>
              <a:sym typeface="Raleway Light"/>
            </a:endParaRPr>
          </a:p>
        </p:txBody>
      </p:sp>
      <p:grpSp>
        <p:nvGrpSpPr>
          <p:cNvPr id="1670" name="Google Shape;1670;p362"/>
          <p:cNvGrpSpPr/>
          <p:nvPr/>
        </p:nvGrpSpPr>
        <p:grpSpPr>
          <a:xfrm>
            <a:off x="1270022" y="1340824"/>
            <a:ext cx="2611315" cy="2110159"/>
            <a:chOff x="4423877" y="3182812"/>
            <a:chExt cx="2611315" cy="2593731"/>
          </a:xfrm>
        </p:grpSpPr>
        <p:sp>
          <p:nvSpPr>
            <p:cNvPr id="1671" name="Google Shape;1671;p362"/>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72" name="Google Shape;1672;p362"/>
            <p:cNvSpPr/>
            <p:nvPr/>
          </p:nvSpPr>
          <p:spPr>
            <a:xfrm>
              <a:off x="6648331"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graphicFrame>
        <p:nvGraphicFramePr>
          <p:cNvPr id="1673" name="Google Shape;1673;p362"/>
          <p:cNvGraphicFramePr/>
          <p:nvPr/>
        </p:nvGraphicFramePr>
        <p:xfrm>
          <a:off x="1525974" y="1502832"/>
          <a:ext cx="3000000" cy="3000000"/>
        </p:xfrm>
        <a:graphic>
          <a:graphicData uri="http://schemas.openxmlformats.org/drawingml/2006/table">
            <a:tbl>
              <a:tblPr firstRow="1" bandRow="1">
                <a:noFill/>
                <a:tableStyleId>{0A493189-270C-42C2-B561-DDCC4C0B663A}</a:tableStyleId>
              </a:tblPr>
              <a:tblGrid>
                <a:gridCol w="1080975"/>
                <a:gridCol w="1080975"/>
              </a:tblGrid>
              <a:tr h="893075">
                <a:tc>
                  <a:txBody>
                    <a:bodyPr/>
                    <a:lstStyle/>
                    <a:p>
                      <a:pPr marL="0" marR="0" lvl="0" indent="0" algn="ctr" rtl="0">
                        <a:lnSpc>
                          <a:spcPct val="100000"/>
                        </a:lnSpc>
                        <a:spcBef>
                          <a:spcPts val="0"/>
                        </a:spcBef>
                        <a:spcAft>
                          <a:spcPts val="0"/>
                        </a:spcAft>
                        <a:buNone/>
                      </a:pPr>
                      <a:r>
                        <a:rPr lang="en-US" sz="3600" b="1" i="0" u="none" strike="noStrike" cap="none">
                          <a:solidFill>
                            <a:schemeClr val="dk1"/>
                          </a:solidFill>
                        </a:rPr>
                        <a:t>5</a:t>
                      </a:r>
                      <a:endParaRPr sz="3600" b="1" i="0" u="none" strike="noStrike" cap="none">
                        <a:solidFill>
                          <a:schemeClr val="dk1"/>
                        </a:solidFill>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3600" b="1" i="0" u="none" strike="noStrike" cap="none">
                          <a:solidFill>
                            <a:schemeClr val="dk1"/>
                          </a:solidFill>
                        </a:rPr>
                        <a:t>2</a:t>
                      </a:r>
                      <a:endParaRPr sz="3600" b="1" i="0" u="none" strike="noStrike" cap="none">
                        <a:solidFill>
                          <a:schemeClr val="dk1"/>
                        </a:solidFill>
                      </a:endParaRPr>
                    </a:p>
                  </a:txBody>
                  <a:tcPr marL="91450" marR="91450" marT="45725" marB="45725" anchor="ctr"/>
                </a:tc>
              </a:tr>
              <a:tr h="893075">
                <a:tc>
                  <a:txBody>
                    <a:bodyPr/>
                    <a:lstStyle/>
                    <a:p>
                      <a:pPr marL="0" marR="0" lvl="0" indent="0" algn="ctr" rtl="0">
                        <a:lnSpc>
                          <a:spcPct val="100000"/>
                        </a:lnSpc>
                        <a:spcBef>
                          <a:spcPts val="0"/>
                        </a:spcBef>
                        <a:spcAft>
                          <a:spcPts val="0"/>
                        </a:spcAft>
                        <a:buNone/>
                      </a:pPr>
                      <a:r>
                        <a:rPr lang="en-US" sz="3600" b="1" i="0" u="none" strike="noStrike" cap="none">
                          <a:solidFill>
                            <a:schemeClr val="dk1"/>
                          </a:solidFill>
                        </a:rPr>
                        <a:t>2</a:t>
                      </a:r>
                      <a:endParaRPr sz="3600" b="1" i="0" u="none" strike="noStrike" cap="none">
                        <a:solidFill>
                          <a:schemeClr val="dk1"/>
                        </a:solidFill>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3600" b="1" i="0" u="none" strike="noStrike" cap="none">
                          <a:solidFill>
                            <a:schemeClr val="dk1"/>
                          </a:solidFill>
                        </a:rPr>
                        <a:t>1</a:t>
                      </a:r>
                      <a:endParaRPr sz="3600" b="1" i="0" u="none" strike="noStrike" cap="none">
                        <a:solidFill>
                          <a:schemeClr val="dk1"/>
                        </a:solidFill>
                      </a:endParaRPr>
                    </a:p>
                  </a:txBody>
                  <a:tcPr marL="91450" marR="91450" marT="45725" marB="45725" anchor="ctr"/>
                </a:tc>
              </a:tr>
            </a:tbl>
          </a:graphicData>
        </a:graphic>
      </p:graphicFrame>
      <p:sp>
        <p:nvSpPr>
          <p:cNvPr id="1674" name="Google Shape;1674;p362"/>
          <p:cNvSpPr/>
          <p:nvPr/>
        </p:nvSpPr>
        <p:spPr>
          <a:xfrm>
            <a:off x="5249009" y="1226524"/>
            <a:ext cx="5697414" cy="2914653"/>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To find the characteristic polynomial, we will calculate the determinant of (A - λI</a:t>
            </a:r>
            <a:r>
              <a:rPr lang="en-US" sz="2000" b="0" i="0" u="none" strike="noStrike" cap="none" baseline="-25000">
                <a:solidFill>
                  <a:srgbClr val="000000"/>
                </a:solidFill>
                <a:latin typeface="Calibri" panose="020F0502020204030204"/>
                <a:ea typeface="Calibri" panose="020F0502020204030204"/>
                <a:cs typeface="Calibri" panose="020F0502020204030204"/>
                <a:sym typeface="Calibri" panose="020F0502020204030204"/>
              </a:rPr>
              <a:t>n</a:t>
            </a: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 ).</a:t>
            </a:r>
            <a:endPar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rgbClr val="000000"/>
              </a:buClr>
              <a:buSzPts val="2000"/>
              <a:buFont typeface="Arial" panose="020B0604020202020204"/>
              <a:buNone/>
            </a:pPr>
            <a:endParaRPr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The computation will get the resultant characteristic polynomial as:</a:t>
            </a:r>
            <a:endPar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rgbClr val="000000"/>
              </a:buClr>
              <a:buSzPts val="2000"/>
              <a:buFont typeface="Arial" panose="020B0604020202020204"/>
              <a:buNone/>
            </a:pPr>
            <a:endParaRPr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None/>
            </a:pPr>
            <a:r>
              <a:rPr lang="en-US" sz="3600" b="0" i="0" u="none" strike="noStrike" cap="none">
                <a:solidFill>
                  <a:srgbClr val="000000"/>
                </a:solidFill>
                <a:latin typeface="Calibri" panose="020F0502020204030204"/>
                <a:ea typeface="Calibri" panose="020F0502020204030204"/>
                <a:cs typeface="Calibri" panose="020F0502020204030204"/>
                <a:sym typeface="Calibri" panose="020F0502020204030204"/>
              </a:rPr>
              <a:t>f(λ ) = λ</a:t>
            </a:r>
            <a:r>
              <a:rPr lang="en-US" sz="3600" b="0" i="0" u="none" strike="noStrike" cap="none" baseline="30000">
                <a:solidFill>
                  <a:srgbClr val="000000"/>
                </a:solidFill>
                <a:latin typeface="Calibri" panose="020F0502020204030204"/>
                <a:ea typeface="Calibri" panose="020F0502020204030204"/>
                <a:cs typeface="Calibri" panose="020F0502020204030204"/>
                <a:sym typeface="Calibri" panose="020F0502020204030204"/>
              </a:rPr>
              <a:t>2</a:t>
            </a:r>
            <a:r>
              <a:rPr lang="en-US" sz="3600" b="0" i="0" u="none" strike="noStrike" cap="none">
                <a:solidFill>
                  <a:srgbClr val="000000"/>
                </a:solidFill>
                <a:latin typeface="Calibri" panose="020F0502020204030204"/>
                <a:ea typeface="Calibri" panose="020F0502020204030204"/>
                <a:cs typeface="Calibri" panose="020F0502020204030204"/>
                <a:sym typeface="Calibri" panose="020F0502020204030204"/>
              </a:rPr>
              <a:t> - 6 λ +1</a:t>
            </a:r>
            <a:endParaRPr sz="3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75" name="Google Shape;1675;p362"/>
          <p:cNvSpPr/>
          <p:nvPr/>
        </p:nvSpPr>
        <p:spPr>
          <a:xfrm>
            <a:off x="1072663" y="4776910"/>
            <a:ext cx="9944100" cy="1521068"/>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Now, to find the eigen values, we will calculate the roots of the characteristic polynomial.</a:t>
            </a:r>
            <a:endParaRPr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680" name="Shape 1680"/>
        <p:cNvGrpSpPr/>
        <p:nvPr/>
      </p:nvGrpSpPr>
      <p:grpSpPr>
        <a:xfrm>
          <a:off x="0" y="0"/>
          <a:ext cx="0" cy="0"/>
          <a:chOff x="0" y="0"/>
          <a:chExt cx="0" cy="0"/>
        </a:xfrm>
      </p:grpSpPr>
      <p:sp>
        <p:nvSpPr>
          <p:cNvPr id="1681" name="Google Shape;1681;p363"/>
          <p:cNvSpPr txBox="1"/>
          <p:nvPr/>
        </p:nvSpPr>
        <p:spPr>
          <a:xfrm>
            <a:off x="433331" y="204144"/>
            <a:ext cx="8656657" cy="76927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panose="020B0604020202020204"/>
              <a:buNone/>
            </a:pPr>
            <a:r>
              <a:rPr lang="en-US" sz="3200" b="1" i="0" u="none" strike="noStrike" cap="none">
                <a:solidFill>
                  <a:srgbClr val="604878"/>
                </a:solidFill>
                <a:latin typeface="Raleway Light"/>
                <a:ea typeface="Raleway Light"/>
                <a:cs typeface="Raleway Light"/>
                <a:sym typeface="Raleway Light"/>
              </a:rPr>
              <a:t>Eigen Values</a:t>
            </a:r>
            <a:endParaRPr lang="en-US" sz="3200" b="1" i="0" u="none" strike="noStrike" cap="none">
              <a:solidFill>
                <a:srgbClr val="604878"/>
              </a:solidFill>
              <a:latin typeface="Raleway Light"/>
              <a:ea typeface="Raleway Light"/>
              <a:cs typeface="Raleway Light"/>
              <a:sym typeface="Raleway Light"/>
            </a:endParaRPr>
          </a:p>
        </p:txBody>
      </p:sp>
      <p:grpSp>
        <p:nvGrpSpPr>
          <p:cNvPr id="1682" name="Google Shape;1682;p363"/>
          <p:cNvGrpSpPr/>
          <p:nvPr/>
        </p:nvGrpSpPr>
        <p:grpSpPr>
          <a:xfrm>
            <a:off x="1270022" y="1340824"/>
            <a:ext cx="2611315" cy="2110159"/>
            <a:chOff x="4423877" y="3182812"/>
            <a:chExt cx="2611315" cy="2593731"/>
          </a:xfrm>
        </p:grpSpPr>
        <p:sp>
          <p:nvSpPr>
            <p:cNvPr id="1683" name="Google Shape;1683;p363"/>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84" name="Google Shape;1684;p363"/>
            <p:cNvSpPr/>
            <p:nvPr/>
          </p:nvSpPr>
          <p:spPr>
            <a:xfrm>
              <a:off x="6648331"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graphicFrame>
        <p:nvGraphicFramePr>
          <p:cNvPr id="1685" name="Google Shape;1685;p363"/>
          <p:cNvGraphicFramePr/>
          <p:nvPr/>
        </p:nvGraphicFramePr>
        <p:xfrm>
          <a:off x="1525974" y="1502832"/>
          <a:ext cx="3000000" cy="3000000"/>
        </p:xfrm>
        <a:graphic>
          <a:graphicData uri="http://schemas.openxmlformats.org/drawingml/2006/table">
            <a:tbl>
              <a:tblPr firstRow="1" bandRow="1">
                <a:noFill/>
                <a:tableStyleId>{0A493189-270C-42C2-B561-DDCC4C0B663A}</a:tableStyleId>
              </a:tblPr>
              <a:tblGrid>
                <a:gridCol w="1080975"/>
                <a:gridCol w="1080975"/>
              </a:tblGrid>
              <a:tr h="893075">
                <a:tc>
                  <a:txBody>
                    <a:bodyPr/>
                    <a:lstStyle/>
                    <a:p>
                      <a:pPr marL="0" marR="0" lvl="0" indent="0" algn="ctr" rtl="0">
                        <a:lnSpc>
                          <a:spcPct val="100000"/>
                        </a:lnSpc>
                        <a:spcBef>
                          <a:spcPts val="0"/>
                        </a:spcBef>
                        <a:spcAft>
                          <a:spcPts val="0"/>
                        </a:spcAft>
                        <a:buNone/>
                      </a:pPr>
                      <a:r>
                        <a:rPr lang="en-US" sz="3600" b="1" i="0" u="none" strike="noStrike" cap="none">
                          <a:solidFill>
                            <a:schemeClr val="dk1"/>
                          </a:solidFill>
                        </a:rPr>
                        <a:t>5</a:t>
                      </a:r>
                      <a:endParaRPr sz="3600" b="1" i="0" u="none" strike="noStrike" cap="none">
                        <a:solidFill>
                          <a:schemeClr val="dk1"/>
                        </a:solidFill>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3600" b="1" i="0" u="none" strike="noStrike" cap="none">
                          <a:solidFill>
                            <a:schemeClr val="dk1"/>
                          </a:solidFill>
                        </a:rPr>
                        <a:t>2</a:t>
                      </a:r>
                      <a:endParaRPr sz="3600" b="1" i="0" u="none" strike="noStrike" cap="none">
                        <a:solidFill>
                          <a:schemeClr val="dk1"/>
                        </a:solidFill>
                      </a:endParaRPr>
                    </a:p>
                  </a:txBody>
                  <a:tcPr marL="91450" marR="91450" marT="45725" marB="45725" anchor="ctr"/>
                </a:tc>
              </a:tr>
              <a:tr h="893075">
                <a:tc>
                  <a:txBody>
                    <a:bodyPr/>
                    <a:lstStyle/>
                    <a:p>
                      <a:pPr marL="0" marR="0" lvl="0" indent="0" algn="ctr" rtl="0">
                        <a:lnSpc>
                          <a:spcPct val="100000"/>
                        </a:lnSpc>
                        <a:spcBef>
                          <a:spcPts val="0"/>
                        </a:spcBef>
                        <a:spcAft>
                          <a:spcPts val="0"/>
                        </a:spcAft>
                        <a:buNone/>
                      </a:pPr>
                      <a:r>
                        <a:rPr lang="en-US" sz="3600" b="1" i="0" u="none" strike="noStrike" cap="none">
                          <a:solidFill>
                            <a:schemeClr val="dk1"/>
                          </a:solidFill>
                        </a:rPr>
                        <a:t>2</a:t>
                      </a:r>
                      <a:endParaRPr sz="3600" b="1" i="0" u="none" strike="noStrike" cap="none">
                        <a:solidFill>
                          <a:schemeClr val="dk1"/>
                        </a:solidFill>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3600" b="1" i="0" u="none" strike="noStrike" cap="none">
                          <a:solidFill>
                            <a:schemeClr val="dk1"/>
                          </a:solidFill>
                        </a:rPr>
                        <a:t>1</a:t>
                      </a:r>
                      <a:endParaRPr sz="3600" b="1" i="0" u="none" strike="noStrike" cap="none">
                        <a:solidFill>
                          <a:schemeClr val="dk1"/>
                        </a:solidFill>
                      </a:endParaRPr>
                    </a:p>
                  </a:txBody>
                  <a:tcPr marL="91450" marR="91450" marT="45725" marB="45725" anchor="ctr"/>
                </a:tc>
              </a:tr>
            </a:tbl>
          </a:graphicData>
        </a:graphic>
      </p:graphicFrame>
      <p:sp>
        <p:nvSpPr>
          <p:cNvPr id="1686" name="Google Shape;1686;p363"/>
          <p:cNvSpPr/>
          <p:nvPr/>
        </p:nvSpPr>
        <p:spPr>
          <a:xfrm>
            <a:off x="5090748" y="1226524"/>
            <a:ext cx="6279416" cy="2914653"/>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3600" b="0" i="0" u="none" strike="noStrike" cap="none">
                <a:solidFill>
                  <a:srgbClr val="000000"/>
                </a:solidFill>
                <a:latin typeface="Calibri" panose="020F0502020204030204"/>
                <a:ea typeface="Calibri" panose="020F0502020204030204"/>
                <a:cs typeface="Calibri" panose="020F0502020204030204"/>
                <a:sym typeface="Calibri" panose="020F0502020204030204"/>
              </a:rPr>
              <a:t>f(λ ) = λ</a:t>
            </a:r>
            <a:r>
              <a:rPr lang="en-US" sz="3600" b="0" i="0" u="none" strike="noStrike" cap="none" baseline="30000">
                <a:solidFill>
                  <a:srgbClr val="000000"/>
                </a:solidFill>
                <a:latin typeface="Calibri" panose="020F0502020204030204"/>
                <a:ea typeface="Calibri" panose="020F0502020204030204"/>
                <a:cs typeface="Calibri" panose="020F0502020204030204"/>
                <a:sym typeface="Calibri" panose="020F0502020204030204"/>
              </a:rPr>
              <a:t>2</a:t>
            </a:r>
            <a:r>
              <a:rPr lang="en-US" sz="3600" b="0" i="0" u="none" strike="noStrike" cap="none">
                <a:solidFill>
                  <a:srgbClr val="000000"/>
                </a:solidFill>
                <a:latin typeface="Calibri" panose="020F0502020204030204"/>
                <a:ea typeface="Calibri" panose="020F0502020204030204"/>
                <a:cs typeface="Calibri" panose="020F0502020204030204"/>
                <a:sym typeface="Calibri" panose="020F0502020204030204"/>
              </a:rPr>
              <a:t> - 6 λ +1</a:t>
            </a:r>
            <a:endParaRPr lang="en-US" sz="3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None/>
            </a:pPr>
            <a:r>
              <a:rPr lang="en-US" sz="3600" b="0" i="0" u="none" strike="noStrike" cap="none">
                <a:solidFill>
                  <a:srgbClr val="000000"/>
                </a:solidFill>
                <a:latin typeface="Calibri" panose="020F0502020204030204"/>
                <a:ea typeface="Calibri" panose="020F0502020204030204"/>
                <a:cs typeface="Calibri" panose="020F0502020204030204"/>
                <a:sym typeface="Calibri" panose="020F0502020204030204"/>
              </a:rPr>
              <a:t>-&gt; λ</a:t>
            </a:r>
            <a:r>
              <a:rPr lang="en-US" sz="3600" b="0" i="0" u="none" strike="noStrike" cap="none" baseline="30000">
                <a:solidFill>
                  <a:srgbClr val="000000"/>
                </a:solidFill>
                <a:latin typeface="Calibri" panose="020F0502020204030204"/>
                <a:ea typeface="Calibri" panose="020F0502020204030204"/>
                <a:cs typeface="Calibri" panose="020F0502020204030204"/>
                <a:sym typeface="Calibri" panose="020F0502020204030204"/>
              </a:rPr>
              <a:t>2</a:t>
            </a:r>
            <a:r>
              <a:rPr lang="en-US" sz="3600" b="0" i="0" u="none" strike="noStrike" cap="none">
                <a:solidFill>
                  <a:srgbClr val="000000"/>
                </a:solidFill>
                <a:latin typeface="Calibri" panose="020F0502020204030204"/>
                <a:ea typeface="Calibri" panose="020F0502020204030204"/>
                <a:cs typeface="Calibri" panose="020F0502020204030204"/>
                <a:sym typeface="Calibri" panose="020F0502020204030204"/>
              </a:rPr>
              <a:t> - 6 λ +1 = 0</a:t>
            </a:r>
            <a:endParaRPr lang="en-US" sz="3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None/>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Using the quadratic formula, we can get the roots of the equation as </a:t>
            </a:r>
            <a:r>
              <a:rPr lang="en-US" sz="2000" b="1" i="0" u="none" strike="noStrike" cap="none">
                <a:solidFill>
                  <a:srgbClr val="000000"/>
                </a:solidFill>
                <a:latin typeface="Calibri" panose="020F0502020204030204"/>
                <a:ea typeface="Calibri" panose="020F0502020204030204"/>
                <a:cs typeface="Calibri" panose="020F0502020204030204"/>
                <a:sym typeface="Calibri" panose="020F0502020204030204"/>
              </a:rPr>
              <a:t>3 + 2</a:t>
            </a:r>
            <a:r>
              <a:rPr lang="en-US" sz="2000" b="1" i="0" u="none" strike="noStrike" cap="none">
                <a:solidFill>
                  <a:srgbClr val="000000"/>
                </a:solidFill>
                <a:latin typeface="Arial" panose="020B0604020202020204"/>
                <a:ea typeface="Arial" panose="020B0604020202020204"/>
                <a:cs typeface="Arial" panose="020B0604020202020204"/>
                <a:sym typeface="Arial" panose="020B0604020202020204"/>
              </a:rPr>
              <a:t>√2 and </a:t>
            </a:r>
            <a:r>
              <a:rPr lang="en-US" sz="2000" b="1" i="0" u="none" strike="noStrike" cap="none">
                <a:solidFill>
                  <a:srgbClr val="000000"/>
                </a:solidFill>
                <a:latin typeface="Calibri" panose="020F0502020204030204"/>
                <a:ea typeface="Calibri" panose="020F0502020204030204"/>
                <a:cs typeface="Calibri" panose="020F0502020204030204"/>
                <a:sym typeface="Calibri" panose="020F0502020204030204"/>
              </a:rPr>
              <a:t>3 - 2</a:t>
            </a:r>
            <a:r>
              <a:rPr lang="en-US" sz="2000" b="1" i="0" u="none" strike="noStrike" cap="none">
                <a:solidFill>
                  <a:srgbClr val="000000"/>
                </a:solidFill>
                <a:latin typeface="Arial" panose="020B0604020202020204"/>
                <a:ea typeface="Arial" panose="020B0604020202020204"/>
                <a:cs typeface="Arial" panose="020B0604020202020204"/>
                <a:sym typeface="Arial" panose="020B0604020202020204"/>
              </a:rPr>
              <a:t>√2</a:t>
            </a:r>
            <a:r>
              <a:rPr lang="en-US" sz="2000" b="0" i="0" u="none" strike="noStrike" cap="none">
                <a:solidFill>
                  <a:srgbClr val="000000"/>
                </a:solidFill>
                <a:latin typeface="Arial" panose="020B0604020202020204"/>
                <a:ea typeface="Arial" panose="020B0604020202020204"/>
                <a:cs typeface="Arial" panose="020B0604020202020204"/>
                <a:sym typeface="Arial" panose="020B0604020202020204"/>
              </a:rPr>
              <a:t>.  </a:t>
            </a:r>
            <a:endParaRPr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87" name="Google Shape;1687;p363"/>
          <p:cNvSpPr/>
          <p:nvPr/>
        </p:nvSpPr>
        <p:spPr>
          <a:xfrm>
            <a:off x="1072663" y="4776910"/>
            <a:ext cx="9944100" cy="1521068"/>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Therefore, the Eigen values for the given matrix are </a:t>
            </a:r>
            <a:r>
              <a:rPr lang="en-US" sz="2000" b="1" i="0" u="none" strike="noStrike" cap="none">
                <a:solidFill>
                  <a:srgbClr val="000000"/>
                </a:solidFill>
                <a:latin typeface="Calibri" panose="020F0502020204030204"/>
                <a:ea typeface="Calibri" panose="020F0502020204030204"/>
                <a:cs typeface="Calibri" panose="020F0502020204030204"/>
                <a:sym typeface="Calibri" panose="020F0502020204030204"/>
              </a:rPr>
              <a:t>3 + 2</a:t>
            </a:r>
            <a:r>
              <a:rPr lang="en-US" sz="2000" b="1" i="0" u="none" strike="noStrike" cap="none">
                <a:solidFill>
                  <a:srgbClr val="000000"/>
                </a:solidFill>
                <a:latin typeface="Arial" panose="020B0604020202020204"/>
                <a:ea typeface="Arial" panose="020B0604020202020204"/>
                <a:cs typeface="Arial" panose="020B0604020202020204"/>
                <a:sym typeface="Arial" panose="020B0604020202020204"/>
              </a:rPr>
              <a:t>√2 and </a:t>
            </a:r>
            <a:r>
              <a:rPr lang="en-US" sz="2000" b="1" i="0" u="none" strike="noStrike" cap="none">
                <a:solidFill>
                  <a:srgbClr val="000000"/>
                </a:solidFill>
                <a:latin typeface="Calibri" panose="020F0502020204030204"/>
                <a:ea typeface="Calibri" panose="020F0502020204030204"/>
                <a:cs typeface="Calibri" panose="020F0502020204030204"/>
                <a:sym typeface="Calibri" panose="020F0502020204030204"/>
              </a:rPr>
              <a:t>3 - 2</a:t>
            </a:r>
            <a:r>
              <a:rPr lang="en-US" sz="2000" b="1" i="0" u="none" strike="noStrike" cap="none">
                <a:solidFill>
                  <a:srgbClr val="000000"/>
                </a:solidFill>
                <a:latin typeface="Arial" panose="020B0604020202020204"/>
                <a:ea typeface="Arial" panose="020B0604020202020204"/>
                <a:cs typeface="Arial" panose="020B0604020202020204"/>
                <a:sym typeface="Arial" panose="020B0604020202020204"/>
              </a:rPr>
              <a:t>√2</a:t>
            </a: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 </a:t>
            </a:r>
            <a:endParaRPr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692" name="Shape 1692"/>
        <p:cNvGrpSpPr/>
        <p:nvPr/>
      </p:nvGrpSpPr>
      <p:grpSpPr>
        <a:xfrm>
          <a:off x="0" y="0"/>
          <a:ext cx="0" cy="0"/>
          <a:chOff x="0" y="0"/>
          <a:chExt cx="0" cy="0"/>
        </a:xfrm>
      </p:grpSpPr>
      <p:sp>
        <p:nvSpPr>
          <p:cNvPr id="1693" name="Google Shape;1693;p364"/>
          <p:cNvSpPr txBox="1"/>
          <p:nvPr/>
        </p:nvSpPr>
        <p:spPr>
          <a:xfrm>
            <a:off x="433331" y="168671"/>
            <a:ext cx="8656657" cy="76927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panose="020B0604020202020204"/>
              <a:buNone/>
            </a:pPr>
            <a:r>
              <a:rPr lang="en-US" sz="3200" b="1" i="0" u="none" strike="noStrike" cap="none">
                <a:solidFill>
                  <a:srgbClr val="604878"/>
                </a:solidFill>
                <a:latin typeface="Raleway Light"/>
                <a:ea typeface="Raleway Light"/>
                <a:cs typeface="Raleway Light"/>
                <a:sym typeface="Raleway Light"/>
              </a:rPr>
              <a:t>Eigen Vectors </a:t>
            </a:r>
            <a:endParaRPr sz="3200" b="1" i="0" u="none" strike="noStrike" cap="none">
              <a:solidFill>
                <a:srgbClr val="604878"/>
              </a:solidFill>
              <a:latin typeface="Raleway Light"/>
              <a:ea typeface="Raleway Light"/>
              <a:cs typeface="Raleway Light"/>
              <a:sym typeface="Raleway Light"/>
            </a:endParaRPr>
          </a:p>
        </p:txBody>
      </p:sp>
      <p:grpSp>
        <p:nvGrpSpPr>
          <p:cNvPr id="1694" name="Google Shape;1694;p364"/>
          <p:cNvGrpSpPr/>
          <p:nvPr/>
        </p:nvGrpSpPr>
        <p:grpSpPr>
          <a:xfrm>
            <a:off x="1270022" y="1340824"/>
            <a:ext cx="2611315" cy="2110159"/>
            <a:chOff x="4423877" y="3182812"/>
            <a:chExt cx="2611315" cy="2593731"/>
          </a:xfrm>
        </p:grpSpPr>
        <p:sp>
          <p:nvSpPr>
            <p:cNvPr id="1695" name="Google Shape;1695;p364"/>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96" name="Google Shape;1696;p364"/>
            <p:cNvSpPr/>
            <p:nvPr/>
          </p:nvSpPr>
          <p:spPr>
            <a:xfrm>
              <a:off x="6648331"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graphicFrame>
        <p:nvGraphicFramePr>
          <p:cNvPr id="1697" name="Google Shape;1697;p364"/>
          <p:cNvGraphicFramePr/>
          <p:nvPr/>
        </p:nvGraphicFramePr>
        <p:xfrm>
          <a:off x="1525974" y="1502832"/>
          <a:ext cx="3000000" cy="3000000"/>
        </p:xfrm>
        <a:graphic>
          <a:graphicData uri="http://schemas.openxmlformats.org/drawingml/2006/table">
            <a:tbl>
              <a:tblPr firstRow="1" bandRow="1">
                <a:noFill/>
                <a:tableStyleId>{0A493189-270C-42C2-B561-DDCC4C0B663A}</a:tableStyleId>
              </a:tblPr>
              <a:tblGrid>
                <a:gridCol w="1080975"/>
                <a:gridCol w="1080975"/>
              </a:tblGrid>
              <a:tr h="893075">
                <a:tc>
                  <a:txBody>
                    <a:bodyPr/>
                    <a:lstStyle/>
                    <a:p>
                      <a:pPr marL="0" marR="0" lvl="0" indent="0" algn="ctr" rtl="0">
                        <a:lnSpc>
                          <a:spcPct val="100000"/>
                        </a:lnSpc>
                        <a:spcBef>
                          <a:spcPts val="0"/>
                        </a:spcBef>
                        <a:spcAft>
                          <a:spcPts val="0"/>
                        </a:spcAft>
                        <a:buNone/>
                      </a:pPr>
                      <a:r>
                        <a:rPr lang="en-US" sz="3600" b="1" i="0" u="none" strike="noStrike" cap="none">
                          <a:solidFill>
                            <a:schemeClr val="dk1"/>
                          </a:solidFill>
                        </a:rPr>
                        <a:t>5</a:t>
                      </a:r>
                      <a:endParaRPr sz="3600" b="1" i="0" u="none" strike="noStrike" cap="none">
                        <a:solidFill>
                          <a:schemeClr val="dk1"/>
                        </a:solidFill>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3600" b="1" i="0" u="none" strike="noStrike" cap="none">
                          <a:solidFill>
                            <a:schemeClr val="dk1"/>
                          </a:solidFill>
                        </a:rPr>
                        <a:t>2</a:t>
                      </a:r>
                      <a:endParaRPr sz="3600" b="1" i="0" u="none" strike="noStrike" cap="none">
                        <a:solidFill>
                          <a:schemeClr val="dk1"/>
                        </a:solidFill>
                      </a:endParaRPr>
                    </a:p>
                  </a:txBody>
                  <a:tcPr marL="91450" marR="91450" marT="45725" marB="45725" anchor="ctr"/>
                </a:tc>
              </a:tr>
              <a:tr h="893075">
                <a:tc>
                  <a:txBody>
                    <a:bodyPr/>
                    <a:lstStyle/>
                    <a:p>
                      <a:pPr marL="0" marR="0" lvl="0" indent="0" algn="ctr" rtl="0">
                        <a:lnSpc>
                          <a:spcPct val="100000"/>
                        </a:lnSpc>
                        <a:spcBef>
                          <a:spcPts val="0"/>
                        </a:spcBef>
                        <a:spcAft>
                          <a:spcPts val="0"/>
                        </a:spcAft>
                        <a:buNone/>
                      </a:pPr>
                      <a:r>
                        <a:rPr lang="en-US" sz="3600" b="1" i="0" u="none" strike="noStrike" cap="none">
                          <a:solidFill>
                            <a:schemeClr val="dk1"/>
                          </a:solidFill>
                        </a:rPr>
                        <a:t>2</a:t>
                      </a:r>
                      <a:endParaRPr sz="3600" b="1" i="0" u="none" strike="noStrike" cap="none">
                        <a:solidFill>
                          <a:schemeClr val="dk1"/>
                        </a:solidFill>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3600" b="1" i="0" u="none" strike="noStrike" cap="none">
                          <a:solidFill>
                            <a:schemeClr val="dk1"/>
                          </a:solidFill>
                        </a:rPr>
                        <a:t>1</a:t>
                      </a:r>
                      <a:endParaRPr sz="3600" b="1" i="0" u="none" strike="noStrike" cap="none">
                        <a:solidFill>
                          <a:schemeClr val="dk1"/>
                        </a:solidFill>
                      </a:endParaRPr>
                    </a:p>
                  </a:txBody>
                  <a:tcPr marL="91450" marR="91450" marT="45725" marB="45725" anchor="ctr"/>
                </a:tc>
              </a:tr>
            </a:tbl>
          </a:graphicData>
        </a:graphic>
      </p:graphicFrame>
      <p:sp>
        <p:nvSpPr>
          <p:cNvPr id="1698" name="Google Shape;1698;p364"/>
          <p:cNvSpPr/>
          <p:nvPr/>
        </p:nvSpPr>
        <p:spPr>
          <a:xfrm>
            <a:off x="5090748" y="1226525"/>
            <a:ext cx="6279416" cy="1921122"/>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Now to calculate the Eigen vectors, we will do the following:</a:t>
            </a:r>
            <a:endPar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None/>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1. We will use the equation, </a:t>
            </a:r>
            <a:r>
              <a:rPr lang="en-US" sz="2000" b="1" i="0" u="none" strike="noStrike" cap="none">
                <a:solidFill>
                  <a:srgbClr val="000000"/>
                </a:solidFill>
                <a:latin typeface="Calibri" panose="020F0502020204030204"/>
                <a:ea typeface="Calibri" panose="020F0502020204030204"/>
                <a:cs typeface="Calibri" panose="020F0502020204030204"/>
                <a:sym typeface="Calibri" panose="020F0502020204030204"/>
              </a:rPr>
              <a:t>Av = λv </a:t>
            </a: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where v is the eigen vector. </a:t>
            </a:r>
            <a:endParaRPr sz="12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1699" name="Google Shape;1699;p364"/>
          <p:cNvGrpSpPr/>
          <p:nvPr/>
        </p:nvGrpSpPr>
        <p:grpSpPr>
          <a:xfrm>
            <a:off x="883161" y="3867148"/>
            <a:ext cx="2611315" cy="2110159"/>
            <a:chOff x="4423877" y="3182812"/>
            <a:chExt cx="2611315" cy="2593731"/>
          </a:xfrm>
        </p:grpSpPr>
        <p:sp>
          <p:nvSpPr>
            <p:cNvPr id="1700" name="Google Shape;1700;p364"/>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701" name="Google Shape;1701;p364"/>
            <p:cNvSpPr/>
            <p:nvPr/>
          </p:nvSpPr>
          <p:spPr>
            <a:xfrm>
              <a:off x="6648331"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graphicFrame>
        <p:nvGraphicFramePr>
          <p:cNvPr id="1702" name="Google Shape;1702;p364"/>
          <p:cNvGraphicFramePr/>
          <p:nvPr/>
        </p:nvGraphicFramePr>
        <p:xfrm>
          <a:off x="1139113" y="4029156"/>
          <a:ext cx="3000000" cy="3000000"/>
        </p:xfrm>
        <a:graphic>
          <a:graphicData uri="http://schemas.openxmlformats.org/drawingml/2006/table">
            <a:tbl>
              <a:tblPr firstRow="1" bandRow="1">
                <a:noFill/>
                <a:tableStyleId>{0A493189-270C-42C2-B561-DDCC4C0B663A}</a:tableStyleId>
              </a:tblPr>
              <a:tblGrid>
                <a:gridCol w="1080975"/>
                <a:gridCol w="1080975"/>
              </a:tblGrid>
              <a:tr h="893075">
                <a:tc>
                  <a:txBody>
                    <a:bodyPr/>
                    <a:lstStyle/>
                    <a:p>
                      <a:pPr marL="0" marR="0" lvl="0" indent="0" algn="ctr" rtl="0">
                        <a:lnSpc>
                          <a:spcPct val="100000"/>
                        </a:lnSpc>
                        <a:spcBef>
                          <a:spcPts val="0"/>
                        </a:spcBef>
                        <a:spcAft>
                          <a:spcPts val="0"/>
                        </a:spcAft>
                        <a:buNone/>
                      </a:pPr>
                      <a:r>
                        <a:rPr lang="en-US" sz="3600" b="1" i="0" u="none" strike="noStrike" cap="none">
                          <a:solidFill>
                            <a:schemeClr val="dk1"/>
                          </a:solidFill>
                        </a:rPr>
                        <a:t>5</a:t>
                      </a:r>
                      <a:endParaRPr sz="3600" b="1" i="0" u="none" strike="noStrike" cap="none">
                        <a:solidFill>
                          <a:schemeClr val="dk1"/>
                        </a:solidFill>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3600" b="1" i="0" u="none" strike="noStrike" cap="none">
                          <a:solidFill>
                            <a:schemeClr val="dk1"/>
                          </a:solidFill>
                        </a:rPr>
                        <a:t>2</a:t>
                      </a:r>
                      <a:endParaRPr sz="3600" b="1" i="0" u="none" strike="noStrike" cap="none">
                        <a:solidFill>
                          <a:schemeClr val="dk1"/>
                        </a:solidFill>
                      </a:endParaRPr>
                    </a:p>
                  </a:txBody>
                  <a:tcPr marL="91450" marR="91450" marT="45725" marB="45725" anchor="ctr"/>
                </a:tc>
              </a:tr>
              <a:tr h="893075">
                <a:tc>
                  <a:txBody>
                    <a:bodyPr/>
                    <a:lstStyle/>
                    <a:p>
                      <a:pPr marL="0" marR="0" lvl="0" indent="0" algn="ctr" rtl="0">
                        <a:lnSpc>
                          <a:spcPct val="100000"/>
                        </a:lnSpc>
                        <a:spcBef>
                          <a:spcPts val="0"/>
                        </a:spcBef>
                        <a:spcAft>
                          <a:spcPts val="0"/>
                        </a:spcAft>
                        <a:buNone/>
                      </a:pPr>
                      <a:r>
                        <a:rPr lang="en-US" sz="3600" b="1" i="0" u="none" strike="noStrike" cap="none">
                          <a:solidFill>
                            <a:schemeClr val="dk1"/>
                          </a:solidFill>
                        </a:rPr>
                        <a:t>2</a:t>
                      </a:r>
                      <a:endParaRPr sz="3600" b="1" i="0" u="none" strike="noStrike" cap="none">
                        <a:solidFill>
                          <a:schemeClr val="dk1"/>
                        </a:solidFill>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3600" b="1" i="0" u="none" strike="noStrike" cap="none">
                          <a:solidFill>
                            <a:schemeClr val="dk1"/>
                          </a:solidFill>
                        </a:rPr>
                        <a:t>1</a:t>
                      </a:r>
                      <a:endParaRPr sz="3600" b="1" i="0" u="none" strike="noStrike" cap="none">
                        <a:solidFill>
                          <a:schemeClr val="dk1"/>
                        </a:solidFill>
                      </a:endParaRPr>
                    </a:p>
                  </a:txBody>
                  <a:tcPr marL="91450" marR="91450" marT="45725" marB="45725" anchor="ctr"/>
                </a:tc>
              </a:tr>
            </a:tbl>
          </a:graphicData>
        </a:graphic>
      </p:graphicFrame>
      <p:graphicFrame>
        <p:nvGraphicFramePr>
          <p:cNvPr id="1703" name="Google Shape;1703;p364"/>
          <p:cNvGraphicFramePr/>
          <p:nvPr/>
        </p:nvGraphicFramePr>
        <p:xfrm>
          <a:off x="4300417" y="4042345"/>
          <a:ext cx="3000000" cy="3000000"/>
        </p:xfrm>
        <a:graphic>
          <a:graphicData uri="http://schemas.openxmlformats.org/drawingml/2006/table">
            <a:tbl>
              <a:tblPr firstRow="1" bandRow="1">
                <a:noFill/>
                <a:tableStyleId>{0A493189-270C-42C2-B561-DDCC4C0B663A}</a:tableStyleId>
              </a:tblPr>
              <a:tblGrid>
                <a:gridCol w="790325"/>
              </a:tblGrid>
              <a:tr h="879875">
                <a:tc>
                  <a:txBody>
                    <a:bodyPr/>
                    <a:lstStyle/>
                    <a:p>
                      <a:pPr marL="0" marR="0" lvl="0" indent="0" algn="ctr" rtl="0">
                        <a:lnSpc>
                          <a:spcPct val="100000"/>
                        </a:lnSpc>
                        <a:spcBef>
                          <a:spcPts val="0"/>
                        </a:spcBef>
                        <a:spcAft>
                          <a:spcPts val="0"/>
                        </a:spcAft>
                        <a:buNone/>
                      </a:pPr>
                      <a:r>
                        <a:rPr lang="en-US" sz="3600" b="1" u="none" strike="noStrike" cap="none"/>
                        <a:t>X</a:t>
                      </a:r>
                      <a:endParaRPr sz="3600" b="1" u="none" strike="noStrike" cap="none"/>
                    </a:p>
                  </a:txBody>
                  <a:tcPr marL="91450" marR="91450" marT="45725" marB="45725" anchor="ctr"/>
                </a:tc>
              </a:tr>
              <a:tr h="879875">
                <a:tc>
                  <a:txBody>
                    <a:bodyPr/>
                    <a:lstStyle/>
                    <a:p>
                      <a:pPr marL="0" marR="0" lvl="0" indent="0" algn="ctr" rtl="0">
                        <a:lnSpc>
                          <a:spcPct val="100000"/>
                        </a:lnSpc>
                        <a:spcBef>
                          <a:spcPts val="0"/>
                        </a:spcBef>
                        <a:spcAft>
                          <a:spcPts val="0"/>
                        </a:spcAft>
                        <a:buNone/>
                      </a:pPr>
                      <a:r>
                        <a:rPr lang="en-US" sz="3600" b="1" u="none" strike="noStrike" cap="none"/>
                        <a:t>Y</a:t>
                      </a:r>
                      <a:endParaRPr sz="3600" b="1" u="none" strike="noStrike" cap="none"/>
                    </a:p>
                  </a:txBody>
                  <a:tcPr marL="91450" marR="91450" marT="45725" marB="45725" anchor="ctr"/>
                </a:tc>
              </a:tr>
            </a:tbl>
          </a:graphicData>
        </a:graphic>
      </p:graphicFrame>
      <p:grpSp>
        <p:nvGrpSpPr>
          <p:cNvPr id="1704" name="Google Shape;1704;p364"/>
          <p:cNvGrpSpPr/>
          <p:nvPr/>
        </p:nvGrpSpPr>
        <p:grpSpPr>
          <a:xfrm>
            <a:off x="4109937" y="3867148"/>
            <a:ext cx="1257300" cy="2110159"/>
            <a:chOff x="4652477" y="3182812"/>
            <a:chExt cx="1257300" cy="2593731"/>
          </a:xfrm>
        </p:grpSpPr>
        <p:sp>
          <p:nvSpPr>
            <p:cNvPr id="1705" name="Google Shape;1705;p364"/>
            <p:cNvSpPr/>
            <p:nvPr/>
          </p:nvSpPr>
          <p:spPr>
            <a:xfrm>
              <a:off x="46524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706" name="Google Shape;1706;p364"/>
            <p:cNvSpPr/>
            <p:nvPr/>
          </p:nvSpPr>
          <p:spPr>
            <a:xfrm>
              <a:off x="5522916"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graphicFrame>
        <p:nvGraphicFramePr>
          <p:cNvPr id="1707" name="Google Shape;1707;p364"/>
          <p:cNvGraphicFramePr/>
          <p:nvPr/>
        </p:nvGraphicFramePr>
        <p:xfrm>
          <a:off x="8529517" y="4042344"/>
          <a:ext cx="3000000" cy="3000000"/>
        </p:xfrm>
        <a:graphic>
          <a:graphicData uri="http://schemas.openxmlformats.org/drawingml/2006/table">
            <a:tbl>
              <a:tblPr firstRow="1" bandRow="1">
                <a:noFill/>
                <a:tableStyleId>{0A493189-270C-42C2-B561-DDCC4C0B663A}</a:tableStyleId>
              </a:tblPr>
              <a:tblGrid>
                <a:gridCol w="790325"/>
              </a:tblGrid>
              <a:tr h="879875">
                <a:tc>
                  <a:txBody>
                    <a:bodyPr/>
                    <a:lstStyle/>
                    <a:p>
                      <a:pPr marL="0" marR="0" lvl="0" indent="0" algn="ctr" rtl="0">
                        <a:lnSpc>
                          <a:spcPct val="100000"/>
                        </a:lnSpc>
                        <a:spcBef>
                          <a:spcPts val="0"/>
                        </a:spcBef>
                        <a:spcAft>
                          <a:spcPts val="0"/>
                        </a:spcAft>
                        <a:buNone/>
                      </a:pPr>
                      <a:r>
                        <a:rPr lang="en-US" sz="3600" b="1" u="none" strike="noStrike" cap="none"/>
                        <a:t>X</a:t>
                      </a:r>
                      <a:endParaRPr sz="3600" b="1" u="none" strike="noStrike" cap="none"/>
                    </a:p>
                  </a:txBody>
                  <a:tcPr marL="91450" marR="91450" marT="45725" marB="45725" anchor="ctr"/>
                </a:tc>
              </a:tr>
              <a:tr h="879875">
                <a:tc>
                  <a:txBody>
                    <a:bodyPr/>
                    <a:lstStyle/>
                    <a:p>
                      <a:pPr marL="0" marR="0" lvl="0" indent="0" algn="ctr" rtl="0">
                        <a:lnSpc>
                          <a:spcPct val="100000"/>
                        </a:lnSpc>
                        <a:spcBef>
                          <a:spcPts val="0"/>
                        </a:spcBef>
                        <a:spcAft>
                          <a:spcPts val="0"/>
                        </a:spcAft>
                        <a:buNone/>
                      </a:pPr>
                      <a:r>
                        <a:rPr lang="en-US" sz="3600" b="1" u="none" strike="noStrike" cap="none"/>
                        <a:t>Y</a:t>
                      </a:r>
                      <a:endParaRPr sz="3600" b="1" u="none" strike="noStrike" cap="none"/>
                    </a:p>
                  </a:txBody>
                  <a:tcPr marL="91450" marR="91450" marT="45725" marB="45725" anchor="ctr"/>
                </a:tc>
              </a:tr>
            </a:tbl>
          </a:graphicData>
        </a:graphic>
      </p:graphicFrame>
      <p:grpSp>
        <p:nvGrpSpPr>
          <p:cNvPr id="1708" name="Google Shape;1708;p364"/>
          <p:cNvGrpSpPr/>
          <p:nvPr/>
        </p:nvGrpSpPr>
        <p:grpSpPr>
          <a:xfrm>
            <a:off x="8339037" y="3867147"/>
            <a:ext cx="1257300" cy="2110159"/>
            <a:chOff x="4652477" y="3182812"/>
            <a:chExt cx="1257300" cy="2593731"/>
          </a:xfrm>
        </p:grpSpPr>
        <p:sp>
          <p:nvSpPr>
            <p:cNvPr id="1709" name="Google Shape;1709;p364"/>
            <p:cNvSpPr/>
            <p:nvPr/>
          </p:nvSpPr>
          <p:spPr>
            <a:xfrm>
              <a:off x="46524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710" name="Google Shape;1710;p364"/>
            <p:cNvSpPr/>
            <p:nvPr/>
          </p:nvSpPr>
          <p:spPr>
            <a:xfrm>
              <a:off x="5522916"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1711" name="Google Shape;1711;p364"/>
          <p:cNvSpPr/>
          <p:nvPr/>
        </p:nvSpPr>
        <p:spPr>
          <a:xfrm>
            <a:off x="5652870" y="4532434"/>
            <a:ext cx="1155646" cy="650631"/>
          </a:xfrm>
          <a:prstGeom prst="mathEqual">
            <a:avLst>
              <a:gd name="adj1" fmla="val 23520"/>
              <a:gd name="adj2" fmla="val 11760"/>
            </a:avLst>
          </a:prstGeom>
          <a:solidFill>
            <a:schemeClr val="accent1"/>
          </a:solidFill>
          <a:ln w="25400" cap="flat" cmpd="sng">
            <a:solidFill>
              <a:srgbClr val="AF5C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712" name="Google Shape;1712;p364"/>
          <p:cNvSpPr txBox="1"/>
          <p:nvPr/>
        </p:nvSpPr>
        <p:spPr>
          <a:xfrm>
            <a:off x="7473461" y="4536734"/>
            <a:ext cx="865576"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600" b="1" i="0" u="none" strike="noStrike" cap="none">
                <a:solidFill>
                  <a:srgbClr val="000000"/>
                </a:solidFill>
                <a:latin typeface="Calibri" panose="020F0502020204030204"/>
                <a:ea typeface="Calibri" panose="020F0502020204030204"/>
                <a:cs typeface="Calibri" panose="020F0502020204030204"/>
                <a:sym typeface="Calibri" panose="020F0502020204030204"/>
              </a:rPr>
              <a:t>λ  .</a:t>
            </a:r>
            <a:endParaRPr sz="3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717" name="Shape 1717"/>
        <p:cNvGrpSpPr/>
        <p:nvPr/>
      </p:nvGrpSpPr>
      <p:grpSpPr>
        <a:xfrm>
          <a:off x="0" y="0"/>
          <a:ext cx="0" cy="0"/>
          <a:chOff x="0" y="0"/>
          <a:chExt cx="0" cy="0"/>
        </a:xfrm>
      </p:grpSpPr>
      <p:sp>
        <p:nvSpPr>
          <p:cNvPr id="1718" name="Google Shape;1718;p365"/>
          <p:cNvSpPr txBox="1"/>
          <p:nvPr/>
        </p:nvSpPr>
        <p:spPr>
          <a:xfrm>
            <a:off x="433331" y="168671"/>
            <a:ext cx="8656657" cy="76927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panose="020B0604020202020204"/>
              <a:buNone/>
            </a:pPr>
            <a:r>
              <a:rPr lang="en-US" sz="3200" b="1" i="0" u="none" strike="noStrike" cap="none">
                <a:solidFill>
                  <a:srgbClr val="604878"/>
                </a:solidFill>
                <a:latin typeface="Raleway Light"/>
                <a:ea typeface="Raleway Light"/>
                <a:cs typeface="Raleway Light"/>
                <a:sym typeface="Raleway Light"/>
              </a:rPr>
              <a:t>Eigen Vectors </a:t>
            </a:r>
            <a:endParaRPr sz="3200" b="1" i="0" u="none" strike="noStrike" cap="none">
              <a:solidFill>
                <a:srgbClr val="604878"/>
              </a:solidFill>
              <a:latin typeface="Raleway Light"/>
              <a:ea typeface="Raleway Light"/>
              <a:cs typeface="Raleway Light"/>
              <a:sym typeface="Raleway Light"/>
            </a:endParaRPr>
          </a:p>
        </p:txBody>
      </p:sp>
      <p:grpSp>
        <p:nvGrpSpPr>
          <p:cNvPr id="1719" name="Google Shape;1719;p365"/>
          <p:cNvGrpSpPr/>
          <p:nvPr/>
        </p:nvGrpSpPr>
        <p:grpSpPr>
          <a:xfrm>
            <a:off x="1656884" y="1308587"/>
            <a:ext cx="2611315" cy="2110159"/>
            <a:chOff x="4423877" y="3182812"/>
            <a:chExt cx="2611315" cy="2593731"/>
          </a:xfrm>
        </p:grpSpPr>
        <p:sp>
          <p:nvSpPr>
            <p:cNvPr id="1720" name="Google Shape;1720;p365"/>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721" name="Google Shape;1721;p365"/>
            <p:cNvSpPr/>
            <p:nvPr/>
          </p:nvSpPr>
          <p:spPr>
            <a:xfrm>
              <a:off x="6648331"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graphicFrame>
        <p:nvGraphicFramePr>
          <p:cNvPr id="1722" name="Google Shape;1722;p365"/>
          <p:cNvGraphicFramePr/>
          <p:nvPr/>
        </p:nvGraphicFramePr>
        <p:xfrm>
          <a:off x="1912836" y="1470595"/>
          <a:ext cx="3000000" cy="3000000"/>
        </p:xfrm>
        <a:graphic>
          <a:graphicData uri="http://schemas.openxmlformats.org/drawingml/2006/table">
            <a:tbl>
              <a:tblPr firstRow="1" bandRow="1">
                <a:noFill/>
                <a:tableStyleId>{0A493189-270C-42C2-B561-DDCC4C0B663A}</a:tableStyleId>
              </a:tblPr>
              <a:tblGrid>
                <a:gridCol w="1080975"/>
                <a:gridCol w="1080975"/>
              </a:tblGrid>
              <a:tr h="893075">
                <a:tc>
                  <a:txBody>
                    <a:bodyPr/>
                    <a:lstStyle/>
                    <a:p>
                      <a:pPr marL="0" marR="0" lvl="0" indent="0" algn="ctr" rtl="0">
                        <a:lnSpc>
                          <a:spcPct val="100000"/>
                        </a:lnSpc>
                        <a:spcBef>
                          <a:spcPts val="0"/>
                        </a:spcBef>
                        <a:spcAft>
                          <a:spcPts val="0"/>
                        </a:spcAft>
                        <a:buNone/>
                      </a:pPr>
                      <a:r>
                        <a:rPr lang="en-US" sz="3600" b="1" i="0" u="none" strike="noStrike" cap="none">
                          <a:solidFill>
                            <a:schemeClr val="dk1"/>
                          </a:solidFill>
                        </a:rPr>
                        <a:t>5</a:t>
                      </a:r>
                      <a:endParaRPr sz="3600" b="1" i="0" u="none" strike="noStrike" cap="none">
                        <a:solidFill>
                          <a:schemeClr val="dk1"/>
                        </a:solidFill>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3600" b="1" i="0" u="none" strike="noStrike" cap="none">
                          <a:solidFill>
                            <a:schemeClr val="dk1"/>
                          </a:solidFill>
                        </a:rPr>
                        <a:t>2</a:t>
                      </a:r>
                      <a:endParaRPr sz="3600" b="1" i="0" u="none" strike="noStrike" cap="none">
                        <a:solidFill>
                          <a:schemeClr val="dk1"/>
                        </a:solidFill>
                      </a:endParaRPr>
                    </a:p>
                  </a:txBody>
                  <a:tcPr marL="91450" marR="91450" marT="45725" marB="45725" anchor="ctr"/>
                </a:tc>
              </a:tr>
              <a:tr h="893075">
                <a:tc>
                  <a:txBody>
                    <a:bodyPr/>
                    <a:lstStyle/>
                    <a:p>
                      <a:pPr marL="0" marR="0" lvl="0" indent="0" algn="ctr" rtl="0">
                        <a:lnSpc>
                          <a:spcPct val="100000"/>
                        </a:lnSpc>
                        <a:spcBef>
                          <a:spcPts val="0"/>
                        </a:spcBef>
                        <a:spcAft>
                          <a:spcPts val="0"/>
                        </a:spcAft>
                        <a:buNone/>
                      </a:pPr>
                      <a:r>
                        <a:rPr lang="en-US" sz="3600" b="1" i="0" u="none" strike="noStrike" cap="none">
                          <a:solidFill>
                            <a:schemeClr val="dk1"/>
                          </a:solidFill>
                        </a:rPr>
                        <a:t>2</a:t>
                      </a:r>
                      <a:endParaRPr sz="3600" b="1" i="0" u="none" strike="noStrike" cap="none">
                        <a:solidFill>
                          <a:schemeClr val="dk1"/>
                        </a:solidFill>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3600" b="1" i="0" u="none" strike="noStrike" cap="none">
                          <a:solidFill>
                            <a:schemeClr val="dk1"/>
                          </a:solidFill>
                        </a:rPr>
                        <a:t>1</a:t>
                      </a:r>
                      <a:endParaRPr sz="3600" b="1" i="0" u="none" strike="noStrike" cap="none">
                        <a:solidFill>
                          <a:schemeClr val="dk1"/>
                        </a:solidFill>
                      </a:endParaRPr>
                    </a:p>
                  </a:txBody>
                  <a:tcPr marL="91450" marR="91450" marT="45725" marB="45725" anchor="ctr"/>
                </a:tc>
              </a:tr>
            </a:tbl>
          </a:graphicData>
        </a:graphic>
      </p:graphicFrame>
      <p:graphicFrame>
        <p:nvGraphicFramePr>
          <p:cNvPr id="1723" name="Google Shape;1723;p365"/>
          <p:cNvGraphicFramePr/>
          <p:nvPr/>
        </p:nvGraphicFramePr>
        <p:xfrm>
          <a:off x="5074140" y="1483784"/>
          <a:ext cx="3000000" cy="3000000"/>
        </p:xfrm>
        <a:graphic>
          <a:graphicData uri="http://schemas.openxmlformats.org/drawingml/2006/table">
            <a:tbl>
              <a:tblPr firstRow="1" bandRow="1">
                <a:noFill/>
                <a:tableStyleId>{0A493189-270C-42C2-B561-DDCC4C0B663A}</a:tableStyleId>
              </a:tblPr>
              <a:tblGrid>
                <a:gridCol w="790325"/>
              </a:tblGrid>
              <a:tr h="879875">
                <a:tc>
                  <a:txBody>
                    <a:bodyPr/>
                    <a:lstStyle/>
                    <a:p>
                      <a:pPr marL="0" marR="0" lvl="0" indent="0" algn="ctr" rtl="0">
                        <a:lnSpc>
                          <a:spcPct val="100000"/>
                        </a:lnSpc>
                        <a:spcBef>
                          <a:spcPts val="0"/>
                        </a:spcBef>
                        <a:spcAft>
                          <a:spcPts val="0"/>
                        </a:spcAft>
                        <a:buNone/>
                      </a:pPr>
                      <a:r>
                        <a:rPr lang="en-US" sz="3600" b="1" u="none" strike="noStrike" cap="none"/>
                        <a:t>X</a:t>
                      </a:r>
                      <a:endParaRPr sz="3600" b="1" u="none" strike="noStrike" cap="none"/>
                    </a:p>
                  </a:txBody>
                  <a:tcPr marL="91450" marR="91450" marT="45725" marB="45725" anchor="ctr"/>
                </a:tc>
              </a:tr>
              <a:tr h="879875">
                <a:tc>
                  <a:txBody>
                    <a:bodyPr/>
                    <a:lstStyle/>
                    <a:p>
                      <a:pPr marL="0" marR="0" lvl="0" indent="0" algn="ctr" rtl="0">
                        <a:lnSpc>
                          <a:spcPct val="100000"/>
                        </a:lnSpc>
                        <a:spcBef>
                          <a:spcPts val="0"/>
                        </a:spcBef>
                        <a:spcAft>
                          <a:spcPts val="0"/>
                        </a:spcAft>
                        <a:buNone/>
                      </a:pPr>
                      <a:r>
                        <a:rPr lang="en-US" sz="3600" b="1" u="none" strike="noStrike" cap="none"/>
                        <a:t>Y</a:t>
                      </a:r>
                      <a:endParaRPr sz="3600" b="1" u="none" strike="noStrike" cap="none"/>
                    </a:p>
                  </a:txBody>
                  <a:tcPr marL="91450" marR="91450" marT="45725" marB="45725" anchor="ctr"/>
                </a:tc>
              </a:tr>
            </a:tbl>
          </a:graphicData>
        </a:graphic>
      </p:graphicFrame>
      <p:grpSp>
        <p:nvGrpSpPr>
          <p:cNvPr id="1724" name="Google Shape;1724;p365"/>
          <p:cNvGrpSpPr/>
          <p:nvPr/>
        </p:nvGrpSpPr>
        <p:grpSpPr>
          <a:xfrm>
            <a:off x="4883660" y="1308587"/>
            <a:ext cx="1257300" cy="2110159"/>
            <a:chOff x="4652477" y="3182812"/>
            <a:chExt cx="1257300" cy="2593731"/>
          </a:xfrm>
        </p:grpSpPr>
        <p:sp>
          <p:nvSpPr>
            <p:cNvPr id="1725" name="Google Shape;1725;p365"/>
            <p:cNvSpPr/>
            <p:nvPr/>
          </p:nvSpPr>
          <p:spPr>
            <a:xfrm>
              <a:off x="46524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726" name="Google Shape;1726;p365"/>
            <p:cNvSpPr/>
            <p:nvPr/>
          </p:nvSpPr>
          <p:spPr>
            <a:xfrm>
              <a:off x="5522916"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graphicFrame>
        <p:nvGraphicFramePr>
          <p:cNvPr id="1727" name="Google Shape;1727;p365"/>
          <p:cNvGraphicFramePr/>
          <p:nvPr/>
        </p:nvGraphicFramePr>
        <p:xfrm>
          <a:off x="9303240" y="1483783"/>
          <a:ext cx="3000000" cy="3000000"/>
        </p:xfrm>
        <a:graphic>
          <a:graphicData uri="http://schemas.openxmlformats.org/drawingml/2006/table">
            <a:tbl>
              <a:tblPr firstRow="1" bandRow="1">
                <a:noFill/>
                <a:tableStyleId>{0A493189-270C-42C2-B561-DDCC4C0B663A}</a:tableStyleId>
              </a:tblPr>
              <a:tblGrid>
                <a:gridCol w="790325"/>
              </a:tblGrid>
              <a:tr h="879875">
                <a:tc>
                  <a:txBody>
                    <a:bodyPr/>
                    <a:lstStyle/>
                    <a:p>
                      <a:pPr marL="0" marR="0" lvl="0" indent="0" algn="ctr" rtl="0">
                        <a:lnSpc>
                          <a:spcPct val="100000"/>
                        </a:lnSpc>
                        <a:spcBef>
                          <a:spcPts val="0"/>
                        </a:spcBef>
                        <a:spcAft>
                          <a:spcPts val="0"/>
                        </a:spcAft>
                        <a:buNone/>
                      </a:pPr>
                      <a:r>
                        <a:rPr lang="en-US" sz="3600" b="1" u="none" strike="noStrike" cap="none"/>
                        <a:t>X</a:t>
                      </a:r>
                      <a:endParaRPr sz="3600" b="1" u="none" strike="noStrike" cap="none"/>
                    </a:p>
                  </a:txBody>
                  <a:tcPr marL="91450" marR="91450" marT="45725" marB="45725" anchor="ctr"/>
                </a:tc>
              </a:tr>
              <a:tr h="879875">
                <a:tc>
                  <a:txBody>
                    <a:bodyPr/>
                    <a:lstStyle/>
                    <a:p>
                      <a:pPr marL="0" marR="0" lvl="0" indent="0" algn="ctr" rtl="0">
                        <a:lnSpc>
                          <a:spcPct val="100000"/>
                        </a:lnSpc>
                        <a:spcBef>
                          <a:spcPts val="0"/>
                        </a:spcBef>
                        <a:spcAft>
                          <a:spcPts val="0"/>
                        </a:spcAft>
                        <a:buNone/>
                      </a:pPr>
                      <a:r>
                        <a:rPr lang="en-US" sz="3600" b="1" u="none" strike="noStrike" cap="none"/>
                        <a:t>Y</a:t>
                      </a:r>
                      <a:endParaRPr sz="3600" b="1" u="none" strike="noStrike" cap="none"/>
                    </a:p>
                  </a:txBody>
                  <a:tcPr marL="91450" marR="91450" marT="45725" marB="45725" anchor="ctr"/>
                </a:tc>
              </a:tr>
            </a:tbl>
          </a:graphicData>
        </a:graphic>
      </p:graphicFrame>
      <p:grpSp>
        <p:nvGrpSpPr>
          <p:cNvPr id="1728" name="Google Shape;1728;p365"/>
          <p:cNvGrpSpPr/>
          <p:nvPr/>
        </p:nvGrpSpPr>
        <p:grpSpPr>
          <a:xfrm>
            <a:off x="9112760" y="1308586"/>
            <a:ext cx="1257300" cy="2110159"/>
            <a:chOff x="4652477" y="3182812"/>
            <a:chExt cx="1257300" cy="2593731"/>
          </a:xfrm>
        </p:grpSpPr>
        <p:sp>
          <p:nvSpPr>
            <p:cNvPr id="1729" name="Google Shape;1729;p365"/>
            <p:cNvSpPr/>
            <p:nvPr/>
          </p:nvSpPr>
          <p:spPr>
            <a:xfrm>
              <a:off x="46524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730" name="Google Shape;1730;p365"/>
            <p:cNvSpPr/>
            <p:nvPr/>
          </p:nvSpPr>
          <p:spPr>
            <a:xfrm>
              <a:off x="5522916"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1731" name="Google Shape;1731;p365"/>
          <p:cNvSpPr/>
          <p:nvPr/>
        </p:nvSpPr>
        <p:spPr>
          <a:xfrm>
            <a:off x="6426593" y="1973873"/>
            <a:ext cx="1155646" cy="650631"/>
          </a:xfrm>
          <a:prstGeom prst="mathEqual">
            <a:avLst>
              <a:gd name="adj1" fmla="val 23520"/>
              <a:gd name="adj2" fmla="val 11760"/>
            </a:avLst>
          </a:prstGeom>
          <a:solidFill>
            <a:schemeClr val="accent1"/>
          </a:solidFill>
          <a:ln w="25400" cap="flat" cmpd="sng">
            <a:solidFill>
              <a:srgbClr val="AF5C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732" name="Google Shape;1732;p365"/>
          <p:cNvSpPr txBox="1"/>
          <p:nvPr/>
        </p:nvSpPr>
        <p:spPr>
          <a:xfrm>
            <a:off x="8247184" y="1978173"/>
            <a:ext cx="865576"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600" b="1" i="0" u="none" strike="noStrike" cap="none">
                <a:solidFill>
                  <a:srgbClr val="000000"/>
                </a:solidFill>
                <a:latin typeface="Calibri" panose="020F0502020204030204"/>
                <a:ea typeface="Calibri" panose="020F0502020204030204"/>
                <a:cs typeface="Calibri" panose="020F0502020204030204"/>
                <a:sym typeface="Calibri" panose="020F0502020204030204"/>
              </a:rPr>
              <a:t>λ  .</a:t>
            </a:r>
            <a:endParaRPr sz="3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33" name="Google Shape;1733;p365"/>
          <p:cNvSpPr/>
          <p:nvPr/>
        </p:nvSpPr>
        <p:spPr>
          <a:xfrm>
            <a:off x="1128490" y="4198325"/>
            <a:ext cx="10231171" cy="1921122"/>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Using the equations that we get by solving the above equation for both the values of </a:t>
            </a:r>
            <a:r>
              <a:rPr lang="en-US" sz="2000" b="1" i="0" u="none" strike="noStrike" cap="none">
                <a:solidFill>
                  <a:srgbClr val="000000"/>
                </a:solidFill>
                <a:latin typeface="Calibri" panose="020F0502020204030204"/>
                <a:ea typeface="Calibri" panose="020F0502020204030204"/>
                <a:cs typeface="Calibri" panose="020F0502020204030204"/>
                <a:sym typeface="Calibri" panose="020F0502020204030204"/>
              </a:rPr>
              <a:t>λ, we will get the Eigen Vectors of the given matrix. </a:t>
            </a: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 </a:t>
            </a:r>
            <a:endParaRPr sz="12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738" name="Shape 1738"/>
        <p:cNvGrpSpPr/>
        <p:nvPr/>
      </p:nvGrpSpPr>
      <p:grpSpPr>
        <a:xfrm>
          <a:off x="0" y="0"/>
          <a:ext cx="0" cy="0"/>
          <a:chOff x="0" y="0"/>
          <a:chExt cx="0" cy="0"/>
        </a:xfrm>
      </p:grpSpPr>
      <p:sp>
        <p:nvSpPr>
          <p:cNvPr id="1739" name="Google Shape;1739;p366"/>
          <p:cNvSpPr txBox="1"/>
          <p:nvPr/>
        </p:nvSpPr>
        <p:spPr>
          <a:xfrm>
            <a:off x="433331" y="204144"/>
            <a:ext cx="8656657" cy="76927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panose="020B0604020202020204"/>
              <a:buNone/>
            </a:pPr>
            <a:r>
              <a:rPr lang="en-US" sz="3200" b="1" i="0" u="none" strike="noStrike" cap="none">
                <a:solidFill>
                  <a:srgbClr val="604878"/>
                </a:solidFill>
                <a:latin typeface="Raleway Light"/>
                <a:ea typeface="Raleway Light"/>
                <a:cs typeface="Raleway Light"/>
                <a:sym typeface="Raleway Light"/>
              </a:rPr>
              <a:t>Hands on - Python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40" name="Google Shape;1740;p366"/>
          <p:cNvSpPr/>
          <p:nvPr/>
        </p:nvSpPr>
        <p:spPr>
          <a:xfrm>
            <a:off x="827521" y="1459523"/>
            <a:ext cx="6497118" cy="3481759"/>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41" name="Google Shape;1741;p366"/>
          <p:cNvSpPr/>
          <p:nvPr/>
        </p:nvSpPr>
        <p:spPr>
          <a:xfrm>
            <a:off x="7878304" y="1459523"/>
            <a:ext cx="3552397" cy="3481759"/>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42" name="Google Shape;1742;p366"/>
          <p:cNvSpPr txBox="1"/>
          <p:nvPr/>
        </p:nvSpPr>
        <p:spPr>
          <a:xfrm>
            <a:off x="8748346" y="1547454"/>
            <a:ext cx="1828800"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1" i="0" u="none" strike="noStrike" cap="none">
                <a:solidFill>
                  <a:srgbClr val="000000"/>
                </a:solidFill>
                <a:latin typeface="Arial" panose="020B0604020202020204"/>
                <a:ea typeface="Arial" panose="020B0604020202020204"/>
                <a:cs typeface="Arial" panose="020B0604020202020204"/>
                <a:sym typeface="Arial" panose="020B0604020202020204"/>
              </a:rPr>
              <a:t>Output</a:t>
            </a:r>
            <a:endParaRPr sz="18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43" name="Google Shape;1743;p366"/>
          <p:cNvSpPr/>
          <p:nvPr/>
        </p:nvSpPr>
        <p:spPr>
          <a:xfrm>
            <a:off x="1929689" y="5232951"/>
            <a:ext cx="8404806" cy="1106303"/>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In this example, we have used the numpy.linalg.eig() method to calculate the eigen values and eigen vectors of the given matrix M.</a:t>
            </a:r>
            <a:endPar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pic>
        <p:nvPicPr>
          <p:cNvPr id="1744" name="Google Shape;1744;p366"/>
          <p:cNvPicPr preferRelativeResize="0"/>
          <p:nvPr/>
        </p:nvPicPr>
        <p:blipFill rotWithShape="1">
          <a:blip r:embed="rId1"/>
          <a:srcRect/>
          <a:stretch>
            <a:fillRect/>
          </a:stretch>
        </p:blipFill>
        <p:spPr>
          <a:xfrm>
            <a:off x="888902" y="2375143"/>
            <a:ext cx="6374355" cy="1405549"/>
          </a:xfrm>
          <a:prstGeom prst="rect">
            <a:avLst/>
          </a:prstGeom>
          <a:noFill/>
          <a:ln>
            <a:noFill/>
          </a:ln>
        </p:spPr>
      </p:pic>
      <p:pic>
        <p:nvPicPr>
          <p:cNvPr id="1745" name="Google Shape;1745;p366"/>
          <p:cNvPicPr preferRelativeResize="0"/>
          <p:nvPr/>
        </p:nvPicPr>
        <p:blipFill rotWithShape="1">
          <a:blip r:embed="rId2"/>
          <a:srcRect/>
          <a:stretch>
            <a:fillRect/>
          </a:stretch>
        </p:blipFill>
        <p:spPr>
          <a:xfrm>
            <a:off x="8000327" y="2561248"/>
            <a:ext cx="3308350" cy="9080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750" name="Shape 1750"/>
        <p:cNvGrpSpPr/>
        <p:nvPr/>
      </p:nvGrpSpPr>
      <p:grpSpPr>
        <a:xfrm>
          <a:off x="0" y="0"/>
          <a:ext cx="0" cy="0"/>
          <a:chOff x="0" y="0"/>
          <a:chExt cx="0" cy="0"/>
        </a:xfrm>
      </p:grpSpPr>
      <p:sp>
        <p:nvSpPr>
          <p:cNvPr id="1751" name="Google Shape;1751;p367"/>
          <p:cNvSpPr txBox="1"/>
          <p:nvPr/>
        </p:nvSpPr>
        <p:spPr>
          <a:xfrm>
            <a:off x="433331" y="204144"/>
            <a:ext cx="8656657" cy="76927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panose="020B0604020202020204"/>
              <a:buNone/>
            </a:pPr>
            <a:r>
              <a:rPr lang="en-US" sz="3200" b="1" i="0" u="none" strike="noStrike" cap="none">
                <a:solidFill>
                  <a:srgbClr val="604878"/>
                </a:solidFill>
                <a:latin typeface="Raleway Light"/>
                <a:ea typeface="Raleway Light"/>
                <a:cs typeface="Raleway Light"/>
                <a:sym typeface="Raleway Light"/>
              </a:rPr>
              <a:t>Correlation Matrix</a:t>
            </a:r>
            <a:endParaRPr lang="en-US" sz="3200" b="1" i="0" u="none" strike="noStrike" cap="none">
              <a:solidFill>
                <a:srgbClr val="604878"/>
              </a:solidFill>
              <a:latin typeface="Raleway Light"/>
              <a:ea typeface="Raleway Light"/>
              <a:cs typeface="Raleway Light"/>
              <a:sym typeface="Raleway Light"/>
            </a:endParaRPr>
          </a:p>
        </p:txBody>
      </p:sp>
      <p:sp>
        <p:nvSpPr>
          <p:cNvPr id="1752" name="Google Shape;1752;p367"/>
          <p:cNvSpPr/>
          <p:nvPr/>
        </p:nvSpPr>
        <p:spPr>
          <a:xfrm>
            <a:off x="1072663" y="1345224"/>
            <a:ext cx="9944100" cy="1521068"/>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Collinearity is a concept in statistics that resonates with the linear relationship between the predictor variables(independent variable) in a regression model. If the independent variables are correlated, they won’t be able to independently predict the value of the dependent variable in the regression model. </a:t>
            </a:r>
            <a:endPar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53" name="Google Shape;1753;p367"/>
          <p:cNvSpPr/>
          <p:nvPr/>
        </p:nvSpPr>
        <p:spPr>
          <a:xfrm>
            <a:off x="2810572" y="3145201"/>
            <a:ext cx="6279416" cy="2914653"/>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A correlation matrix is a table that has the correlated coefficients between the variables. It is mostly used to deduce the patterns in a large dataset. </a:t>
            </a:r>
            <a:endPar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758" name="Shape 1758"/>
        <p:cNvGrpSpPr/>
        <p:nvPr/>
      </p:nvGrpSpPr>
      <p:grpSpPr>
        <a:xfrm>
          <a:off x="0" y="0"/>
          <a:ext cx="0" cy="0"/>
          <a:chOff x="0" y="0"/>
          <a:chExt cx="0" cy="0"/>
        </a:xfrm>
      </p:grpSpPr>
      <p:sp>
        <p:nvSpPr>
          <p:cNvPr id="1759" name="Google Shape;1759;p368"/>
          <p:cNvSpPr txBox="1"/>
          <p:nvPr/>
        </p:nvSpPr>
        <p:spPr>
          <a:xfrm>
            <a:off x="433331" y="204144"/>
            <a:ext cx="8656657" cy="76927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panose="020B0604020202020204"/>
              <a:buNone/>
            </a:pPr>
            <a:r>
              <a:rPr lang="en-US" sz="3200" b="1" i="0" u="none" strike="noStrike" cap="none">
                <a:solidFill>
                  <a:srgbClr val="604878"/>
                </a:solidFill>
                <a:latin typeface="Raleway Light"/>
                <a:ea typeface="Raleway Light"/>
                <a:cs typeface="Raleway Light"/>
                <a:sym typeface="Raleway Light"/>
              </a:rPr>
              <a:t>Hands on - Python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60" name="Google Shape;1760;p368"/>
          <p:cNvSpPr/>
          <p:nvPr/>
        </p:nvSpPr>
        <p:spPr>
          <a:xfrm>
            <a:off x="433331" y="1213338"/>
            <a:ext cx="5080910" cy="2189285"/>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61" name="Google Shape;1761;p368"/>
          <p:cNvSpPr/>
          <p:nvPr/>
        </p:nvSpPr>
        <p:spPr>
          <a:xfrm>
            <a:off x="517589" y="3729467"/>
            <a:ext cx="4912393" cy="2310848"/>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In this example, we have plotted the correlation coefficients of the titanic data on a heatmap using seaborn in python. By the value of the correlation coefficient, we can figure out the collinearity of the predictor variables. </a:t>
            </a:r>
            <a:endPar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pic>
        <p:nvPicPr>
          <p:cNvPr id="1762" name="Google Shape;1762;p368"/>
          <p:cNvPicPr preferRelativeResize="0"/>
          <p:nvPr/>
        </p:nvPicPr>
        <p:blipFill rotWithShape="1">
          <a:blip r:embed="rId1"/>
          <a:srcRect/>
          <a:stretch>
            <a:fillRect/>
          </a:stretch>
        </p:blipFill>
        <p:spPr>
          <a:xfrm>
            <a:off x="616803" y="1612899"/>
            <a:ext cx="4585631" cy="1341318"/>
          </a:xfrm>
          <a:prstGeom prst="rect">
            <a:avLst/>
          </a:prstGeom>
          <a:noFill/>
          <a:ln>
            <a:noFill/>
          </a:ln>
        </p:spPr>
      </p:pic>
      <p:pic>
        <p:nvPicPr>
          <p:cNvPr id="1763" name="Google Shape;1763;p368"/>
          <p:cNvPicPr preferRelativeResize="0"/>
          <p:nvPr/>
        </p:nvPicPr>
        <p:blipFill rotWithShape="1">
          <a:blip r:embed="rId2"/>
          <a:srcRect/>
          <a:stretch>
            <a:fillRect/>
          </a:stretch>
        </p:blipFill>
        <p:spPr>
          <a:xfrm>
            <a:off x="5962462" y="1380392"/>
            <a:ext cx="6026451" cy="441373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768" name="Shape 1768"/>
        <p:cNvGrpSpPr/>
        <p:nvPr/>
      </p:nvGrpSpPr>
      <p:grpSpPr>
        <a:xfrm>
          <a:off x="0" y="0"/>
          <a:ext cx="0" cy="0"/>
          <a:chOff x="0" y="0"/>
          <a:chExt cx="0" cy="0"/>
        </a:xfrm>
      </p:grpSpPr>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773" name="Shape 1773"/>
        <p:cNvGrpSpPr/>
        <p:nvPr/>
      </p:nvGrpSpPr>
      <p:grpSpPr>
        <a:xfrm>
          <a:off x="0" y="0"/>
          <a:ext cx="0" cy="0"/>
          <a:chOff x="0" y="0"/>
          <a:chExt cx="0" cy="0"/>
        </a:xfrm>
      </p:grpSpPr>
      <p:pic>
        <p:nvPicPr>
          <p:cNvPr id="1774" name="Google Shape;1774;p215"/>
          <p:cNvPicPr preferRelativeResize="0"/>
          <p:nvPr/>
        </p:nvPicPr>
        <p:blipFill rotWithShape="1">
          <a:blip r:embed="rId1"/>
          <a:srcRect/>
          <a:stretch>
            <a:fillRect/>
          </a:stretch>
        </p:blipFill>
        <p:spPr>
          <a:xfrm>
            <a:off x="4402667" y="476608"/>
            <a:ext cx="3386667" cy="1180563"/>
          </a:xfrm>
          <a:prstGeom prst="rect">
            <a:avLst/>
          </a:prstGeom>
          <a:noFill/>
          <a:ln>
            <a:noFill/>
          </a:ln>
        </p:spPr>
      </p:pic>
      <p:grpSp>
        <p:nvGrpSpPr>
          <p:cNvPr id="1775" name="Google Shape;1775;p215"/>
          <p:cNvGrpSpPr/>
          <p:nvPr/>
        </p:nvGrpSpPr>
        <p:grpSpPr>
          <a:xfrm>
            <a:off x="1233192" y="2207553"/>
            <a:ext cx="9697359" cy="4111463"/>
            <a:chOff x="591670" y="2090218"/>
            <a:chExt cx="10675867" cy="4526327"/>
          </a:xfrm>
        </p:grpSpPr>
        <p:pic>
          <p:nvPicPr>
            <p:cNvPr id="1776" name="Google Shape;1776;p215"/>
            <p:cNvPicPr preferRelativeResize="0"/>
            <p:nvPr/>
          </p:nvPicPr>
          <p:blipFill rotWithShape="1">
            <a:blip r:embed="rId2"/>
            <a:srcRect t="13663" b="10935"/>
            <a:stretch>
              <a:fillRect/>
            </a:stretch>
          </p:blipFill>
          <p:spPr>
            <a:xfrm>
              <a:off x="591670" y="2090218"/>
              <a:ext cx="10652248" cy="4526327"/>
            </a:xfrm>
            <a:prstGeom prst="rect">
              <a:avLst/>
            </a:prstGeom>
            <a:noFill/>
            <a:ln>
              <a:noFill/>
            </a:ln>
          </p:spPr>
        </p:pic>
        <p:sp>
          <p:nvSpPr>
            <p:cNvPr id="1777" name="Google Shape;1777;p215"/>
            <p:cNvSpPr txBox="1"/>
            <p:nvPr/>
          </p:nvSpPr>
          <p:spPr>
            <a:xfrm>
              <a:off x="6880643" y="2451478"/>
              <a:ext cx="2878665" cy="4065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rgbClr val="F07F09"/>
                  </a:solidFill>
                  <a:latin typeface="Raleway"/>
                  <a:ea typeface="Raleway"/>
                  <a:cs typeface="Raleway"/>
                  <a:sym typeface="Raleway"/>
                </a:rPr>
                <a:t>India: +91-7847955955</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78" name="Google Shape;1778;p215"/>
            <p:cNvSpPr txBox="1"/>
            <p:nvPr/>
          </p:nvSpPr>
          <p:spPr>
            <a:xfrm>
              <a:off x="6880643" y="3152473"/>
              <a:ext cx="4161288" cy="4065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rgbClr val="F07F09"/>
                  </a:solidFill>
                  <a:latin typeface="Raleway"/>
                  <a:ea typeface="Raleway"/>
                  <a:cs typeface="Raleway"/>
                  <a:sym typeface="Raleway"/>
                </a:rPr>
                <a:t>US: 1-800-216-8930 (TOLL FREE)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79" name="Google Shape;1779;p215"/>
            <p:cNvSpPr txBox="1"/>
            <p:nvPr/>
          </p:nvSpPr>
          <p:spPr>
            <a:xfrm>
              <a:off x="6880642" y="4099242"/>
              <a:ext cx="3175144" cy="4065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rgbClr val="7671B3"/>
                  </a:solidFill>
                  <a:latin typeface="Raleway"/>
                  <a:ea typeface="Raleway"/>
                  <a:cs typeface="Raleway"/>
                  <a:sym typeface="Raleway"/>
                </a:rPr>
                <a:t>support@intellipaat.com</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80" name="Google Shape;1780;p215"/>
            <p:cNvSpPr txBox="1"/>
            <p:nvPr/>
          </p:nvSpPr>
          <p:spPr>
            <a:xfrm>
              <a:off x="6880643" y="5486326"/>
              <a:ext cx="4386894" cy="4065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rgbClr val="3C8478"/>
                  </a:solidFill>
                  <a:latin typeface="Raleway"/>
                  <a:ea typeface="Raleway"/>
                  <a:cs typeface="Raleway"/>
                  <a:sym typeface="Raleway"/>
                </a:rPr>
                <a:t>24/7 Chat with Our Course Advisor</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781" name="Google Shape;1781;p215"/>
          <p:cNvSpPr/>
          <p:nvPr/>
        </p:nvSpPr>
        <p:spPr>
          <a:xfrm>
            <a:off x="9668539" y="14177"/>
            <a:ext cx="2509284" cy="1165504"/>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1782" name="Google Shape;1782;p215"/>
          <p:cNvPicPr preferRelativeResize="0"/>
          <p:nvPr/>
        </p:nvPicPr>
        <p:blipFill rotWithShape="1">
          <a:blip r:embed="rId3"/>
          <a:srcRect/>
          <a:stretch>
            <a:fillRect/>
          </a:stretch>
        </p:blipFill>
        <p:spPr>
          <a:xfrm>
            <a:off x="0" y="0"/>
            <a:ext cx="12192000" cy="68580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549" name="Shape 549"/>
        <p:cNvGrpSpPr/>
        <p:nvPr/>
      </p:nvGrpSpPr>
      <p:grpSpPr>
        <a:xfrm>
          <a:off x="0" y="0"/>
          <a:ext cx="0" cy="0"/>
          <a:chOff x="0" y="0"/>
          <a:chExt cx="0" cy="0"/>
        </a:xfrm>
      </p:grpSpPr>
      <p:sp>
        <p:nvSpPr>
          <p:cNvPr id="550" name="Google Shape;550;p299"/>
          <p:cNvSpPr txBox="1"/>
          <p:nvPr>
            <p:ph type="body" idx="1"/>
          </p:nvPr>
        </p:nvSpPr>
        <p:spPr>
          <a:xfrm>
            <a:off x="1960342" y="3052035"/>
            <a:ext cx="8312980" cy="769275"/>
          </a:xfrm>
          <a:prstGeom prst="rect">
            <a:avLst/>
          </a:prstGeom>
          <a:noFill/>
          <a:ln>
            <a:noFill/>
          </a:ln>
        </p:spPr>
        <p:txBody>
          <a:bodyPr spcFirstLastPara="1" wrap="square" lIns="0" tIns="45700" rIns="91425" bIns="45700" anchor="ctr" anchorCtr="0">
            <a:noAutofit/>
          </a:bodyPr>
          <a:lstStyle/>
          <a:p>
            <a:pPr marL="0" lvl="0" indent="0" algn="ctr" rtl="0">
              <a:lnSpc>
                <a:spcPct val="90000"/>
              </a:lnSpc>
              <a:spcBef>
                <a:spcPts val="0"/>
              </a:spcBef>
              <a:spcAft>
                <a:spcPts val="0"/>
              </a:spcAft>
              <a:buClr>
                <a:srgbClr val="7F7F7F"/>
              </a:buClr>
              <a:buSzPts val="5300"/>
              <a:buNone/>
            </a:pPr>
            <a:r>
              <a:rPr lang="en-US"/>
              <a:t>Matrix Operations</a:t>
            </a:r>
            <a:endParaRPr lang="en-US"/>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55" name="Shape 555"/>
        <p:cNvGrpSpPr/>
        <p:nvPr/>
      </p:nvGrpSpPr>
      <p:grpSpPr>
        <a:xfrm>
          <a:off x="0" y="0"/>
          <a:ext cx="0" cy="0"/>
          <a:chOff x="0" y="0"/>
          <a:chExt cx="0" cy="0"/>
        </a:xfrm>
      </p:grpSpPr>
      <p:sp>
        <p:nvSpPr>
          <p:cNvPr id="556" name="Google Shape;556;p300"/>
          <p:cNvSpPr txBox="1"/>
          <p:nvPr/>
        </p:nvSpPr>
        <p:spPr>
          <a:xfrm>
            <a:off x="433331" y="204144"/>
            <a:ext cx="8656657" cy="76927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panose="020B0604020202020204"/>
              <a:buNone/>
            </a:pPr>
            <a:r>
              <a:rPr lang="en-US" sz="3200" b="1" i="0" u="none" strike="noStrike" cap="none">
                <a:solidFill>
                  <a:srgbClr val="604878"/>
                </a:solidFill>
                <a:latin typeface="Raleway Light"/>
                <a:ea typeface="Raleway Light"/>
                <a:cs typeface="Raleway Light"/>
                <a:sym typeface="Raleway Light"/>
              </a:rPr>
              <a:t>Addition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557" name="Google Shape;557;p300"/>
          <p:cNvGrpSpPr/>
          <p:nvPr/>
        </p:nvGrpSpPr>
        <p:grpSpPr>
          <a:xfrm>
            <a:off x="459166" y="1433141"/>
            <a:ext cx="2611315" cy="2593731"/>
            <a:chOff x="4423877" y="3182812"/>
            <a:chExt cx="2611315" cy="2593731"/>
          </a:xfrm>
        </p:grpSpPr>
        <p:sp>
          <p:nvSpPr>
            <p:cNvPr id="558" name="Google Shape;558;p300"/>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559" name="Google Shape;559;p300"/>
            <p:cNvSpPr/>
            <p:nvPr/>
          </p:nvSpPr>
          <p:spPr>
            <a:xfrm>
              <a:off x="6648331"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560" name="Google Shape;560;p300"/>
          <p:cNvSpPr txBox="1"/>
          <p:nvPr/>
        </p:nvSpPr>
        <p:spPr>
          <a:xfrm>
            <a:off x="670181" y="1688122"/>
            <a:ext cx="63304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aphicFrame>
        <p:nvGraphicFramePr>
          <p:cNvPr id="561" name="Google Shape;561;p300"/>
          <p:cNvGraphicFramePr/>
          <p:nvPr/>
        </p:nvGraphicFramePr>
        <p:xfrm>
          <a:off x="796948" y="1688122"/>
          <a:ext cx="3000000" cy="3000000"/>
        </p:xfrm>
        <a:graphic>
          <a:graphicData uri="http://schemas.openxmlformats.org/drawingml/2006/table">
            <a:tbl>
              <a:tblPr firstRow="1" bandRow="1">
                <a:noFill/>
                <a:tableStyleId>{A8AFDC1E-701C-434D-97EA-48BC0D5C2CA6}</a:tableStyleId>
              </a:tblPr>
              <a:tblGrid>
                <a:gridCol w="665275"/>
                <a:gridCol w="665275"/>
                <a:gridCol w="665275"/>
              </a:tblGrid>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5</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4</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6</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7</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3 </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grpSp>
        <p:nvGrpSpPr>
          <p:cNvPr id="562" name="Google Shape;562;p300"/>
          <p:cNvGrpSpPr/>
          <p:nvPr/>
        </p:nvGrpSpPr>
        <p:grpSpPr>
          <a:xfrm>
            <a:off x="4281311" y="1433141"/>
            <a:ext cx="2611315" cy="2593731"/>
            <a:chOff x="4423877" y="3182812"/>
            <a:chExt cx="2611315" cy="2593731"/>
          </a:xfrm>
        </p:grpSpPr>
        <p:sp>
          <p:nvSpPr>
            <p:cNvPr id="563" name="Google Shape;563;p300"/>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564" name="Google Shape;564;p300"/>
            <p:cNvSpPr/>
            <p:nvPr/>
          </p:nvSpPr>
          <p:spPr>
            <a:xfrm>
              <a:off x="6648331"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565" name="Google Shape;565;p300"/>
          <p:cNvSpPr txBox="1"/>
          <p:nvPr/>
        </p:nvSpPr>
        <p:spPr>
          <a:xfrm>
            <a:off x="4492326" y="1688122"/>
            <a:ext cx="63304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aphicFrame>
        <p:nvGraphicFramePr>
          <p:cNvPr id="566" name="Google Shape;566;p300"/>
          <p:cNvGraphicFramePr/>
          <p:nvPr/>
        </p:nvGraphicFramePr>
        <p:xfrm>
          <a:off x="4619093" y="1688122"/>
          <a:ext cx="3000000" cy="3000000"/>
        </p:xfrm>
        <a:graphic>
          <a:graphicData uri="http://schemas.openxmlformats.org/drawingml/2006/table">
            <a:tbl>
              <a:tblPr firstRow="1" bandRow="1">
                <a:noFill/>
                <a:tableStyleId>{A8AFDC1E-701C-434D-97EA-48BC0D5C2CA6}</a:tableStyleId>
              </a:tblPr>
              <a:tblGrid>
                <a:gridCol w="665275"/>
                <a:gridCol w="665275"/>
                <a:gridCol w="665275"/>
              </a:tblGrid>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4</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5</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4</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3</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1</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 </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4</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grpSp>
        <p:nvGrpSpPr>
          <p:cNvPr id="567" name="Google Shape;567;p300"/>
          <p:cNvGrpSpPr/>
          <p:nvPr/>
        </p:nvGrpSpPr>
        <p:grpSpPr>
          <a:xfrm>
            <a:off x="8958819" y="1433141"/>
            <a:ext cx="2611315" cy="2593731"/>
            <a:chOff x="4423877" y="3182812"/>
            <a:chExt cx="2611315" cy="2593731"/>
          </a:xfrm>
        </p:grpSpPr>
        <p:sp>
          <p:nvSpPr>
            <p:cNvPr id="568" name="Google Shape;568;p300"/>
            <p:cNvSpPr/>
            <p:nvPr/>
          </p:nvSpPr>
          <p:spPr>
            <a:xfrm>
              <a:off x="4423877" y="3182812"/>
              <a:ext cx="422031" cy="2593731"/>
            </a:xfrm>
            <a:prstGeom prst="lef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569" name="Google Shape;569;p300"/>
            <p:cNvSpPr/>
            <p:nvPr/>
          </p:nvSpPr>
          <p:spPr>
            <a:xfrm>
              <a:off x="6648331" y="3182812"/>
              <a:ext cx="386861" cy="2593731"/>
            </a:xfrm>
            <a:prstGeom prst="rightBracket">
              <a:avLst>
                <a:gd name="adj" fmla="val 8333"/>
              </a:avLst>
            </a:prstGeom>
            <a:noFill/>
            <a:ln w="9525" cap="flat" cmpd="sng">
              <a:solidFill>
                <a:srgbClr val="EF7C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570" name="Google Shape;570;p300"/>
          <p:cNvSpPr txBox="1"/>
          <p:nvPr/>
        </p:nvSpPr>
        <p:spPr>
          <a:xfrm>
            <a:off x="9169834" y="1688122"/>
            <a:ext cx="63304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aphicFrame>
        <p:nvGraphicFramePr>
          <p:cNvPr id="571" name="Google Shape;571;p300"/>
          <p:cNvGraphicFramePr/>
          <p:nvPr/>
        </p:nvGraphicFramePr>
        <p:xfrm>
          <a:off x="9296601" y="1688122"/>
          <a:ext cx="3000000" cy="3000000"/>
        </p:xfrm>
        <a:graphic>
          <a:graphicData uri="http://schemas.openxmlformats.org/drawingml/2006/table">
            <a:tbl>
              <a:tblPr firstRow="1" bandRow="1">
                <a:noFill/>
                <a:tableStyleId>{A8AFDC1E-701C-434D-97EA-48BC0D5C2CA6}</a:tableStyleId>
              </a:tblPr>
              <a:tblGrid>
                <a:gridCol w="665275"/>
                <a:gridCol w="665275"/>
                <a:gridCol w="665275"/>
              </a:tblGrid>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9</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7</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6</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6</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9</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9</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2</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5 </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3600" b="1" u="none" strike="noStrike" cap="none">
                          <a:solidFill>
                            <a:schemeClr val="dk1"/>
                          </a:solidFill>
                        </a:rPr>
                        <a:t>6</a:t>
                      </a:r>
                      <a:endParaRPr sz="36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572" name="Google Shape;572;p300"/>
          <p:cNvSpPr/>
          <p:nvPr/>
        </p:nvSpPr>
        <p:spPr>
          <a:xfrm>
            <a:off x="3279531" y="2312410"/>
            <a:ext cx="782516" cy="826477"/>
          </a:xfrm>
          <a:prstGeom prst="mathPlus">
            <a:avLst>
              <a:gd name="adj1" fmla="val 23520"/>
            </a:avLst>
          </a:prstGeom>
          <a:solidFill>
            <a:schemeClr val="accent1"/>
          </a:solidFill>
          <a:ln w="25400" cap="flat" cmpd="sng">
            <a:solidFill>
              <a:srgbClr val="AF5C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573" name="Google Shape;573;p300"/>
          <p:cNvSpPr/>
          <p:nvPr/>
        </p:nvSpPr>
        <p:spPr>
          <a:xfrm>
            <a:off x="7385538" y="2312410"/>
            <a:ext cx="1143000" cy="580292"/>
          </a:xfrm>
          <a:prstGeom prst="mathEqual">
            <a:avLst>
              <a:gd name="adj1" fmla="val 23520"/>
              <a:gd name="adj2" fmla="val 11760"/>
            </a:avLst>
          </a:prstGeom>
          <a:solidFill>
            <a:schemeClr val="accent1"/>
          </a:solidFill>
          <a:ln w="25400" cap="flat" cmpd="sng">
            <a:solidFill>
              <a:srgbClr val="AF5C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574" name="Google Shape;574;p300"/>
          <p:cNvSpPr/>
          <p:nvPr/>
        </p:nvSpPr>
        <p:spPr>
          <a:xfrm>
            <a:off x="1929689" y="4591113"/>
            <a:ext cx="8404806" cy="1106303"/>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In the addition operation, the corresponding values of the elements are added to the resultant matrix like shown in the example.</a:t>
            </a:r>
            <a:endParaRPr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5" name="Google Shape;575;p300"/>
          <p:cNvSpPr/>
          <p:nvPr/>
        </p:nvSpPr>
        <p:spPr>
          <a:xfrm>
            <a:off x="864464" y="1767254"/>
            <a:ext cx="548281" cy="545156"/>
          </a:xfrm>
          <a:prstGeom prst="flowChartAlternateProcess">
            <a:avLst/>
          </a:prstGeom>
          <a:noFill/>
          <a:ln w="25400" cap="flat" cmpd="sng">
            <a:solidFill>
              <a:srgbClr val="5077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576" name="Google Shape;576;p300"/>
          <p:cNvSpPr/>
          <p:nvPr/>
        </p:nvSpPr>
        <p:spPr>
          <a:xfrm>
            <a:off x="4689117" y="1767254"/>
            <a:ext cx="548281" cy="545156"/>
          </a:xfrm>
          <a:prstGeom prst="flowChartAlternateProcess">
            <a:avLst/>
          </a:prstGeom>
          <a:noFill/>
          <a:ln w="25400" cap="flat" cmpd="sng">
            <a:solidFill>
              <a:srgbClr val="5077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577" name="Google Shape;577;p300"/>
          <p:cNvSpPr/>
          <p:nvPr/>
        </p:nvSpPr>
        <p:spPr>
          <a:xfrm>
            <a:off x="9349039" y="1767254"/>
            <a:ext cx="548281" cy="545156"/>
          </a:xfrm>
          <a:prstGeom prst="flowChartAlternateProcess">
            <a:avLst/>
          </a:prstGeom>
          <a:noFill/>
          <a:ln w="25400" cap="flat" cmpd="sng">
            <a:solidFill>
              <a:srgbClr val="5077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578" name="Google Shape;578;p300"/>
          <p:cNvSpPr/>
          <p:nvPr/>
        </p:nvSpPr>
        <p:spPr>
          <a:xfrm>
            <a:off x="881197" y="2457428"/>
            <a:ext cx="548281" cy="545156"/>
          </a:xfrm>
          <a:prstGeom prst="flowChartAlternateProcess">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579" name="Google Shape;579;p300"/>
          <p:cNvSpPr/>
          <p:nvPr/>
        </p:nvSpPr>
        <p:spPr>
          <a:xfrm>
            <a:off x="4705850" y="2457428"/>
            <a:ext cx="548281" cy="545156"/>
          </a:xfrm>
          <a:prstGeom prst="flowChartAlternateProcess">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580" name="Google Shape;580;p300"/>
          <p:cNvSpPr/>
          <p:nvPr/>
        </p:nvSpPr>
        <p:spPr>
          <a:xfrm>
            <a:off x="9365772" y="2457428"/>
            <a:ext cx="548281" cy="545156"/>
          </a:xfrm>
          <a:prstGeom prst="flowChartAlternateProcess">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581" name="Google Shape;581;p300"/>
          <p:cNvSpPr/>
          <p:nvPr/>
        </p:nvSpPr>
        <p:spPr>
          <a:xfrm>
            <a:off x="881197" y="3138887"/>
            <a:ext cx="548281" cy="545156"/>
          </a:xfrm>
          <a:prstGeom prst="flowChartAlternateProcess">
            <a:avLst/>
          </a:prstGeom>
          <a:noFill/>
          <a:ln w="25400" cap="flat" cmpd="sng">
            <a:solidFill>
              <a:srgbClr val="00B0F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582" name="Google Shape;582;p300"/>
          <p:cNvSpPr/>
          <p:nvPr/>
        </p:nvSpPr>
        <p:spPr>
          <a:xfrm>
            <a:off x="4705850" y="3138887"/>
            <a:ext cx="548281" cy="545156"/>
          </a:xfrm>
          <a:prstGeom prst="flowChartAlternateProcess">
            <a:avLst/>
          </a:prstGeom>
          <a:noFill/>
          <a:ln w="25400" cap="flat" cmpd="sng">
            <a:solidFill>
              <a:srgbClr val="00B0F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583" name="Google Shape;583;p300"/>
          <p:cNvSpPr/>
          <p:nvPr/>
        </p:nvSpPr>
        <p:spPr>
          <a:xfrm>
            <a:off x="9365772" y="3138887"/>
            <a:ext cx="548281" cy="545156"/>
          </a:xfrm>
          <a:prstGeom prst="flowChartAlternateProcess">
            <a:avLst/>
          </a:prstGeom>
          <a:noFill/>
          <a:ln w="25400" cap="flat" cmpd="sng">
            <a:solidFill>
              <a:srgbClr val="00B0F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577"/>
                                        </p:tgtEl>
                                        <p:attrNameLst>
                                          <p:attrName>style.visibility</p:attrName>
                                        </p:attrNameLst>
                                      </p:cBhvr>
                                      <p:to>
                                        <p:strVal val="visible"/>
                                      </p:to>
                                    </p:set>
                                    <p:animEffect transition="in" filter="fade">
                                      <p:cBhvr>
                                        <p:cTn id="13" dur="500"/>
                                        <p:tgtEl>
                                          <p:spTgt spid="57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78"/>
                                        </p:tgtEl>
                                        <p:attrNameLst>
                                          <p:attrName>style.visibility</p:attrName>
                                        </p:attrNameLst>
                                      </p:cBhvr>
                                      <p:to>
                                        <p:strVal val="visible"/>
                                      </p:to>
                                    </p:set>
                                    <p:animEffect transition="in" filter="fade">
                                      <p:cBhvr>
                                        <p:cTn id="18" dur="500"/>
                                        <p:tgtEl>
                                          <p:spTgt spid="578"/>
                                        </p:tgtEl>
                                      </p:cBhvr>
                                    </p:animEffect>
                                  </p:childTnLst>
                                </p:cTn>
                              </p:par>
                              <p:par>
                                <p:cTn id="19" presetID="10" presetClass="entr" presetSubtype="0" fill="hold" nodeType="withEffect">
                                  <p:stCondLst>
                                    <p:cond delay="0"/>
                                  </p:stCondLst>
                                  <p:childTnLst>
                                    <p:set>
                                      <p:cBhvr>
                                        <p:cTn id="20" dur="1" fill="hold">
                                          <p:stCondLst>
                                            <p:cond delay="0"/>
                                          </p:stCondLst>
                                        </p:cTn>
                                        <p:tgtEl>
                                          <p:spTgt spid="579"/>
                                        </p:tgtEl>
                                        <p:attrNameLst>
                                          <p:attrName>style.visibility</p:attrName>
                                        </p:attrNameLst>
                                      </p:cBhvr>
                                      <p:to>
                                        <p:strVal val="visible"/>
                                      </p:to>
                                    </p:set>
                                    <p:animEffect transition="in" filter="fade">
                                      <p:cBhvr>
                                        <p:cTn id="21" dur="500"/>
                                        <p:tgtEl>
                                          <p:spTgt spid="57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80"/>
                                        </p:tgtEl>
                                        <p:attrNameLst>
                                          <p:attrName>style.visibility</p:attrName>
                                        </p:attrNameLst>
                                      </p:cBhvr>
                                      <p:to>
                                        <p:strVal val="visible"/>
                                      </p:to>
                                    </p:set>
                                    <p:animEffect transition="in" filter="fade">
                                      <p:cBhvr>
                                        <p:cTn id="26" dur="500"/>
                                        <p:tgtEl>
                                          <p:spTgt spid="58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81"/>
                                        </p:tgtEl>
                                        <p:attrNameLst>
                                          <p:attrName>style.visibility</p:attrName>
                                        </p:attrNameLst>
                                      </p:cBhvr>
                                      <p:to>
                                        <p:strVal val="visible"/>
                                      </p:to>
                                    </p:set>
                                    <p:animEffect transition="in" filter="fade">
                                      <p:cBhvr>
                                        <p:cTn id="31" dur="500"/>
                                        <p:tgtEl>
                                          <p:spTgt spid="581"/>
                                        </p:tgtEl>
                                      </p:cBhvr>
                                    </p:animEffect>
                                  </p:childTnLst>
                                </p:cTn>
                              </p:par>
                              <p:par>
                                <p:cTn id="32" presetID="10" presetClass="entr" presetSubtype="0" fill="hold" nodeType="withEffect">
                                  <p:stCondLst>
                                    <p:cond delay="0"/>
                                  </p:stCondLst>
                                  <p:childTnLst>
                                    <p:set>
                                      <p:cBhvr>
                                        <p:cTn id="33" dur="1" fill="hold">
                                          <p:stCondLst>
                                            <p:cond delay="0"/>
                                          </p:stCondLst>
                                        </p:cTn>
                                        <p:tgtEl>
                                          <p:spTgt spid="582"/>
                                        </p:tgtEl>
                                        <p:attrNameLst>
                                          <p:attrName>style.visibility</p:attrName>
                                        </p:attrNameLst>
                                      </p:cBhvr>
                                      <p:to>
                                        <p:strVal val="visible"/>
                                      </p:to>
                                    </p:set>
                                    <p:animEffect transition="in" filter="fade">
                                      <p:cBhvr>
                                        <p:cTn id="34" dur="500"/>
                                        <p:tgtEl>
                                          <p:spTgt spid="58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583"/>
                                        </p:tgtEl>
                                        <p:attrNameLst>
                                          <p:attrName>style.visibility</p:attrName>
                                        </p:attrNameLst>
                                      </p:cBhvr>
                                      <p:to>
                                        <p:strVal val="visible"/>
                                      </p:to>
                                    </p:set>
                                    <p:animEffect transition="in" filter="fade">
                                      <p:cBhvr>
                                        <p:cTn id="39" dur="500"/>
                                        <p:tgtEl>
                                          <p:spTgt spid="5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Diseño personalizado">
  <a:themeElements>
    <a:clrScheme name="Custom 12">
      <a:dk1>
        <a:srgbClr val="000000"/>
      </a:dk1>
      <a:lt1>
        <a:srgbClr val="FFFFFF"/>
      </a:lt1>
      <a:dk2>
        <a:srgbClr val="323232"/>
      </a:dk2>
      <a:lt2>
        <a:srgbClr val="E3DED1"/>
      </a:lt2>
      <a:accent1>
        <a:srgbClr val="F07F09"/>
      </a:accent1>
      <a:accent2>
        <a:srgbClr val="604878"/>
      </a:accent2>
      <a:accent3>
        <a:srgbClr val="6B9F25"/>
      </a:accent3>
      <a:accent4>
        <a:srgbClr val="1B587C"/>
      </a:accent4>
      <a:accent5>
        <a:srgbClr val="00B0F0"/>
      </a:accent5>
      <a:accent6>
        <a:srgbClr val="323232"/>
      </a:accent6>
      <a:hlink>
        <a:srgbClr val="4E8542"/>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Diseño personalizado">
  <a:themeElements>
    <a:clrScheme name="Custom 4">
      <a:dk1>
        <a:srgbClr val="000000"/>
      </a:dk1>
      <a:lt1>
        <a:srgbClr val="FFFFFF"/>
      </a:lt1>
      <a:dk2>
        <a:srgbClr val="323232"/>
      </a:dk2>
      <a:lt2>
        <a:srgbClr val="E3DED1"/>
      </a:lt2>
      <a:accent1>
        <a:srgbClr val="F07F09"/>
      </a:accent1>
      <a:accent2>
        <a:srgbClr val="604878"/>
      </a:accent2>
      <a:accent3>
        <a:srgbClr val="6B9F25"/>
      </a:accent3>
      <a:accent4>
        <a:srgbClr val="1B587C"/>
      </a:accent4>
      <a:accent5>
        <a:srgbClr val="00B0F0"/>
      </a:accent5>
      <a:accent6>
        <a:srgbClr val="FFFFFF"/>
      </a:accent6>
      <a:hlink>
        <a:srgbClr val="4E8542"/>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Diseño personalizado">
  <a:themeElements>
    <a:clrScheme name="Custom 4">
      <a:dk1>
        <a:srgbClr val="000000"/>
      </a:dk1>
      <a:lt1>
        <a:srgbClr val="FFFFFF"/>
      </a:lt1>
      <a:dk2>
        <a:srgbClr val="323232"/>
      </a:dk2>
      <a:lt2>
        <a:srgbClr val="E3DED1"/>
      </a:lt2>
      <a:accent1>
        <a:srgbClr val="F07F09"/>
      </a:accent1>
      <a:accent2>
        <a:srgbClr val="604878"/>
      </a:accent2>
      <a:accent3>
        <a:srgbClr val="6B9F25"/>
      </a:accent3>
      <a:accent4>
        <a:srgbClr val="1B587C"/>
      </a:accent4>
      <a:accent5>
        <a:srgbClr val="00B0F0"/>
      </a:accent5>
      <a:accent6>
        <a:srgbClr val="FFFFFF"/>
      </a:accent6>
      <a:hlink>
        <a:srgbClr val="4E8542"/>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Diseño personalizado">
  <a:themeElements>
    <a:clrScheme name="Custom 4">
      <a:dk1>
        <a:srgbClr val="000000"/>
      </a:dk1>
      <a:lt1>
        <a:srgbClr val="FFFFFF"/>
      </a:lt1>
      <a:dk2>
        <a:srgbClr val="323232"/>
      </a:dk2>
      <a:lt2>
        <a:srgbClr val="E3DED1"/>
      </a:lt2>
      <a:accent1>
        <a:srgbClr val="F07F09"/>
      </a:accent1>
      <a:accent2>
        <a:srgbClr val="604878"/>
      </a:accent2>
      <a:accent3>
        <a:srgbClr val="6B9F25"/>
      </a:accent3>
      <a:accent4>
        <a:srgbClr val="1B587C"/>
      </a:accent4>
      <a:accent5>
        <a:srgbClr val="00B0F0"/>
      </a:accent5>
      <a:accent6>
        <a:srgbClr val="FFFFFF"/>
      </a:accent6>
      <a:hlink>
        <a:srgbClr val="4E8542"/>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14214</Words>
  <Application>WPS Presentation</Application>
  <PresentationFormat/>
  <Paragraphs>2050</Paragraphs>
  <Slides>79</Slides>
  <Notes>0</Notes>
  <HiddenSlides>0</HiddenSlides>
  <MMClips>0</MMClips>
  <ScaleCrop>false</ScaleCrop>
  <HeadingPairs>
    <vt:vector size="6" baseType="variant">
      <vt:variant>
        <vt:lpstr>已用的字体</vt:lpstr>
      </vt:variant>
      <vt:variant>
        <vt:i4>11</vt:i4>
      </vt:variant>
      <vt:variant>
        <vt:lpstr>主题</vt:lpstr>
      </vt:variant>
      <vt:variant>
        <vt:i4>4</vt:i4>
      </vt:variant>
      <vt:variant>
        <vt:lpstr>幻灯片标题</vt:lpstr>
      </vt:variant>
      <vt:variant>
        <vt:i4>79</vt:i4>
      </vt:variant>
    </vt:vector>
  </HeadingPairs>
  <TitlesOfParts>
    <vt:vector size="94" baseType="lpstr">
      <vt:lpstr>Arial</vt:lpstr>
      <vt:lpstr>SimSun</vt:lpstr>
      <vt:lpstr>Wingdings</vt:lpstr>
      <vt:lpstr>Arial</vt:lpstr>
      <vt:lpstr>Lato</vt:lpstr>
      <vt:lpstr>Calibri</vt:lpstr>
      <vt:lpstr>Raleway Light</vt:lpstr>
      <vt:lpstr>Raleway Black</vt:lpstr>
      <vt:lpstr>Raleway</vt:lpstr>
      <vt:lpstr>Microsoft YaHei</vt:lpstr>
      <vt:lpstr>Arial Unicode MS</vt:lpstr>
      <vt:lpstr>Diseño personalizado</vt:lpstr>
      <vt:lpstr>1_Diseño personalizado</vt:lpstr>
      <vt:lpstr>2_Diseño personalizado</vt:lpstr>
      <vt:lpstr>4_Diseño personalizado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Debashis Borgohain</dc:creator>
  <cp:lastModifiedBy>LENOVO</cp:lastModifiedBy>
  <cp:revision>1</cp:revision>
  <dcterms:created xsi:type="dcterms:W3CDTF">2024-06-23T14:19:08Z</dcterms:created>
  <dcterms:modified xsi:type="dcterms:W3CDTF">2024-06-23T14:19:10Z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296D2322836B4BC2A6862544F0E33998_12</vt:lpwstr>
  </property>
  <property fmtid="{D5CDD505-2E9C-101B-9397-08002B2CF9AE}" pid="3" name="KSOProductBuildVer">
    <vt:lpwstr>1033-12.2.0.17119</vt:lpwstr>
  </property>
</Properties>
</file>