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8" r:id="rId6"/>
    <p:sldId id="261" r:id="rId7"/>
    <p:sldId id="287" r:id="rId8"/>
    <p:sldId id="286" r:id="rId9"/>
    <p:sldId id="288" r:id="rId10"/>
    <p:sldId id="289" r:id="rId11"/>
    <p:sldId id="290" r:id="rId12"/>
    <p:sldId id="29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37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461" y="2262011"/>
            <a:ext cx="7773077" cy="2333978"/>
          </a:xfrm>
        </p:spPr>
        <p:txBody>
          <a:bodyPr/>
          <a:lstStyle/>
          <a:p>
            <a:r>
              <a:rPr lang="en-US" sz="4800" dirty="0"/>
              <a:t>Emergency Room Patient Management System</a:t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73245" y="4287238"/>
            <a:ext cx="4718755" cy="2570762"/>
          </a:xfrm>
        </p:spPr>
        <p:txBody>
          <a:bodyPr/>
          <a:lstStyle/>
          <a:p>
            <a:pPr>
              <a:buNone/>
            </a:pPr>
            <a:r>
              <a:rPr lang="en-IN" b="1" dirty="0"/>
              <a:t>Presented by: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LOKKU DAKSHITHA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KULLURU ASWINI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MUNI MOUNIKA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MALLI THEJASWINI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Emergency Rooms (ERs) in hospitals must prioritize patients based on the severity of their conditions. Efficient management of patient admission and discharge is critical to saving lives. In real-world ERs, patients with more urgent medical needs are treated before those with less severe problems.</a:t>
            </a:r>
          </a:p>
          <a:p>
            <a:r>
              <a:rPr lang="en-US" dirty="0"/>
              <a:t>This project simulates an ER management system using </a:t>
            </a:r>
            <a:r>
              <a:rPr lang="en-US" b="1" dirty="0"/>
              <a:t>Priority Queues</a:t>
            </a:r>
            <a:r>
              <a:rPr lang="en-US" dirty="0"/>
              <a:t>, where patients are admitted and discharged based on their severity levels — ensuring that the most critical cases receive attention first.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>
          <a:xfrm>
            <a:off x="444500" y="1614311"/>
            <a:ext cx="11214100" cy="45381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design and implement a patient management system where patients are prioritized based on severity.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simulate real-world ER scenarios where patient handling must be </a:t>
            </a:r>
            <a:r>
              <a:rPr lang="en-US" b="1" dirty="0"/>
              <a:t>fair</a:t>
            </a:r>
            <a:r>
              <a:rPr lang="en-US" dirty="0"/>
              <a:t>, </a:t>
            </a:r>
            <a:r>
              <a:rPr lang="en-US" b="1" dirty="0"/>
              <a:t>fast</a:t>
            </a:r>
            <a:r>
              <a:rPr lang="en-US" dirty="0"/>
              <a:t>, and </a:t>
            </a:r>
            <a:r>
              <a:rPr lang="en-US" b="1" dirty="0"/>
              <a:t>organized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understand and apply </a:t>
            </a:r>
            <a:r>
              <a:rPr lang="en-US" b="1" dirty="0"/>
              <a:t>Priority Queue</a:t>
            </a:r>
            <a:r>
              <a:rPr lang="en-US" dirty="0"/>
              <a:t> concepts using </a:t>
            </a:r>
            <a:r>
              <a:rPr lang="en-US" b="1" dirty="0"/>
              <a:t>Data Structures and Algorithms (DSA)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practice </a:t>
            </a:r>
            <a:r>
              <a:rPr lang="en-US" b="1" dirty="0"/>
              <a:t>C programming</a:t>
            </a:r>
            <a:r>
              <a:rPr lang="en-US" dirty="0"/>
              <a:t> for solving real-life problems involving dynamic data handling.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D918-0D8E-212C-F75A-440401D33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 and DSA?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0B1575-9BBF-220E-278D-0D8CB290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A55A6-0AD9-EB73-6560-C09FF0CB5F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11318522" cy="4093243"/>
          </a:xfrm>
        </p:spPr>
        <p:txBody>
          <a:bodyPr/>
          <a:lstStyle/>
          <a:p>
            <a:r>
              <a:rPr lang="en-US" b="1" dirty="0"/>
              <a:t>Speed and Efficiency</a:t>
            </a:r>
            <a:r>
              <a:rPr lang="en-US" dirty="0"/>
              <a:t>: C is a low-level language that allows precise control over memory and performance — critical for real-time systems like ER management.</a:t>
            </a:r>
          </a:p>
          <a:p>
            <a:r>
              <a:rPr lang="en-US" b="1" dirty="0"/>
              <a:t>Strong Fundamentals</a:t>
            </a:r>
            <a:r>
              <a:rPr lang="en-US" dirty="0"/>
              <a:t>: C enforces strong understanding of arrays, structures, and memory management, helping develop a solid programming base.</a:t>
            </a:r>
          </a:p>
          <a:p>
            <a:r>
              <a:rPr lang="en-US" b="1" dirty="0"/>
              <a:t>Portability</a:t>
            </a:r>
            <a:r>
              <a:rPr lang="en-US" dirty="0"/>
              <a:t>: Programs written in C can be easily ported and compiled on any system with minimal changes.</a:t>
            </a:r>
          </a:p>
          <a:p>
            <a:r>
              <a:rPr lang="en-US" dirty="0"/>
              <a:t>Understand the importance of Data Structures and Algorithms.</a:t>
            </a:r>
          </a:p>
          <a:p>
            <a:r>
              <a:rPr lang="en-US" dirty="0"/>
              <a:t>DSA forms the backbone of efficient problem-solving</a:t>
            </a:r>
          </a:p>
          <a:p>
            <a:r>
              <a:rPr lang="en-US" dirty="0"/>
              <a:t>Helps in selecting the right structure for the right problem.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112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7902-FF96-A087-21EA-034A1EA88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IN" b="1" dirty="0"/>
              <a:t>Algorithm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C45F2E-D2E3-1EE0-15A4-C593F685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0361A63-8C8C-51B7-D7E8-F3DABF852D1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44500" y="2575282"/>
            <a:ext cx="820769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Initialize Queue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Create an empty queue to store patients.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Admit Patient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Input the patient's name and urgency level (1 = most urgent, 5 = least urgent).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 the patient to the queue.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Discharge Patient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Remove the patient with the highest urgency (smallest number).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Show Waiting Patients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List all patients in the queue by their urgency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End the program.</a:t>
            </a:r>
          </a:p>
        </p:txBody>
      </p:sp>
    </p:spTree>
    <p:extLst>
      <p:ext uri="{BB962C8B-B14F-4D97-AF65-F5344CB8AC3E}">
        <p14:creationId xmlns:p14="http://schemas.microsoft.com/office/powerpoint/2010/main" val="3317391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3967C-1151-4069-4639-6FFC7789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467C61-51A7-E30E-FD3E-9ABE36EBC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7961B-1D9D-8CF5-1931-F67F5EA1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1078456"/>
            <a:ext cx="2935464" cy="57807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70F56F-54FA-96A9-129F-11312A55B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190" y="1078456"/>
            <a:ext cx="3767975" cy="57006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9D909D-E650-207B-F962-745516BC4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669" y="1070113"/>
            <a:ext cx="3631918" cy="56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7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F95CF-AE26-052A-6BCD-3C555315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260DD-CA28-684E-8AAD-95A56345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7" y="855395"/>
            <a:ext cx="3419129" cy="514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53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F308B-0CE9-F08B-0078-13D004B8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370F0-003C-E0E1-4EA9-16A4CF63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9EC61-328F-0607-F0FE-955789D8F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312556"/>
            <a:ext cx="5348944" cy="518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18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B559-B95B-55AA-EED3-18C59749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learnt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2E828D-C7DF-40BA-0114-B728CE3B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5C1DF-8A6B-19B2-0D09-CC4498B25B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Implementing </a:t>
            </a:r>
            <a:r>
              <a:rPr lang="en-US" sz="1800" b="1" dirty="0"/>
              <a:t>Heaps</a:t>
            </a:r>
            <a:r>
              <a:rPr lang="en-US" sz="1800" dirty="0"/>
              <a:t> and </a:t>
            </a:r>
            <a:r>
              <a:rPr lang="en-US" sz="1800" b="1" dirty="0"/>
              <a:t>Priority Queues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Mapping real-world problems to programming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Improved </a:t>
            </a:r>
            <a:r>
              <a:rPr lang="en-US" sz="1800" b="1" dirty="0"/>
              <a:t>memory management</a:t>
            </a:r>
            <a:r>
              <a:rPr lang="en-US" sz="1800" dirty="0"/>
              <a:t> in 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Importance of </a:t>
            </a:r>
            <a:r>
              <a:rPr lang="en-US" sz="1800" b="1" dirty="0"/>
              <a:t>efficient data handling</a:t>
            </a:r>
            <a:r>
              <a:rPr lang="en-US" sz="1800" dirty="0"/>
              <a:t> in critical systems.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786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31</TotalTime>
  <Words>380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Trade Gothic LT Pro</vt:lpstr>
      <vt:lpstr>Trebuchet MS</vt:lpstr>
      <vt:lpstr>Office Theme</vt:lpstr>
      <vt:lpstr>Emergency Room Patient Management System </vt:lpstr>
      <vt:lpstr>Introduction</vt:lpstr>
      <vt:lpstr>Objective</vt:lpstr>
      <vt:lpstr>Why C and DSA?</vt:lpstr>
      <vt:lpstr>Algorithm</vt:lpstr>
      <vt:lpstr>Code</vt:lpstr>
      <vt:lpstr>PowerPoint Presentation</vt:lpstr>
      <vt:lpstr>Output</vt:lpstr>
      <vt:lpstr>Lesson learnt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Mukthesh Kumar L</dc:creator>
  <cp:lastModifiedBy>Mukthesh Kumar L</cp:lastModifiedBy>
  <cp:revision>1</cp:revision>
  <dcterms:created xsi:type="dcterms:W3CDTF">2025-04-28T16:22:09Z</dcterms:created>
  <dcterms:modified xsi:type="dcterms:W3CDTF">2025-04-28T16:53:22Z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