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D8"/>
    <a:srgbClr val="FCD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29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2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4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7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8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9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5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1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7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BA5-1712-4352-A9B6-FFB7F346467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3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1BA5-1712-4352-A9B6-FFB7F346467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D6BC-ED0C-4B7E-9AB5-2B3B4163C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8783689" cy="4911634"/>
            <a:chOff x="0" y="1"/>
            <a:chExt cx="8783689" cy="49116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8783689" cy="491163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965269" y="339634"/>
              <a:ext cx="1175657" cy="457200"/>
            </a:xfrm>
            <a:prstGeom prst="rect">
              <a:avLst/>
            </a:prstGeom>
            <a:solidFill>
              <a:srgbClr val="FCD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1844" y="568234"/>
              <a:ext cx="1175657" cy="457200"/>
            </a:xfrm>
            <a:prstGeom prst="rect">
              <a:avLst/>
            </a:prstGeom>
            <a:solidFill>
              <a:srgbClr val="FCD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1758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ut, Sign Out Icon Vector in Circle Button 6388924 Vector Art at Vecteezy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67" b="73958" l="25365" r="72656">
                        <a14:foregroundMark x1="60625" y1="51146" x2="60625" y2="51146"/>
                        <a14:foregroundMark x1="59219" y1="47760" x2="59219" y2="47760"/>
                        <a14:foregroundMark x1="50052" y1="41042" x2="50052" y2="41042"/>
                        <a14:foregroundMark x1="43594" y1="41042" x2="52969" y2="57865"/>
                        <a14:foregroundMark x1="43333" y1="58802" x2="43125" y2="45365"/>
                        <a14:foregroundMark x1="43594" y1="44896" x2="43333" y2="40833"/>
                        <a14:foregroundMark x1="43333" y1="40833" x2="53698" y2="40833"/>
                        <a14:foregroundMark x1="53698" y1="41771" x2="53698" y2="44167"/>
                        <a14:foregroundMark x1="48385" y1="49688" x2="60417" y2="49948"/>
                        <a14:foregroundMark x1="60885" y1="49479" x2="60885" y2="49479"/>
                        <a14:foregroundMark x1="60885" y1="49479" x2="57031" y2="53802"/>
                        <a14:foregroundMark x1="53906" y1="55677" x2="53906" y2="58594"/>
                        <a14:foregroundMark x1="53698" y1="59062" x2="48646" y2="590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97" t="26417" r="26881" b="26061"/>
          <a:stretch/>
        </p:blipFill>
        <p:spPr bwMode="auto">
          <a:xfrm>
            <a:off x="724280" y="672867"/>
            <a:ext cx="316870" cy="31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ck button Generic Glyph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64" y="645058"/>
            <a:ext cx="372488" cy="37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 Back Arrow Button Svg Png Icon Free Download (#68528) -  OnlineWebFonts.COM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66" y="645058"/>
            <a:ext cx="269342" cy="26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8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781076" cy="3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1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</cp:revision>
  <dcterms:created xsi:type="dcterms:W3CDTF">2023-10-08T18:10:45Z</dcterms:created>
  <dcterms:modified xsi:type="dcterms:W3CDTF">2023-10-13T16:53:00Z</dcterms:modified>
</cp:coreProperties>
</file>