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3031788" cy="7632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974" y="1249149"/>
            <a:ext cx="9773841" cy="2657310"/>
          </a:xfrm>
        </p:spPr>
        <p:txBody>
          <a:bodyPr anchor="b"/>
          <a:lstStyle>
            <a:lvl1pPr algn="ctr">
              <a:defRPr sz="6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974" y="4008935"/>
            <a:ext cx="9773841" cy="1842802"/>
          </a:xfrm>
        </p:spPr>
        <p:txBody>
          <a:bodyPr/>
          <a:lstStyle>
            <a:lvl1pPr marL="0" indent="0" algn="ctr">
              <a:buNone/>
              <a:defRPr sz="2565"/>
            </a:lvl1pPr>
            <a:lvl2pPr marL="488701" indent="0" algn="ctr">
              <a:buNone/>
              <a:defRPr sz="2138"/>
            </a:lvl2pPr>
            <a:lvl3pPr marL="977402" indent="0" algn="ctr">
              <a:buNone/>
              <a:defRPr sz="1924"/>
            </a:lvl3pPr>
            <a:lvl4pPr marL="1466103" indent="0" algn="ctr">
              <a:buNone/>
              <a:defRPr sz="1710"/>
            </a:lvl4pPr>
            <a:lvl5pPr marL="1954804" indent="0" algn="ctr">
              <a:buNone/>
              <a:defRPr sz="1710"/>
            </a:lvl5pPr>
            <a:lvl6pPr marL="2443505" indent="0" algn="ctr">
              <a:buNone/>
              <a:defRPr sz="1710"/>
            </a:lvl6pPr>
            <a:lvl7pPr marL="2932206" indent="0" algn="ctr">
              <a:buNone/>
              <a:defRPr sz="1710"/>
            </a:lvl7pPr>
            <a:lvl8pPr marL="3420908" indent="0" algn="ctr">
              <a:buNone/>
              <a:defRPr sz="1710"/>
            </a:lvl8pPr>
            <a:lvl9pPr marL="3909609" indent="0" algn="ctr">
              <a:buNone/>
              <a:defRPr sz="171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258-29FE-4C19-8FCE-E8D02B2DB04C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5CD-DD05-4AEE-8F39-FCB10699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7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258-29FE-4C19-8FCE-E8D02B2DB04C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5CD-DD05-4AEE-8F39-FCB10699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3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5873" y="406371"/>
            <a:ext cx="2809979" cy="64683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935" y="406371"/>
            <a:ext cx="8267041" cy="646836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258-29FE-4C19-8FCE-E8D02B2DB04C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5CD-DD05-4AEE-8F39-FCB10699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1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258-29FE-4C19-8FCE-E8D02B2DB04C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5CD-DD05-4AEE-8F39-FCB10699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148" y="1902875"/>
            <a:ext cx="11239917" cy="3174991"/>
          </a:xfrm>
        </p:spPr>
        <p:txBody>
          <a:bodyPr anchor="b"/>
          <a:lstStyle>
            <a:lvl1pPr>
              <a:defRPr sz="6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148" y="5107903"/>
            <a:ext cx="11239917" cy="1669653"/>
          </a:xfrm>
        </p:spPr>
        <p:txBody>
          <a:bodyPr/>
          <a:lstStyle>
            <a:lvl1pPr marL="0" indent="0">
              <a:buNone/>
              <a:defRPr sz="2565">
                <a:solidFill>
                  <a:schemeClr val="tx1">
                    <a:tint val="75000"/>
                  </a:schemeClr>
                </a:solidFill>
              </a:defRPr>
            </a:lvl1pPr>
            <a:lvl2pPr marL="488701" indent="0">
              <a:buNone/>
              <a:defRPr sz="2138">
                <a:solidFill>
                  <a:schemeClr val="tx1">
                    <a:tint val="75000"/>
                  </a:schemeClr>
                </a:solidFill>
              </a:defRPr>
            </a:lvl2pPr>
            <a:lvl3pPr marL="977402" indent="0">
              <a:buNone/>
              <a:defRPr sz="1924">
                <a:solidFill>
                  <a:schemeClr val="tx1">
                    <a:tint val="75000"/>
                  </a:schemeClr>
                </a:solidFill>
              </a:defRPr>
            </a:lvl3pPr>
            <a:lvl4pPr marL="1466103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4pPr>
            <a:lvl5pPr marL="1954804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5pPr>
            <a:lvl6pPr marL="2443505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6pPr>
            <a:lvl7pPr marL="2932206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7pPr>
            <a:lvl8pPr marL="3420908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8pPr>
            <a:lvl9pPr marL="3909609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258-29FE-4C19-8FCE-E8D02B2DB04C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5CD-DD05-4AEE-8F39-FCB10699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6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935" y="2031853"/>
            <a:ext cx="5538510" cy="48428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343" y="2031853"/>
            <a:ext cx="5538510" cy="48428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258-29FE-4C19-8FCE-E8D02B2DB04C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5CD-DD05-4AEE-8F39-FCB10699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33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633" y="406371"/>
            <a:ext cx="11239917" cy="14753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7633" y="1871072"/>
            <a:ext cx="5513057" cy="916984"/>
          </a:xfrm>
        </p:spPr>
        <p:txBody>
          <a:bodyPr anchor="b"/>
          <a:lstStyle>
            <a:lvl1pPr marL="0" indent="0">
              <a:buNone/>
              <a:defRPr sz="2565" b="1"/>
            </a:lvl1pPr>
            <a:lvl2pPr marL="488701" indent="0">
              <a:buNone/>
              <a:defRPr sz="2138" b="1"/>
            </a:lvl2pPr>
            <a:lvl3pPr marL="977402" indent="0">
              <a:buNone/>
              <a:defRPr sz="1924" b="1"/>
            </a:lvl3pPr>
            <a:lvl4pPr marL="1466103" indent="0">
              <a:buNone/>
              <a:defRPr sz="1710" b="1"/>
            </a:lvl4pPr>
            <a:lvl5pPr marL="1954804" indent="0">
              <a:buNone/>
              <a:defRPr sz="1710" b="1"/>
            </a:lvl5pPr>
            <a:lvl6pPr marL="2443505" indent="0">
              <a:buNone/>
              <a:defRPr sz="1710" b="1"/>
            </a:lvl6pPr>
            <a:lvl7pPr marL="2932206" indent="0">
              <a:buNone/>
              <a:defRPr sz="1710" b="1"/>
            </a:lvl7pPr>
            <a:lvl8pPr marL="3420908" indent="0">
              <a:buNone/>
              <a:defRPr sz="1710" b="1"/>
            </a:lvl8pPr>
            <a:lvl9pPr marL="3909609" indent="0">
              <a:buNone/>
              <a:defRPr sz="171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633" y="2788056"/>
            <a:ext cx="5513057" cy="41008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7343" y="1871072"/>
            <a:ext cx="5540207" cy="916984"/>
          </a:xfrm>
        </p:spPr>
        <p:txBody>
          <a:bodyPr anchor="b"/>
          <a:lstStyle>
            <a:lvl1pPr marL="0" indent="0">
              <a:buNone/>
              <a:defRPr sz="2565" b="1"/>
            </a:lvl1pPr>
            <a:lvl2pPr marL="488701" indent="0">
              <a:buNone/>
              <a:defRPr sz="2138" b="1"/>
            </a:lvl2pPr>
            <a:lvl3pPr marL="977402" indent="0">
              <a:buNone/>
              <a:defRPr sz="1924" b="1"/>
            </a:lvl3pPr>
            <a:lvl4pPr marL="1466103" indent="0">
              <a:buNone/>
              <a:defRPr sz="1710" b="1"/>
            </a:lvl4pPr>
            <a:lvl5pPr marL="1954804" indent="0">
              <a:buNone/>
              <a:defRPr sz="1710" b="1"/>
            </a:lvl5pPr>
            <a:lvl6pPr marL="2443505" indent="0">
              <a:buNone/>
              <a:defRPr sz="1710" b="1"/>
            </a:lvl6pPr>
            <a:lvl7pPr marL="2932206" indent="0">
              <a:buNone/>
              <a:defRPr sz="1710" b="1"/>
            </a:lvl7pPr>
            <a:lvl8pPr marL="3420908" indent="0">
              <a:buNone/>
              <a:defRPr sz="1710" b="1"/>
            </a:lvl8pPr>
            <a:lvl9pPr marL="3909609" indent="0">
              <a:buNone/>
              <a:defRPr sz="171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7343" y="2788056"/>
            <a:ext cx="5540207" cy="41008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258-29FE-4C19-8FCE-E8D02B2DB04C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5CD-DD05-4AEE-8F39-FCB10699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0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258-29FE-4C19-8FCE-E8D02B2DB04C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5CD-DD05-4AEE-8F39-FCB10699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0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258-29FE-4C19-8FCE-E8D02B2DB04C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5CD-DD05-4AEE-8F39-FCB10699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9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634" y="508847"/>
            <a:ext cx="4203090" cy="1780963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0207" y="1098968"/>
            <a:ext cx="6597343" cy="5424164"/>
          </a:xfrm>
        </p:spPr>
        <p:txBody>
          <a:bodyPr/>
          <a:lstStyle>
            <a:lvl1pPr>
              <a:defRPr sz="3420"/>
            </a:lvl1pPr>
            <a:lvl2pPr>
              <a:defRPr sz="2993"/>
            </a:lvl2pPr>
            <a:lvl3pPr>
              <a:defRPr sz="2565"/>
            </a:lvl3pPr>
            <a:lvl4pPr>
              <a:defRPr sz="2138"/>
            </a:lvl4pPr>
            <a:lvl5pPr>
              <a:defRPr sz="2138"/>
            </a:lvl5pPr>
            <a:lvl6pPr>
              <a:defRPr sz="2138"/>
            </a:lvl6pPr>
            <a:lvl7pPr>
              <a:defRPr sz="2138"/>
            </a:lvl7pPr>
            <a:lvl8pPr>
              <a:defRPr sz="2138"/>
            </a:lvl8pPr>
            <a:lvl9pPr>
              <a:defRPr sz="213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634" y="2289810"/>
            <a:ext cx="4203090" cy="4242156"/>
          </a:xfrm>
        </p:spPr>
        <p:txBody>
          <a:bodyPr/>
          <a:lstStyle>
            <a:lvl1pPr marL="0" indent="0">
              <a:buNone/>
              <a:defRPr sz="1710"/>
            </a:lvl1pPr>
            <a:lvl2pPr marL="488701" indent="0">
              <a:buNone/>
              <a:defRPr sz="1496"/>
            </a:lvl2pPr>
            <a:lvl3pPr marL="977402" indent="0">
              <a:buNone/>
              <a:defRPr sz="1283"/>
            </a:lvl3pPr>
            <a:lvl4pPr marL="1466103" indent="0">
              <a:buNone/>
              <a:defRPr sz="1069"/>
            </a:lvl4pPr>
            <a:lvl5pPr marL="1954804" indent="0">
              <a:buNone/>
              <a:defRPr sz="1069"/>
            </a:lvl5pPr>
            <a:lvl6pPr marL="2443505" indent="0">
              <a:buNone/>
              <a:defRPr sz="1069"/>
            </a:lvl6pPr>
            <a:lvl7pPr marL="2932206" indent="0">
              <a:buNone/>
              <a:defRPr sz="1069"/>
            </a:lvl7pPr>
            <a:lvl8pPr marL="3420908" indent="0">
              <a:buNone/>
              <a:defRPr sz="1069"/>
            </a:lvl8pPr>
            <a:lvl9pPr marL="3909609" indent="0">
              <a:buNone/>
              <a:defRPr sz="10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258-29FE-4C19-8FCE-E8D02B2DB04C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5CD-DD05-4AEE-8F39-FCB10699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0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634" y="508847"/>
            <a:ext cx="4203090" cy="1780963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40207" y="1098968"/>
            <a:ext cx="6597343" cy="5424164"/>
          </a:xfrm>
        </p:spPr>
        <p:txBody>
          <a:bodyPr anchor="t"/>
          <a:lstStyle>
            <a:lvl1pPr marL="0" indent="0">
              <a:buNone/>
              <a:defRPr sz="3420"/>
            </a:lvl1pPr>
            <a:lvl2pPr marL="488701" indent="0">
              <a:buNone/>
              <a:defRPr sz="2993"/>
            </a:lvl2pPr>
            <a:lvl3pPr marL="977402" indent="0">
              <a:buNone/>
              <a:defRPr sz="2565"/>
            </a:lvl3pPr>
            <a:lvl4pPr marL="1466103" indent="0">
              <a:buNone/>
              <a:defRPr sz="2138"/>
            </a:lvl4pPr>
            <a:lvl5pPr marL="1954804" indent="0">
              <a:buNone/>
              <a:defRPr sz="2138"/>
            </a:lvl5pPr>
            <a:lvl6pPr marL="2443505" indent="0">
              <a:buNone/>
              <a:defRPr sz="2138"/>
            </a:lvl6pPr>
            <a:lvl7pPr marL="2932206" indent="0">
              <a:buNone/>
              <a:defRPr sz="2138"/>
            </a:lvl7pPr>
            <a:lvl8pPr marL="3420908" indent="0">
              <a:buNone/>
              <a:defRPr sz="2138"/>
            </a:lvl8pPr>
            <a:lvl9pPr marL="3909609" indent="0">
              <a:buNone/>
              <a:defRPr sz="213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634" y="2289810"/>
            <a:ext cx="4203090" cy="4242156"/>
          </a:xfrm>
        </p:spPr>
        <p:txBody>
          <a:bodyPr/>
          <a:lstStyle>
            <a:lvl1pPr marL="0" indent="0">
              <a:buNone/>
              <a:defRPr sz="1710"/>
            </a:lvl1pPr>
            <a:lvl2pPr marL="488701" indent="0">
              <a:buNone/>
              <a:defRPr sz="1496"/>
            </a:lvl2pPr>
            <a:lvl3pPr marL="977402" indent="0">
              <a:buNone/>
              <a:defRPr sz="1283"/>
            </a:lvl3pPr>
            <a:lvl4pPr marL="1466103" indent="0">
              <a:buNone/>
              <a:defRPr sz="1069"/>
            </a:lvl4pPr>
            <a:lvl5pPr marL="1954804" indent="0">
              <a:buNone/>
              <a:defRPr sz="1069"/>
            </a:lvl5pPr>
            <a:lvl6pPr marL="2443505" indent="0">
              <a:buNone/>
              <a:defRPr sz="1069"/>
            </a:lvl6pPr>
            <a:lvl7pPr marL="2932206" indent="0">
              <a:buNone/>
              <a:defRPr sz="1069"/>
            </a:lvl7pPr>
            <a:lvl8pPr marL="3420908" indent="0">
              <a:buNone/>
              <a:defRPr sz="1069"/>
            </a:lvl8pPr>
            <a:lvl9pPr marL="3909609" indent="0">
              <a:buNone/>
              <a:defRPr sz="10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258-29FE-4C19-8FCE-E8D02B2DB04C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25CD-DD05-4AEE-8F39-FCB10699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3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5936" y="406371"/>
            <a:ext cx="11239917" cy="1475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936" y="2031853"/>
            <a:ext cx="11239917" cy="484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5936" y="7074382"/>
            <a:ext cx="2932152" cy="40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F258-29FE-4C19-8FCE-E8D02B2DB04C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6780" y="7074382"/>
            <a:ext cx="4398228" cy="40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3700" y="7074382"/>
            <a:ext cx="2932152" cy="40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A25CD-DD05-4AEE-8F39-FCB10699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2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7402" rtl="0" eaLnBrk="1" latinLnBrk="0" hangingPunct="1">
        <a:lnSpc>
          <a:spcPct val="90000"/>
        </a:lnSpc>
        <a:spcBef>
          <a:spcPct val="0"/>
        </a:spcBef>
        <a:buNone/>
        <a:defRPr sz="4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351" indent="-244351" algn="l" defTabSz="977402" rtl="0" eaLnBrk="1" latinLnBrk="0" hangingPunct="1">
        <a:lnSpc>
          <a:spcPct val="90000"/>
        </a:lnSpc>
        <a:spcBef>
          <a:spcPts val="1069"/>
        </a:spcBef>
        <a:buFont typeface="Arial" panose="020B0604020202020204" pitchFamily="34" charset="0"/>
        <a:buChar char="•"/>
        <a:defRPr sz="2993" kern="1200">
          <a:solidFill>
            <a:schemeClr val="tx1"/>
          </a:solidFill>
          <a:latin typeface="+mn-lt"/>
          <a:ea typeface="+mn-ea"/>
          <a:cs typeface="+mn-cs"/>
        </a:defRPr>
      </a:lvl1pPr>
      <a:lvl2pPr marL="733052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2pPr>
      <a:lvl3pPr marL="1221753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138" kern="1200">
          <a:solidFill>
            <a:schemeClr val="tx1"/>
          </a:solidFill>
          <a:latin typeface="+mn-lt"/>
          <a:ea typeface="+mn-ea"/>
          <a:cs typeface="+mn-cs"/>
        </a:defRPr>
      </a:lvl3pPr>
      <a:lvl4pPr marL="1710454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4pPr>
      <a:lvl5pPr marL="2199155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5pPr>
      <a:lvl6pPr marL="2687856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6pPr>
      <a:lvl7pPr marL="3176557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7pPr>
      <a:lvl8pPr marL="3665258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8pPr>
      <a:lvl9pPr marL="4153959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1pPr>
      <a:lvl2pPr marL="488701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2pPr>
      <a:lvl3pPr marL="977402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3pPr>
      <a:lvl4pPr marL="1466103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4pPr>
      <a:lvl5pPr marL="1954804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5pPr>
      <a:lvl6pPr marL="2443505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6pPr>
      <a:lvl7pPr marL="2932206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7pPr>
      <a:lvl8pPr marL="3420908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8pPr>
      <a:lvl9pPr marL="3909609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031788" cy="73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2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</cp:revision>
  <dcterms:created xsi:type="dcterms:W3CDTF">2023-10-13T16:40:49Z</dcterms:created>
  <dcterms:modified xsi:type="dcterms:W3CDTF">2023-10-13T16:52:55Z</dcterms:modified>
</cp:coreProperties>
</file>