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  <p:sldMasterId id="2147483700" r:id="rId2"/>
  </p:sldMasterIdLst>
  <p:notesMasterIdLst>
    <p:notesMasterId r:id="rId4"/>
  </p:notesMasterIdLst>
  <p:sldIdLst>
    <p:sldId id="257" r:id="rId3"/>
  </p:sldIdLst>
  <p:sldSz cx="7772400" cy="10058400"/>
  <p:notesSz cx="6858000" cy="9144000"/>
  <p:embeddedFontLst>
    <p:embeddedFont>
      <p:font typeface="Arimo" panose="020B0604020202020204" charset="0"/>
      <p:regular r:id="rId5"/>
      <p:bold r:id="rId6"/>
      <p:italic r:id="rId7"/>
      <p:boldItalic r:id="rId8"/>
    </p:embeddedFont>
    <p:embeddedFont>
      <p:font typeface="Albert Sans" panose="020B0604020202020204" charset="0"/>
      <p:regular r:id="rId9"/>
      <p:bold r:id="rId10"/>
      <p:italic r:id="rId11"/>
      <p:boldItalic r:id="rId12"/>
    </p:embeddedFont>
    <p:embeddedFont>
      <p:font typeface="Book Antiqua" panose="02040602050305030304" pitchFamily="18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BD1EAF-31E1-4768-B2D7-9B400953CC1F}">
  <a:tblStyle styleId="{86BD1EAF-31E1-4768-B2D7-9B400953CC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8" autoAdjust="0"/>
    <p:restoredTop sz="94660"/>
  </p:normalViewPr>
  <p:slideViewPr>
    <p:cSldViewPr snapToGrid="0">
      <p:cViewPr>
        <p:scale>
          <a:sx n="69" d="100"/>
          <a:sy n="69" d="100"/>
        </p:scale>
        <p:origin x="1560" y="-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" name="Google Shape;2641;g20e2fdd7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2" name="Google Shape;2642;g20e2fdd7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4967" y="1456085"/>
            <a:ext cx="7242831" cy="40141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62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62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62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62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62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62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62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62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62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57" y="5542386"/>
            <a:ext cx="7242831" cy="1549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8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8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8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8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8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8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8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8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8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201899" y="9119341"/>
            <a:ext cx="466364" cy="7696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4957" y="2163127"/>
            <a:ext cx="7242831" cy="3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912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912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912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912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912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912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912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912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912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4957" y="6164461"/>
            <a:ext cx="7242831" cy="25437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39562" lvl="0" indent="-254672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79126" lvl="1" indent="-235808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018688" lvl="2" indent="-23580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58251" lvl="3" indent="-235808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697813" lvl="4" indent="-235808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037377" lvl="5" indent="-23580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376939" lvl="6" indent="-235808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716502" lvl="7" indent="-235808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056065" lvl="8" indent="-23580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201899" y="9119341"/>
            <a:ext cx="466364" cy="7696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201899" y="9119341"/>
            <a:ext cx="466364" cy="7696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1361208" y="4957697"/>
            <a:ext cx="5050118" cy="9347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45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674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674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674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674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674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674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674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674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 idx="2" hasCustomPrompt="1"/>
          </p:nvPr>
        </p:nvSpPr>
        <p:spPr>
          <a:xfrm>
            <a:off x="3162458" y="3112638"/>
            <a:ext cx="1447825" cy="135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5942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8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8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8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8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8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8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8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86"/>
            </a:lvl9pPr>
          </a:lstStyle>
          <a:p>
            <a:r>
              <a:t>xx%</a:t>
            </a:r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1"/>
          </p:nvPr>
        </p:nvSpPr>
        <p:spPr>
          <a:xfrm>
            <a:off x="1361208" y="6007276"/>
            <a:ext cx="5050118" cy="711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1" name="Google Shape;61;p15"/>
          <p:cNvGrpSpPr/>
          <p:nvPr/>
        </p:nvGrpSpPr>
        <p:grpSpPr>
          <a:xfrm>
            <a:off x="-368886" y="-377139"/>
            <a:ext cx="8510061" cy="1951805"/>
            <a:chOff x="-358791" y="-400890"/>
            <a:chExt cx="8277148" cy="2074717"/>
          </a:xfrm>
        </p:grpSpPr>
        <p:sp>
          <p:nvSpPr>
            <p:cNvPr id="62" name="Google Shape;62;p15"/>
            <p:cNvSpPr/>
            <p:nvPr/>
          </p:nvSpPr>
          <p:spPr>
            <a:xfrm rot="10800000" flipH="1">
              <a:off x="-358791" y="-396338"/>
              <a:ext cx="2068604" cy="2070165"/>
            </a:xfrm>
            <a:custGeom>
              <a:avLst/>
              <a:gdLst/>
              <a:ahLst/>
              <a:cxnLst/>
              <a:rect l="l" t="t" r="r" b="b"/>
              <a:pathLst>
                <a:path w="15905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04" y="15917"/>
                  </a:lnTo>
                  <a:lnTo>
                    <a:pt x="15904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3" name="Google Shape;63;p15"/>
            <p:cNvSpPr/>
            <p:nvPr/>
          </p:nvSpPr>
          <p:spPr>
            <a:xfrm rot="10800000" flipH="1">
              <a:off x="5849753" y="-396338"/>
              <a:ext cx="2068604" cy="2070165"/>
            </a:xfrm>
            <a:custGeom>
              <a:avLst/>
              <a:gdLst/>
              <a:ahLst/>
              <a:cxnLst/>
              <a:rect l="l" t="t" r="r" b="b"/>
              <a:pathLst>
                <a:path w="15905" h="15917" extrusionOk="0">
                  <a:moveTo>
                    <a:pt x="0" y="1"/>
                  </a:moveTo>
                  <a:lnTo>
                    <a:pt x="0" y="15917"/>
                  </a:lnTo>
                  <a:lnTo>
                    <a:pt x="15905" y="15917"/>
                  </a:lnTo>
                  <a:lnTo>
                    <a:pt x="1590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4" name="Google Shape;64;p15"/>
            <p:cNvSpPr/>
            <p:nvPr/>
          </p:nvSpPr>
          <p:spPr>
            <a:xfrm rot="10800000" flipH="1">
              <a:off x="1709683" y="-396338"/>
              <a:ext cx="2070165" cy="2070165"/>
            </a:xfrm>
            <a:custGeom>
              <a:avLst/>
              <a:gdLst/>
              <a:ahLst/>
              <a:cxnLst/>
              <a:rect l="l" t="t" r="r" b="b"/>
              <a:pathLst>
                <a:path w="15917" h="15917" extrusionOk="0">
                  <a:moveTo>
                    <a:pt x="0" y="1"/>
                  </a:moveTo>
                  <a:lnTo>
                    <a:pt x="0" y="15917"/>
                  </a:lnTo>
                  <a:lnTo>
                    <a:pt x="15916" y="15917"/>
                  </a:lnTo>
                  <a:lnTo>
                    <a:pt x="15916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5" name="Google Shape;65;p15"/>
            <p:cNvSpPr/>
            <p:nvPr/>
          </p:nvSpPr>
          <p:spPr>
            <a:xfrm rot="10800000" flipH="1">
              <a:off x="1709683" y="-396338"/>
              <a:ext cx="2070165" cy="355974"/>
            </a:xfrm>
            <a:custGeom>
              <a:avLst/>
              <a:gdLst/>
              <a:ahLst/>
              <a:cxnLst/>
              <a:rect l="l" t="t" r="r" b="b"/>
              <a:pathLst>
                <a:path w="15917" h="2737" extrusionOk="0">
                  <a:moveTo>
                    <a:pt x="0" y="1"/>
                  </a:moveTo>
                  <a:lnTo>
                    <a:pt x="0" y="2737"/>
                  </a:lnTo>
                  <a:lnTo>
                    <a:pt x="15916" y="2737"/>
                  </a:lnTo>
                  <a:lnTo>
                    <a:pt x="1591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6" name="Google Shape;66;p15"/>
            <p:cNvSpPr/>
            <p:nvPr/>
          </p:nvSpPr>
          <p:spPr>
            <a:xfrm rot="10800000" flipH="1">
              <a:off x="-358791" y="296752"/>
              <a:ext cx="2068604" cy="354414"/>
            </a:xfrm>
            <a:custGeom>
              <a:avLst/>
              <a:gdLst/>
              <a:ahLst/>
              <a:cxnLst/>
              <a:rect l="l" t="t" r="r" b="b"/>
              <a:pathLst>
                <a:path w="15905" h="2725" extrusionOk="0">
                  <a:moveTo>
                    <a:pt x="1" y="0"/>
                  </a:moveTo>
                  <a:cubicBezTo>
                    <a:pt x="1" y="1499"/>
                    <a:pt x="1214" y="2725"/>
                    <a:pt x="2724" y="2725"/>
                  </a:cubicBezTo>
                  <a:lnTo>
                    <a:pt x="15904" y="2725"/>
                  </a:lnTo>
                  <a:lnTo>
                    <a:pt x="1590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7" name="Google Shape;67;p15"/>
            <p:cNvSpPr/>
            <p:nvPr/>
          </p:nvSpPr>
          <p:spPr>
            <a:xfrm rot="10800000" flipH="1">
              <a:off x="-358791" y="808928"/>
              <a:ext cx="2068604" cy="354283"/>
            </a:xfrm>
            <a:custGeom>
              <a:avLst/>
              <a:gdLst/>
              <a:ahLst/>
              <a:cxnLst/>
              <a:rect l="l" t="t" r="r" b="b"/>
              <a:pathLst>
                <a:path w="15905" h="2724" extrusionOk="0">
                  <a:moveTo>
                    <a:pt x="1" y="0"/>
                  </a:moveTo>
                  <a:cubicBezTo>
                    <a:pt x="1" y="1510"/>
                    <a:pt x="1214" y="2724"/>
                    <a:pt x="2724" y="2724"/>
                  </a:cubicBezTo>
                  <a:lnTo>
                    <a:pt x="15904" y="2724"/>
                  </a:lnTo>
                  <a:lnTo>
                    <a:pt x="1590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8" name="Google Shape;68;p15"/>
            <p:cNvSpPr/>
            <p:nvPr/>
          </p:nvSpPr>
          <p:spPr>
            <a:xfrm rot="10800000" flipH="1">
              <a:off x="-358791" y="1319414"/>
              <a:ext cx="2068604" cy="354414"/>
            </a:xfrm>
            <a:custGeom>
              <a:avLst/>
              <a:gdLst/>
              <a:ahLst/>
              <a:cxnLst/>
              <a:rect l="l" t="t" r="r" b="b"/>
              <a:pathLst>
                <a:path w="15905" h="2725" extrusionOk="0">
                  <a:moveTo>
                    <a:pt x="1" y="1"/>
                  </a:moveTo>
                  <a:cubicBezTo>
                    <a:pt x="1" y="1500"/>
                    <a:pt x="1214" y="2724"/>
                    <a:pt x="2724" y="2724"/>
                  </a:cubicBezTo>
                  <a:lnTo>
                    <a:pt x="15904" y="2724"/>
                  </a:lnTo>
                  <a:lnTo>
                    <a:pt x="1590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9" name="Google Shape;69;p15"/>
            <p:cNvSpPr/>
            <p:nvPr/>
          </p:nvSpPr>
          <p:spPr>
            <a:xfrm rot="10800000" flipH="1">
              <a:off x="5849753" y="-396338"/>
              <a:ext cx="1117085" cy="2070165"/>
            </a:xfrm>
            <a:custGeom>
              <a:avLst/>
              <a:gdLst/>
              <a:ahLst/>
              <a:cxnLst/>
              <a:rect l="l" t="t" r="r" b="b"/>
              <a:pathLst>
                <a:path w="8589" h="15917" extrusionOk="0">
                  <a:moveTo>
                    <a:pt x="0" y="1"/>
                  </a:moveTo>
                  <a:lnTo>
                    <a:pt x="0" y="15917"/>
                  </a:lnTo>
                  <a:lnTo>
                    <a:pt x="8589" y="15917"/>
                  </a:lnTo>
                  <a:lnTo>
                    <a:pt x="85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70" name="Google Shape;70;p15"/>
            <p:cNvSpPr/>
            <p:nvPr/>
          </p:nvSpPr>
          <p:spPr>
            <a:xfrm rot="10800000" flipH="1">
              <a:off x="3779718" y="-396338"/>
              <a:ext cx="2070165" cy="2070165"/>
            </a:xfrm>
            <a:custGeom>
              <a:avLst/>
              <a:gdLst/>
              <a:ahLst/>
              <a:cxnLst/>
              <a:rect l="l" t="t" r="r" b="b"/>
              <a:pathLst>
                <a:path w="15917" h="15917" extrusionOk="0">
                  <a:moveTo>
                    <a:pt x="0" y="1"/>
                  </a:moveTo>
                  <a:lnTo>
                    <a:pt x="0" y="15917"/>
                  </a:lnTo>
                  <a:lnTo>
                    <a:pt x="15916" y="15917"/>
                  </a:lnTo>
                  <a:lnTo>
                    <a:pt x="1591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71" name="Google Shape;71;p15"/>
            <p:cNvSpPr/>
            <p:nvPr/>
          </p:nvSpPr>
          <p:spPr>
            <a:xfrm rot="10800000" flipH="1">
              <a:off x="4740471" y="-396338"/>
              <a:ext cx="1109412" cy="1107851"/>
            </a:xfrm>
            <a:custGeom>
              <a:avLst/>
              <a:gdLst/>
              <a:ahLst/>
              <a:cxnLst/>
              <a:rect l="l" t="t" r="r" b="b"/>
              <a:pathLst>
                <a:path w="8530" h="8518" extrusionOk="0">
                  <a:moveTo>
                    <a:pt x="8529" y="1"/>
                  </a:moveTo>
                  <a:cubicBezTo>
                    <a:pt x="3831" y="36"/>
                    <a:pt x="36" y="3819"/>
                    <a:pt x="1" y="8518"/>
                  </a:cubicBezTo>
                  <a:lnTo>
                    <a:pt x="8529" y="8518"/>
                  </a:lnTo>
                  <a:lnTo>
                    <a:pt x="852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72" name="Google Shape;72;p15"/>
            <p:cNvSpPr/>
            <p:nvPr/>
          </p:nvSpPr>
          <p:spPr>
            <a:xfrm rot="10800000" flipH="1">
              <a:off x="5849753" y="-396338"/>
              <a:ext cx="1126320" cy="1107851"/>
            </a:xfrm>
            <a:custGeom>
              <a:avLst/>
              <a:gdLst/>
              <a:ahLst/>
              <a:cxnLst/>
              <a:rect l="l" t="t" r="r" b="b"/>
              <a:pathLst>
                <a:path w="8660" h="8518" extrusionOk="0">
                  <a:moveTo>
                    <a:pt x="0" y="1"/>
                  </a:moveTo>
                  <a:lnTo>
                    <a:pt x="0" y="8518"/>
                  </a:lnTo>
                  <a:lnTo>
                    <a:pt x="8660" y="8518"/>
                  </a:lnTo>
                  <a:cubicBezTo>
                    <a:pt x="8612" y="3807"/>
                    <a:pt x="4782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73" name="Google Shape;73;p15"/>
            <p:cNvSpPr/>
            <p:nvPr/>
          </p:nvSpPr>
          <p:spPr>
            <a:xfrm rot="10800000" flipH="1">
              <a:off x="657628" y="-396338"/>
              <a:ext cx="1052185" cy="1058298"/>
            </a:xfrm>
            <a:custGeom>
              <a:avLst/>
              <a:gdLst/>
              <a:ahLst/>
              <a:cxnLst/>
              <a:rect l="l" t="t" r="r" b="b"/>
              <a:pathLst>
                <a:path w="8090" h="8137" extrusionOk="0">
                  <a:moveTo>
                    <a:pt x="8089" y="0"/>
                  </a:moveTo>
                  <a:cubicBezTo>
                    <a:pt x="3617" y="0"/>
                    <a:pt x="1" y="3628"/>
                    <a:pt x="1" y="8113"/>
                  </a:cubicBezTo>
                  <a:lnTo>
                    <a:pt x="1" y="8137"/>
                  </a:lnTo>
                  <a:lnTo>
                    <a:pt x="8089" y="8137"/>
                  </a:lnTo>
                  <a:lnTo>
                    <a:pt x="808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74" name="Google Shape;74;p15"/>
            <p:cNvSpPr/>
            <p:nvPr/>
          </p:nvSpPr>
          <p:spPr>
            <a:xfrm rot="10800000" flipH="1">
              <a:off x="3779718" y="-400890"/>
              <a:ext cx="939293" cy="2074717"/>
            </a:xfrm>
            <a:custGeom>
              <a:avLst/>
              <a:gdLst/>
              <a:ahLst/>
              <a:cxnLst/>
              <a:rect l="l" t="t" r="r" b="b"/>
              <a:pathLst>
                <a:path w="7222" h="15952" extrusionOk="0">
                  <a:moveTo>
                    <a:pt x="0" y="1"/>
                  </a:moveTo>
                  <a:lnTo>
                    <a:pt x="0" y="9409"/>
                  </a:lnTo>
                  <a:cubicBezTo>
                    <a:pt x="0" y="9409"/>
                    <a:pt x="1261" y="8770"/>
                    <a:pt x="2730" y="8770"/>
                  </a:cubicBezTo>
                  <a:cubicBezTo>
                    <a:pt x="4775" y="8770"/>
                    <a:pt x="7221" y="10011"/>
                    <a:pt x="7221" y="15952"/>
                  </a:cubicBezTo>
                  <a:lnTo>
                    <a:pt x="722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75" name="Google Shape;75;p15"/>
            <p:cNvSpPr/>
            <p:nvPr/>
          </p:nvSpPr>
          <p:spPr>
            <a:xfrm rot="10800000" flipH="1">
              <a:off x="1353839" y="-396338"/>
              <a:ext cx="355974" cy="359096"/>
            </a:xfrm>
            <a:custGeom>
              <a:avLst/>
              <a:gdLst/>
              <a:ahLst/>
              <a:cxnLst/>
              <a:rect l="l" t="t" r="r" b="b"/>
              <a:pathLst>
                <a:path w="2737" h="2761" extrusionOk="0">
                  <a:moveTo>
                    <a:pt x="2736" y="1"/>
                  </a:moveTo>
                  <a:cubicBezTo>
                    <a:pt x="1226" y="1"/>
                    <a:pt x="1" y="1238"/>
                    <a:pt x="1" y="2748"/>
                  </a:cubicBezTo>
                  <a:lnTo>
                    <a:pt x="1" y="2761"/>
                  </a:lnTo>
                  <a:lnTo>
                    <a:pt x="2736" y="2761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76" name="Google Shape;76;p15"/>
            <p:cNvSpPr/>
            <p:nvPr/>
          </p:nvSpPr>
          <p:spPr>
            <a:xfrm rot="10800000" flipH="1">
              <a:off x="3224362" y="1121462"/>
              <a:ext cx="348171" cy="349731"/>
            </a:xfrm>
            <a:custGeom>
              <a:avLst/>
              <a:gdLst/>
              <a:ahLst/>
              <a:cxnLst/>
              <a:rect l="l" t="t" r="r" b="b"/>
              <a:pathLst>
                <a:path w="2677" h="2689" extrusionOk="0">
                  <a:moveTo>
                    <a:pt x="1344" y="1"/>
                  </a:moveTo>
                  <a:cubicBezTo>
                    <a:pt x="595" y="1"/>
                    <a:pt x="0" y="608"/>
                    <a:pt x="0" y="1345"/>
                  </a:cubicBezTo>
                  <a:cubicBezTo>
                    <a:pt x="0" y="2083"/>
                    <a:pt x="595" y="2689"/>
                    <a:pt x="1344" y="2689"/>
                  </a:cubicBezTo>
                  <a:cubicBezTo>
                    <a:pt x="2082" y="2689"/>
                    <a:pt x="2676" y="2083"/>
                    <a:pt x="2676" y="1345"/>
                  </a:cubicBezTo>
                  <a:cubicBezTo>
                    <a:pt x="2676" y="608"/>
                    <a:pt x="2082" y="1"/>
                    <a:pt x="134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77" name="Google Shape;77;p15"/>
            <p:cNvSpPr/>
            <p:nvPr/>
          </p:nvSpPr>
          <p:spPr>
            <a:xfrm rot="10800000" flipH="1">
              <a:off x="3224362" y="668073"/>
              <a:ext cx="348171" cy="348301"/>
            </a:xfrm>
            <a:custGeom>
              <a:avLst/>
              <a:gdLst/>
              <a:ahLst/>
              <a:cxnLst/>
              <a:rect l="l" t="t" r="r" b="b"/>
              <a:pathLst>
                <a:path w="2677" h="2678" extrusionOk="0">
                  <a:moveTo>
                    <a:pt x="1344" y="1"/>
                  </a:moveTo>
                  <a:cubicBezTo>
                    <a:pt x="595" y="1"/>
                    <a:pt x="0" y="596"/>
                    <a:pt x="0" y="1345"/>
                  </a:cubicBezTo>
                  <a:cubicBezTo>
                    <a:pt x="0" y="2083"/>
                    <a:pt x="595" y="2678"/>
                    <a:pt x="1344" y="2678"/>
                  </a:cubicBezTo>
                  <a:cubicBezTo>
                    <a:pt x="2082" y="2678"/>
                    <a:pt x="2676" y="2083"/>
                    <a:pt x="2676" y="1345"/>
                  </a:cubicBezTo>
                  <a:cubicBezTo>
                    <a:pt x="2676" y="596"/>
                    <a:pt x="2082" y="1"/>
                    <a:pt x="134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78" name="Google Shape;78;p15"/>
            <p:cNvSpPr/>
            <p:nvPr/>
          </p:nvSpPr>
          <p:spPr>
            <a:xfrm rot="10800000" flipH="1">
              <a:off x="3224362" y="213253"/>
              <a:ext cx="348171" cy="349731"/>
            </a:xfrm>
            <a:custGeom>
              <a:avLst/>
              <a:gdLst/>
              <a:ahLst/>
              <a:cxnLst/>
              <a:rect l="l" t="t" r="r" b="b"/>
              <a:pathLst>
                <a:path w="2677" h="2689" extrusionOk="0">
                  <a:moveTo>
                    <a:pt x="1344" y="1"/>
                  </a:moveTo>
                  <a:cubicBezTo>
                    <a:pt x="595" y="1"/>
                    <a:pt x="0" y="607"/>
                    <a:pt x="0" y="1344"/>
                  </a:cubicBezTo>
                  <a:cubicBezTo>
                    <a:pt x="0" y="2082"/>
                    <a:pt x="595" y="2689"/>
                    <a:pt x="1344" y="2689"/>
                  </a:cubicBezTo>
                  <a:cubicBezTo>
                    <a:pt x="2082" y="2689"/>
                    <a:pt x="2676" y="2082"/>
                    <a:pt x="2676" y="1344"/>
                  </a:cubicBezTo>
                  <a:cubicBezTo>
                    <a:pt x="2676" y="607"/>
                    <a:pt x="2082" y="1"/>
                    <a:pt x="134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79" name="Google Shape;79;p15"/>
            <p:cNvSpPr/>
            <p:nvPr/>
          </p:nvSpPr>
          <p:spPr>
            <a:xfrm rot="10800000" flipH="1">
              <a:off x="4740471" y="-396338"/>
              <a:ext cx="1109412" cy="468996"/>
            </a:xfrm>
            <a:custGeom>
              <a:avLst/>
              <a:gdLst/>
              <a:ahLst/>
              <a:cxnLst/>
              <a:rect l="l" t="t" r="r" b="b"/>
              <a:pathLst>
                <a:path w="8530" h="3606" extrusionOk="0">
                  <a:moveTo>
                    <a:pt x="8529" y="1"/>
                  </a:moveTo>
                  <a:lnTo>
                    <a:pt x="1" y="3606"/>
                  </a:lnTo>
                  <a:lnTo>
                    <a:pt x="8529" y="3606"/>
                  </a:lnTo>
                  <a:lnTo>
                    <a:pt x="852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80" name="Google Shape;80;p15"/>
            <p:cNvSpPr/>
            <p:nvPr/>
          </p:nvSpPr>
          <p:spPr>
            <a:xfrm rot="10800000" flipH="1">
              <a:off x="7627413" y="1483419"/>
              <a:ext cx="216680" cy="37327"/>
            </a:xfrm>
            <a:custGeom>
              <a:avLst/>
              <a:gdLst/>
              <a:ahLst/>
              <a:cxnLst/>
              <a:rect l="l" t="t" r="r" b="b"/>
              <a:pathLst>
                <a:path w="1666" h="287" extrusionOk="0">
                  <a:moveTo>
                    <a:pt x="0" y="1"/>
                  </a:moveTo>
                  <a:lnTo>
                    <a:pt x="0" y="286"/>
                  </a:lnTo>
                  <a:lnTo>
                    <a:pt x="1666" y="286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81" name="Google Shape;81;p15"/>
            <p:cNvSpPr/>
            <p:nvPr/>
          </p:nvSpPr>
          <p:spPr>
            <a:xfrm rot="10800000" flipH="1">
              <a:off x="7627413" y="1393678"/>
              <a:ext cx="216680" cy="37327"/>
            </a:xfrm>
            <a:custGeom>
              <a:avLst/>
              <a:gdLst/>
              <a:ahLst/>
              <a:cxnLst/>
              <a:rect l="l" t="t" r="r" b="b"/>
              <a:pathLst>
                <a:path w="1666" h="287" extrusionOk="0">
                  <a:moveTo>
                    <a:pt x="0" y="1"/>
                  </a:moveTo>
                  <a:lnTo>
                    <a:pt x="0" y="286"/>
                  </a:lnTo>
                  <a:lnTo>
                    <a:pt x="1666" y="286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82" name="Google Shape;82;p15"/>
            <p:cNvSpPr/>
            <p:nvPr/>
          </p:nvSpPr>
          <p:spPr>
            <a:xfrm rot="10800000" flipH="1">
              <a:off x="7627413" y="1305497"/>
              <a:ext cx="216680" cy="37197"/>
            </a:xfrm>
            <a:custGeom>
              <a:avLst/>
              <a:gdLst/>
              <a:ahLst/>
              <a:cxnLst/>
              <a:rect l="l" t="t" r="r" b="b"/>
              <a:pathLst>
                <a:path w="1666" h="286" extrusionOk="0">
                  <a:moveTo>
                    <a:pt x="0" y="0"/>
                  </a:moveTo>
                  <a:lnTo>
                    <a:pt x="0" y="286"/>
                  </a:lnTo>
                  <a:lnTo>
                    <a:pt x="1666" y="286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83" name="Google Shape;83;p15"/>
            <p:cNvSpPr/>
            <p:nvPr/>
          </p:nvSpPr>
          <p:spPr>
            <a:xfrm rot="10800000" flipH="1">
              <a:off x="7627413" y="1215756"/>
              <a:ext cx="216680" cy="37197"/>
            </a:xfrm>
            <a:custGeom>
              <a:avLst/>
              <a:gdLst/>
              <a:ahLst/>
              <a:cxnLst/>
              <a:rect l="l" t="t" r="r" b="b"/>
              <a:pathLst>
                <a:path w="1666" h="286" extrusionOk="0">
                  <a:moveTo>
                    <a:pt x="0" y="0"/>
                  </a:moveTo>
                  <a:lnTo>
                    <a:pt x="0" y="286"/>
                  </a:lnTo>
                  <a:lnTo>
                    <a:pt x="1666" y="286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84" name="Google Shape;84;p15"/>
            <p:cNvSpPr/>
            <p:nvPr/>
          </p:nvSpPr>
          <p:spPr>
            <a:xfrm rot="10800000" flipH="1">
              <a:off x="7627413" y="1127575"/>
              <a:ext cx="216680" cy="37327"/>
            </a:xfrm>
            <a:custGeom>
              <a:avLst/>
              <a:gdLst/>
              <a:ahLst/>
              <a:cxnLst/>
              <a:rect l="l" t="t" r="r" b="b"/>
              <a:pathLst>
                <a:path w="1666" h="287" extrusionOk="0">
                  <a:moveTo>
                    <a:pt x="0" y="1"/>
                  </a:moveTo>
                  <a:lnTo>
                    <a:pt x="0" y="286"/>
                  </a:lnTo>
                  <a:lnTo>
                    <a:pt x="1666" y="286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85" name="Google Shape;85;p15"/>
            <p:cNvSpPr/>
            <p:nvPr/>
          </p:nvSpPr>
          <p:spPr>
            <a:xfrm rot="10800000" flipH="1">
              <a:off x="7627413" y="1037834"/>
              <a:ext cx="216680" cy="37327"/>
            </a:xfrm>
            <a:custGeom>
              <a:avLst/>
              <a:gdLst/>
              <a:ahLst/>
              <a:cxnLst/>
              <a:rect l="l" t="t" r="r" b="b"/>
              <a:pathLst>
                <a:path w="1666" h="287" extrusionOk="0">
                  <a:moveTo>
                    <a:pt x="0" y="1"/>
                  </a:moveTo>
                  <a:lnTo>
                    <a:pt x="0" y="286"/>
                  </a:lnTo>
                  <a:lnTo>
                    <a:pt x="1666" y="286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86" name="Google Shape;86;p15"/>
            <p:cNvSpPr/>
            <p:nvPr/>
          </p:nvSpPr>
          <p:spPr>
            <a:xfrm rot="10800000" flipH="1">
              <a:off x="5803321" y="1121462"/>
              <a:ext cx="91432" cy="91302"/>
            </a:xfrm>
            <a:custGeom>
              <a:avLst/>
              <a:gdLst/>
              <a:ahLst/>
              <a:cxnLst/>
              <a:rect l="l" t="t" r="r" b="b"/>
              <a:pathLst>
                <a:path w="703" h="702" extrusionOk="0">
                  <a:moveTo>
                    <a:pt x="357" y="1"/>
                  </a:moveTo>
                  <a:cubicBezTo>
                    <a:pt x="155" y="1"/>
                    <a:pt x="0" y="155"/>
                    <a:pt x="0" y="345"/>
                  </a:cubicBezTo>
                  <a:cubicBezTo>
                    <a:pt x="0" y="548"/>
                    <a:pt x="155" y="702"/>
                    <a:pt x="357" y="702"/>
                  </a:cubicBezTo>
                  <a:cubicBezTo>
                    <a:pt x="548" y="702"/>
                    <a:pt x="703" y="548"/>
                    <a:pt x="703" y="345"/>
                  </a:cubicBezTo>
                  <a:cubicBezTo>
                    <a:pt x="703" y="155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87" name="Google Shape;87;p15"/>
            <p:cNvSpPr/>
            <p:nvPr/>
          </p:nvSpPr>
          <p:spPr>
            <a:xfrm rot="10800000" flipH="1">
              <a:off x="6007516" y="1447783"/>
              <a:ext cx="91432" cy="89871"/>
            </a:xfrm>
            <a:custGeom>
              <a:avLst/>
              <a:gdLst/>
              <a:ahLst/>
              <a:cxnLst/>
              <a:rect l="l" t="t" r="r" b="b"/>
              <a:pathLst>
                <a:path w="703" h="691" extrusionOk="0">
                  <a:moveTo>
                    <a:pt x="346" y="1"/>
                  </a:moveTo>
                  <a:cubicBezTo>
                    <a:pt x="156" y="1"/>
                    <a:pt x="1" y="155"/>
                    <a:pt x="1" y="345"/>
                  </a:cubicBezTo>
                  <a:cubicBezTo>
                    <a:pt x="1" y="535"/>
                    <a:pt x="156" y="690"/>
                    <a:pt x="346" y="690"/>
                  </a:cubicBezTo>
                  <a:cubicBezTo>
                    <a:pt x="536" y="690"/>
                    <a:pt x="703" y="535"/>
                    <a:pt x="703" y="345"/>
                  </a:cubicBezTo>
                  <a:cubicBezTo>
                    <a:pt x="703" y="155"/>
                    <a:pt x="536" y="1"/>
                    <a:pt x="34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88" name="Google Shape;88;p15"/>
            <p:cNvSpPr/>
            <p:nvPr/>
          </p:nvSpPr>
          <p:spPr>
            <a:xfrm rot="10800000" flipH="1">
              <a:off x="5560499" y="1447783"/>
              <a:ext cx="91302" cy="89871"/>
            </a:xfrm>
            <a:custGeom>
              <a:avLst/>
              <a:gdLst/>
              <a:ahLst/>
              <a:cxnLst/>
              <a:rect l="l" t="t" r="r" b="b"/>
              <a:pathLst>
                <a:path w="702" h="691" extrusionOk="0">
                  <a:moveTo>
                    <a:pt x="345" y="1"/>
                  </a:moveTo>
                  <a:cubicBezTo>
                    <a:pt x="154" y="1"/>
                    <a:pt x="0" y="155"/>
                    <a:pt x="0" y="345"/>
                  </a:cubicBezTo>
                  <a:cubicBezTo>
                    <a:pt x="0" y="535"/>
                    <a:pt x="154" y="690"/>
                    <a:pt x="345" y="690"/>
                  </a:cubicBezTo>
                  <a:cubicBezTo>
                    <a:pt x="547" y="690"/>
                    <a:pt x="702" y="535"/>
                    <a:pt x="702" y="345"/>
                  </a:cubicBezTo>
                  <a:cubicBezTo>
                    <a:pt x="702" y="155"/>
                    <a:pt x="547" y="1"/>
                    <a:pt x="34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</p:grpSp>
      <p:grpSp>
        <p:nvGrpSpPr>
          <p:cNvPr id="89" name="Google Shape;89;p15"/>
          <p:cNvGrpSpPr/>
          <p:nvPr/>
        </p:nvGrpSpPr>
        <p:grpSpPr>
          <a:xfrm>
            <a:off x="-368886" y="8551455"/>
            <a:ext cx="8510061" cy="1947523"/>
            <a:chOff x="-358791" y="9089967"/>
            <a:chExt cx="8277148" cy="2070165"/>
          </a:xfrm>
        </p:grpSpPr>
        <p:sp>
          <p:nvSpPr>
            <p:cNvPr id="90" name="Google Shape;90;p15"/>
            <p:cNvSpPr/>
            <p:nvPr/>
          </p:nvSpPr>
          <p:spPr>
            <a:xfrm rot="10800000" flipH="1">
              <a:off x="-358791" y="9089967"/>
              <a:ext cx="2068604" cy="2070165"/>
            </a:xfrm>
            <a:custGeom>
              <a:avLst/>
              <a:gdLst/>
              <a:ahLst/>
              <a:cxnLst/>
              <a:rect l="l" t="t" r="r" b="b"/>
              <a:pathLst>
                <a:path w="15905" h="15917" extrusionOk="0">
                  <a:moveTo>
                    <a:pt x="1" y="0"/>
                  </a:moveTo>
                  <a:lnTo>
                    <a:pt x="1" y="15916"/>
                  </a:lnTo>
                  <a:lnTo>
                    <a:pt x="15904" y="15916"/>
                  </a:lnTo>
                  <a:lnTo>
                    <a:pt x="1590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91" name="Google Shape;91;p15"/>
            <p:cNvSpPr/>
            <p:nvPr/>
          </p:nvSpPr>
          <p:spPr>
            <a:xfrm rot="10800000" flipH="1">
              <a:off x="-36893" y="9487560"/>
              <a:ext cx="15607" cy="1672572"/>
            </a:xfrm>
            <a:custGeom>
              <a:avLst/>
              <a:gdLst/>
              <a:ahLst/>
              <a:cxnLst/>
              <a:rect l="l" t="t" r="r" b="b"/>
              <a:pathLst>
                <a:path w="120" h="12860" extrusionOk="0">
                  <a:moveTo>
                    <a:pt x="0" y="0"/>
                  </a:moveTo>
                  <a:lnTo>
                    <a:pt x="0" y="12860"/>
                  </a:lnTo>
                  <a:lnTo>
                    <a:pt x="119" y="12860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92" name="Google Shape;92;p15"/>
            <p:cNvSpPr/>
            <p:nvPr/>
          </p:nvSpPr>
          <p:spPr>
            <a:xfrm rot="10800000" flipH="1">
              <a:off x="38802" y="9475204"/>
              <a:ext cx="1671011" cy="15477"/>
            </a:xfrm>
            <a:custGeom>
              <a:avLst/>
              <a:gdLst/>
              <a:ahLst/>
              <a:cxnLst/>
              <a:rect l="l" t="t" r="r" b="b"/>
              <a:pathLst>
                <a:path w="12848" h="119" extrusionOk="0">
                  <a:moveTo>
                    <a:pt x="1" y="0"/>
                  </a:moveTo>
                  <a:lnTo>
                    <a:pt x="1" y="119"/>
                  </a:lnTo>
                  <a:lnTo>
                    <a:pt x="12847" y="119"/>
                  </a:lnTo>
                  <a:lnTo>
                    <a:pt x="12847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93" name="Google Shape;93;p15"/>
            <p:cNvSpPr/>
            <p:nvPr/>
          </p:nvSpPr>
          <p:spPr>
            <a:xfrm rot="10800000" flipH="1">
              <a:off x="583363" y="9089967"/>
              <a:ext cx="1131132" cy="2070165"/>
            </a:xfrm>
            <a:custGeom>
              <a:avLst/>
              <a:gdLst/>
              <a:ahLst/>
              <a:cxnLst/>
              <a:rect l="l" t="t" r="r" b="b"/>
              <a:pathLst>
                <a:path w="8697" h="15917" extrusionOk="0">
                  <a:moveTo>
                    <a:pt x="1" y="0"/>
                  </a:moveTo>
                  <a:lnTo>
                    <a:pt x="96" y="37"/>
                  </a:lnTo>
                  <a:lnTo>
                    <a:pt x="8660" y="15916"/>
                  </a:lnTo>
                  <a:cubicBezTo>
                    <a:pt x="8697" y="15881"/>
                    <a:pt x="8660" y="0"/>
                    <a:pt x="86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94" name="Google Shape;94;p15"/>
            <p:cNvSpPr/>
            <p:nvPr/>
          </p:nvSpPr>
          <p:spPr>
            <a:xfrm rot="10800000" flipH="1">
              <a:off x="1709683" y="9089967"/>
              <a:ext cx="2070165" cy="2070165"/>
            </a:xfrm>
            <a:custGeom>
              <a:avLst/>
              <a:gdLst/>
              <a:ahLst/>
              <a:cxnLst/>
              <a:rect l="l" t="t" r="r" b="b"/>
              <a:pathLst>
                <a:path w="15917" h="15917" extrusionOk="0">
                  <a:moveTo>
                    <a:pt x="0" y="0"/>
                  </a:moveTo>
                  <a:lnTo>
                    <a:pt x="0" y="15916"/>
                  </a:lnTo>
                  <a:lnTo>
                    <a:pt x="15916" y="15916"/>
                  </a:lnTo>
                  <a:lnTo>
                    <a:pt x="1591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95" name="Google Shape;95;p15"/>
            <p:cNvSpPr/>
            <p:nvPr/>
          </p:nvSpPr>
          <p:spPr>
            <a:xfrm rot="10800000" flipH="1">
              <a:off x="1709683" y="9089967"/>
              <a:ext cx="1117085" cy="2070165"/>
            </a:xfrm>
            <a:custGeom>
              <a:avLst/>
              <a:gdLst/>
              <a:ahLst/>
              <a:cxnLst/>
              <a:rect l="l" t="t" r="r" b="b"/>
              <a:pathLst>
                <a:path w="8589" h="15917" extrusionOk="0">
                  <a:moveTo>
                    <a:pt x="0" y="0"/>
                  </a:moveTo>
                  <a:lnTo>
                    <a:pt x="0" y="15916"/>
                  </a:lnTo>
                  <a:lnTo>
                    <a:pt x="8589" y="15916"/>
                  </a:lnTo>
                  <a:lnTo>
                    <a:pt x="858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96" name="Google Shape;96;p15"/>
            <p:cNvSpPr/>
            <p:nvPr/>
          </p:nvSpPr>
          <p:spPr>
            <a:xfrm rot="10800000" flipH="1">
              <a:off x="1709683" y="9089967"/>
              <a:ext cx="558738" cy="2070165"/>
            </a:xfrm>
            <a:custGeom>
              <a:avLst/>
              <a:gdLst/>
              <a:ahLst/>
              <a:cxnLst/>
              <a:rect l="l" t="t" r="r" b="b"/>
              <a:pathLst>
                <a:path w="4296" h="15917" extrusionOk="0">
                  <a:moveTo>
                    <a:pt x="0" y="0"/>
                  </a:moveTo>
                  <a:lnTo>
                    <a:pt x="0" y="15916"/>
                  </a:lnTo>
                  <a:lnTo>
                    <a:pt x="4295" y="15916"/>
                  </a:lnTo>
                  <a:lnTo>
                    <a:pt x="429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97" name="Google Shape;97;p15"/>
            <p:cNvSpPr/>
            <p:nvPr/>
          </p:nvSpPr>
          <p:spPr>
            <a:xfrm rot="10800000" flipH="1">
              <a:off x="3779718" y="9089967"/>
              <a:ext cx="2070165" cy="2070165"/>
            </a:xfrm>
            <a:custGeom>
              <a:avLst/>
              <a:gdLst/>
              <a:ahLst/>
              <a:cxnLst/>
              <a:rect l="l" t="t" r="r" b="b"/>
              <a:pathLst>
                <a:path w="15917" h="15917" extrusionOk="0">
                  <a:moveTo>
                    <a:pt x="0" y="0"/>
                  </a:moveTo>
                  <a:lnTo>
                    <a:pt x="0" y="15916"/>
                  </a:lnTo>
                  <a:lnTo>
                    <a:pt x="15916" y="15916"/>
                  </a:lnTo>
                  <a:lnTo>
                    <a:pt x="159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98" name="Google Shape;98;p15"/>
            <p:cNvSpPr/>
            <p:nvPr/>
          </p:nvSpPr>
          <p:spPr>
            <a:xfrm rot="10800000" flipH="1">
              <a:off x="5849753" y="9089967"/>
              <a:ext cx="2068604" cy="2070165"/>
            </a:xfrm>
            <a:custGeom>
              <a:avLst/>
              <a:gdLst/>
              <a:ahLst/>
              <a:cxnLst/>
              <a:rect l="l" t="t" r="r" b="b"/>
              <a:pathLst>
                <a:path w="15905" h="15917" extrusionOk="0">
                  <a:moveTo>
                    <a:pt x="0" y="0"/>
                  </a:moveTo>
                  <a:lnTo>
                    <a:pt x="0" y="15916"/>
                  </a:lnTo>
                  <a:lnTo>
                    <a:pt x="15905" y="15916"/>
                  </a:lnTo>
                  <a:lnTo>
                    <a:pt x="1590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99" name="Google Shape;99;p15"/>
            <p:cNvSpPr/>
            <p:nvPr/>
          </p:nvSpPr>
          <p:spPr>
            <a:xfrm rot="10800000" flipH="1">
              <a:off x="583363" y="10030561"/>
              <a:ext cx="1126450" cy="1129571"/>
            </a:xfrm>
            <a:custGeom>
              <a:avLst/>
              <a:gdLst/>
              <a:ahLst/>
              <a:cxnLst/>
              <a:rect l="l" t="t" r="r" b="b"/>
              <a:pathLst>
                <a:path w="8661" h="8685" extrusionOk="0">
                  <a:moveTo>
                    <a:pt x="1" y="0"/>
                  </a:moveTo>
                  <a:lnTo>
                    <a:pt x="1" y="84"/>
                  </a:lnTo>
                  <a:cubicBezTo>
                    <a:pt x="1" y="4830"/>
                    <a:pt x="3855" y="8684"/>
                    <a:pt x="8601" y="8684"/>
                  </a:cubicBezTo>
                  <a:lnTo>
                    <a:pt x="8660" y="8684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100" name="Google Shape;100;p15"/>
            <p:cNvSpPr/>
            <p:nvPr/>
          </p:nvSpPr>
          <p:spPr>
            <a:xfrm rot="10800000" flipH="1">
              <a:off x="1709683" y="10030561"/>
              <a:ext cx="1110973" cy="1129571"/>
            </a:xfrm>
            <a:custGeom>
              <a:avLst/>
              <a:gdLst/>
              <a:ahLst/>
              <a:cxnLst/>
              <a:rect l="l" t="t" r="r" b="b"/>
              <a:pathLst>
                <a:path w="8542" h="8685" extrusionOk="0">
                  <a:moveTo>
                    <a:pt x="0" y="0"/>
                  </a:moveTo>
                  <a:lnTo>
                    <a:pt x="0" y="8684"/>
                  </a:lnTo>
                  <a:cubicBezTo>
                    <a:pt x="4723" y="8649"/>
                    <a:pt x="8541" y="4806"/>
                    <a:pt x="8541" y="84"/>
                  </a:cubicBezTo>
                  <a:cubicBezTo>
                    <a:pt x="8541" y="60"/>
                    <a:pt x="8541" y="24"/>
                    <a:pt x="853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101" name="Google Shape;101;p15"/>
            <p:cNvSpPr/>
            <p:nvPr/>
          </p:nvSpPr>
          <p:spPr>
            <a:xfrm rot="10800000" flipH="1">
              <a:off x="4492517" y="9354646"/>
              <a:ext cx="325279" cy="774090"/>
            </a:xfrm>
            <a:custGeom>
              <a:avLst/>
              <a:gdLst/>
              <a:ahLst/>
              <a:cxnLst/>
              <a:rect l="l" t="t" r="r" b="b"/>
              <a:pathLst>
                <a:path w="5319" h="12658" extrusionOk="0">
                  <a:moveTo>
                    <a:pt x="5258" y="1"/>
                  </a:moveTo>
                  <a:cubicBezTo>
                    <a:pt x="3534" y="3998"/>
                    <a:pt x="1750" y="7971"/>
                    <a:pt x="1" y="11956"/>
                  </a:cubicBezTo>
                  <a:cubicBezTo>
                    <a:pt x="322" y="12218"/>
                    <a:pt x="476" y="12348"/>
                    <a:pt x="798" y="12658"/>
                  </a:cubicBezTo>
                  <a:cubicBezTo>
                    <a:pt x="2321" y="8447"/>
                    <a:pt x="3796" y="4224"/>
                    <a:pt x="5318" y="25"/>
                  </a:cubicBezTo>
                  <a:cubicBezTo>
                    <a:pt x="5295" y="13"/>
                    <a:pt x="5282" y="13"/>
                    <a:pt x="525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102" name="Google Shape;102;p15"/>
            <p:cNvSpPr/>
            <p:nvPr/>
          </p:nvSpPr>
          <p:spPr>
            <a:xfrm rot="10800000" flipH="1">
              <a:off x="4811904" y="10121334"/>
              <a:ext cx="324484" cy="774029"/>
            </a:xfrm>
            <a:custGeom>
              <a:avLst/>
              <a:gdLst/>
              <a:ahLst/>
              <a:cxnLst/>
              <a:rect l="l" t="t" r="r" b="b"/>
              <a:pathLst>
                <a:path w="5306" h="12657" extrusionOk="0">
                  <a:moveTo>
                    <a:pt x="4508" y="0"/>
                  </a:moveTo>
                  <a:cubicBezTo>
                    <a:pt x="2998" y="4211"/>
                    <a:pt x="1523" y="8435"/>
                    <a:pt x="0" y="12633"/>
                  </a:cubicBezTo>
                  <a:cubicBezTo>
                    <a:pt x="24" y="12645"/>
                    <a:pt x="35" y="12645"/>
                    <a:pt x="48" y="12657"/>
                  </a:cubicBezTo>
                  <a:cubicBezTo>
                    <a:pt x="1784" y="8660"/>
                    <a:pt x="3556" y="4687"/>
                    <a:pt x="5305" y="690"/>
                  </a:cubicBezTo>
                  <a:cubicBezTo>
                    <a:pt x="4996" y="441"/>
                    <a:pt x="4830" y="31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103" name="Google Shape;103;p15"/>
            <p:cNvSpPr/>
            <p:nvPr/>
          </p:nvSpPr>
          <p:spPr>
            <a:xfrm rot="10800000" flipH="1">
              <a:off x="4044470" y="10122044"/>
              <a:ext cx="774029" cy="325279"/>
            </a:xfrm>
            <a:custGeom>
              <a:avLst/>
              <a:gdLst/>
              <a:ahLst/>
              <a:cxnLst/>
              <a:rect l="l" t="t" r="r" b="b"/>
              <a:pathLst>
                <a:path w="12657" h="5319" extrusionOk="0">
                  <a:moveTo>
                    <a:pt x="690" y="1"/>
                  </a:moveTo>
                  <a:cubicBezTo>
                    <a:pt x="441" y="322"/>
                    <a:pt x="309" y="489"/>
                    <a:pt x="0" y="798"/>
                  </a:cubicBezTo>
                  <a:cubicBezTo>
                    <a:pt x="4211" y="2321"/>
                    <a:pt x="8434" y="3796"/>
                    <a:pt x="12633" y="5318"/>
                  </a:cubicBezTo>
                  <a:cubicBezTo>
                    <a:pt x="12645" y="5295"/>
                    <a:pt x="12645" y="5282"/>
                    <a:pt x="12657" y="5271"/>
                  </a:cubicBezTo>
                  <a:cubicBezTo>
                    <a:pt x="8660" y="3534"/>
                    <a:pt x="4687" y="1750"/>
                    <a:pt x="69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104" name="Google Shape;104;p15"/>
            <p:cNvSpPr/>
            <p:nvPr/>
          </p:nvSpPr>
          <p:spPr>
            <a:xfrm rot="10800000" flipH="1">
              <a:off x="4811109" y="9803457"/>
              <a:ext cx="773356" cy="324484"/>
            </a:xfrm>
            <a:custGeom>
              <a:avLst/>
              <a:gdLst/>
              <a:ahLst/>
              <a:cxnLst/>
              <a:rect l="l" t="t" r="r" b="b"/>
              <a:pathLst>
                <a:path w="12646" h="5306" extrusionOk="0">
                  <a:moveTo>
                    <a:pt x="13" y="0"/>
                  </a:moveTo>
                  <a:cubicBezTo>
                    <a:pt x="13" y="24"/>
                    <a:pt x="1" y="36"/>
                    <a:pt x="1" y="48"/>
                  </a:cubicBezTo>
                  <a:cubicBezTo>
                    <a:pt x="3998" y="1785"/>
                    <a:pt x="7971" y="3557"/>
                    <a:pt x="11956" y="5306"/>
                  </a:cubicBezTo>
                  <a:cubicBezTo>
                    <a:pt x="12218" y="4996"/>
                    <a:pt x="12348" y="4830"/>
                    <a:pt x="12646" y="4508"/>
                  </a:cubicBezTo>
                  <a:cubicBezTo>
                    <a:pt x="8446" y="2998"/>
                    <a:pt x="4224" y="1523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105" name="Google Shape;105;p15"/>
            <p:cNvSpPr/>
            <p:nvPr/>
          </p:nvSpPr>
          <p:spPr>
            <a:xfrm rot="10800000" flipH="1">
              <a:off x="4061225" y="9784560"/>
              <a:ext cx="757273" cy="343381"/>
            </a:xfrm>
            <a:custGeom>
              <a:avLst/>
              <a:gdLst/>
              <a:ahLst/>
              <a:cxnLst/>
              <a:rect l="l" t="t" r="r" b="b"/>
              <a:pathLst>
                <a:path w="12383" h="5615" extrusionOk="0">
                  <a:moveTo>
                    <a:pt x="12359" y="0"/>
                  </a:moveTo>
                  <a:cubicBezTo>
                    <a:pt x="8243" y="1630"/>
                    <a:pt x="4116" y="3212"/>
                    <a:pt x="0" y="4830"/>
                  </a:cubicBezTo>
                  <a:cubicBezTo>
                    <a:pt x="297" y="5151"/>
                    <a:pt x="440" y="5306"/>
                    <a:pt x="690" y="5615"/>
                  </a:cubicBezTo>
                  <a:cubicBezTo>
                    <a:pt x="4592" y="3771"/>
                    <a:pt x="8470" y="1880"/>
                    <a:pt x="12383" y="48"/>
                  </a:cubicBezTo>
                  <a:cubicBezTo>
                    <a:pt x="12371" y="36"/>
                    <a:pt x="12371" y="24"/>
                    <a:pt x="1235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106" name="Google Shape;106;p15"/>
            <p:cNvSpPr/>
            <p:nvPr/>
          </p:nvSpPr>
          <p:spPr>
            <a:xfrm rot="10800000" flipH="1">
              <a:off x="4811109" y="10122042"/>
              <a:ext cx="757395" cy="343442"/>
            </a:xfrm>
            <a:custGeom>
              <a:avLst/>
              <a:gdLst/>
              <a:ahLst/>
              <a:cxnLst/>
              <a:rect l="l" t="t" r="r" b="b"/>
              <a:pathLst>
                <a:path w="12385" h="5616" extrusionOk="0">
                  <a:moveTo>
                    <a:pt x="11694" y="1"/>
                  </a:moveTo>
                  <a:cubicBezTo>
                    <a:pt x="7793" y="1844"/>
                    <a:pt x="3902" y="3736"/>
                    <a:pt x="1" y="5568"/>
                  </a:cubicBezTo>
                  <a:cubicBezTo>
                    <a:pt x="13" y="5579"/>
                    <a:pt x="13" y="5592"/>
                    <a:pt x="25" y="5615"/>
                  </a:cubicBezTo>
                  <a:cubicBezTo>
                    <a:pt x="4129" y="3985"/>
                    <a:pt x="8268" y="2404"/>
                    <a:pt x="12384" y="786"/>
                  </a:cubicBezTo>
                  <a:cubicBezTo>
                    <a:pt x="12075" y="464"/>
                    <a:pt x="11944" y="310"/>
                    <a:pt x="1169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107" name="Google Shape;107;p15"/>
            <p:cNvSpPr/>
            <p:nvPr/>
          </p:nvSpPr>
          <p:spPr>
            <a:xfrm rot="10800000" flipH="1">
              <a:off x="4474355" y="10121335"/>
              <a:ext cx="343442" cy="757273"/>
            </a:xfrm>
            <a:custGeom>
              <a:avLst/>
              <a:gdLst/>
              <a:ahLst/>
              <a:cxnLst/>
              <a:rect l="l" t="t" r="r" b="b"/>
              <a:pathLst>
                <a:path w="5616" h="12383" extrusionOk="0">
                  <a:moveTo>
                    <a:pt x="773" y="0"/>
                  </a:moveTo>
                  <a:cubicBezTo>
                    <a:pt x="464" y="310"/>
                    <a:pt x="310" y="440"/>
                    <a:pt x="1" y="690"/>
                  </a:cubicBezTo>
                  <a:cubicBezTo>
                    <a:pt x="1844" y="4592"/>
                    <a:pt x="3736" y="8470"/>
                    <a:pt x="5568" y="12383"/>
                  </a:cubicBezTo>
                  <a:cubicBezTo>
                    <a:pt x="5579" y="12371"/>
                    <a:pt x="5592" y="12371"/>
                    <a:pt x="5615" y="12359"/>
                  </a:cubicBezTo>
                  <a:cubicBezTo>
                    <a:pt x="3985" y="8256"/>
                    <a:pt x="2404" y="4116"/>
                    <a:pt x="77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108" name="Google Shape;108;p15"/>
            <p:cNvSpPr/>
            <p:nvPr/>
          </p:nvSpPr>
          <p:spPr>
            <a:xfrm rot="10800000" flipH="1">
              <a:off x="4811904" y="9371341"/>
              <a:ext cx="343381" cy="757395"/>
            </a:xfrm>
            <a:custGeom>
              <a:avLst/>
              <a:gdLst/>
              <a:ahLst/>
              <a:cxnLst/>
              <a:rect l="l" t="t" r="r" b="b"/>
              <a:pathLst>
                <a:path w="5615" h="12385" extrusionOk="0">
                  <a:moveTo>
                    <a:pt x="48" y="1"/>
                  </a:moveTo>
                  <a:lnTo>
                    <a:pt x="0" y="25"/>
                  </a:lnTo>
                  <a:cubicBezTo>
                    <a:pt x="1629" y="4129"/>
                    <a:pt x="3212" y="8269"/>
                    <a:pt x="4830" y="12384"/>
                  </a:cubicBezTo>
                  <a:cubicBezTo>
                    <a:pt x="5139" y="12075"/>
                    <a:pt x="5293" y="11944"/>
                    <a:pt x="5615" y="11695"/>
                  </a:cubicBezTo>
                  <a:cubicBezTo>
                    <a:pt x="3770" y="7793"/>
                    <a:pt x="1880" y="3915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109" name="Google Shape;109;p15"/>
            <p:cNvSpPr/>
            <p:nvPr/>
          </p:nvSpPr>
          <p:spPr>
            <a:xfrm rot="10800000" flipH="1">
              <a:off x="4274333" y="9580856"/>
              <a:ext cx="544150" cy="547881"/>
            </a:xfrm>
            <a:custGeom>
              <a:avLst/>
              <a:gdLst/>
              <a:ahLst/>
              <a:cxnLst/>
              <a:rect l="l" t="t" r="r" b="b"/>
              <a:pathLst>
                <a:path w="8898" h="8959" extrusionOk="0">
                  <a:moveTo>
                    <a:pt x="8850" y="1"/>
                  </a:moveTo>
                  <a:cubicBezTo>
                    <a:pt x="5912" y="2784"/>
                    <a:pt x="2950" y="5557"/>
                    <a:pt x="0" y="8328"/>
                  </a:cubicBezTo>
                  <a:cubicBezTo>
                    <a:pt x="262" y="8554"/>
                    <a:pt x="393" y="8685"/>
                    <a:pt x="619" y="8959"/>
                  </a:cubicBezTo>
                  <a:cubicBezTo>
                    <a:pt x="3378" y="5985"/>
                    <a:pt x="6127" y="2999"/>
                    <a:pt x="8898" y="37"/>
                  </a:cubicBezTo>
                  <a:cubicBezTo>
                    <a:pt x="8874" y="25"/>
                    <a:pt x="8874" y="13"/>
                    <a:pt x="88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110" name="Google Shape;110;p15"/>
            <p:cNvSpPr/>
            <p:nvPr/>
          </p:nvSpPr>
          <p:spPr>
            <a:xfrm rot="10800000" flipH="1">
              <a:off x="4811109" y="10121353"/>
              <a:ext cx="544211" cy="547758"/>
            </a:xfrm>
            <a:custGeom>
              <a:avLst/>
              <a:gdLst/>
              <a:ahLst/>
              <a:cxnLst/>
              <a:rect l="l" t="t" r="r" b="b"/>
              <a:pathLst>
                <a:path w="8899" h="8957" extrusionOk="0">
                  <a:moveTo>
                    <a:pt x="8280" y="0"/>
                  </a:moveTo>
                  <a:cubicBezTo>
                    <a:pt x="5520" y="2974"/>
                    <a:pt x="2773" y="5959"/>
                    <a:pt x="1" y="8922"/>
                  </a:cubicBezTo>
                  <a:lnTo>
                    <a:pt x="37" y="8957"/>
                  </a:lnTo>
                  <a:cubicBezTo>
                    <a:pt x="2987" y="6173"/>
                    <a:pt x="5948" y="3402"/>
                    <a:pt x="8898" y="630"/>
                  </a:cubicBezTo>
                  <a:cubicBezTo>
                    <a:pt x="8625" y="405"/>
                    <a:pt x="8506" y="273"/>
                    <a:pt x="82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111" name="Google Shape;111;p15"/>
            <p:cNvSpPr/>
            <p:nvPr/>
          </p:nvSpPr>
          <p:spPr>
            <a:xfrm rot="10800000" flipH="1">
              <a:off x="4270725" y="10121353"/>
              <a:ext cx="547758" cy="544150"/>
            </a:xfrm>
            <a:custGeom>
              <a:avLst/>
              <a:gdLst/>
              <a:ahLst/>
              <a:cxnLst/>
              <a:rect l="l" t="t" r="r" b="b"/>
              <a:pathLst>
                <a:path w="8957" h="8898" extrusionOk="0">
                  <a:moveTo>
                    <a:pt x="630" y="0"/>
                  </a:moveTo>
                  <a:cubicBezTo>
                    <a:pt x="392" y="274"/>
                    <a:pt x="273" y="393"/>
                    <a:pt x="0" y="619"/>
                  </a:cubicBezTo>
                  <a:cubicBezTo>
                    <a:pt x="2974" y="3378"/>
                    <a:pt x="5948" y="6127"/>
                    <a:pt x="8909" y="8898"/>
                  </a:cubicBezTo>
                  <a:cubicBezTo>
                    <a:pt x="8933" y="8874"/>
                    <a:pt x="8933" y="8874"/>
                    <a:pt x="8957" y="8863"/>
                  </a:cubicBezTo>
                  <a:cubicBezTo>
                    <a:pt x="6162" y="5913"/>
                    <a:pt x="3402" y="295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112" name="Google Shape;112;p15"/>
            <p:cNvSpPr/>
            <p:nvPr/>
          </p:nvSpPr>
          <p:spPr>
            <a:xfrm rot="10800000" flipH="1">
              <a:off x="4811109" y="9584525"/>
              <a:ext cx="547881" cy="544211"/>
            </a:xfrm>
            <a:custGeom>
              <a:avLst/>
              <a:gdLst/>
              <a:ahLst/>
              <a:cxnLst/>
              <a:rect l="l" t="t" r="r" b="b"/>
              <a:pathLst>
                <a:path w="8959" h="8899" extrusionOk="0">
                  <a:moveTo>
                    <a:pt x="37" y="1"/>
                  </a:moveTo>
                  <a:cubicBezTo>
                    <a:pt x="25" y="25"/>
                    <a:pt x="13" y="25"/>
                    <a:pt x="1" y="37"/>
                  </a:cubicBezTo>
                  <a:cubicBezTo>
                    <a:pt x="2784" y="2987"/>
                    <a:pt x="5544" y="5949"/>
                    <a:pt x="8327" y="8899"/>
                  </a:cubicBezTo>
                  <a:cubicBezTo>
                    <a:pt x="8554" y="8626"/>
                    <a:pt x="8684" y="8507"/>
                    <a:pt x="8958" y="8280"/>
                  </a:cubicBezTo>
                  <a:cubicBezTo>
                    <a:pt x="5985" y="5520"/>
                    <a:pt x="2998" y="2773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113" name="Google Shape;113;p15"/>
            <p:cNvSpPr/>
            <p:nvPr/>
          </p:nvSpPr>
          <p:spPr>
            <a:xfrm rot="10800000" flipH="1">
              <a:off x="3933910" y="10089351"/>
              <a:ext cx="883923" cy="65557"/>
            </a:xfrm>
            <a:custGeom>
              <a:avLst/>
              <a:gdLst/>
              <a:ahLst/>
              <a:cxnLst/>
              <a:rect l="l" t="t" r="r" b="b"/>
              <a:pathLst>
                <a:path w="14454" h="1072" extrusionOk="0">
                  <a:moveTo>
                    <a:pt x="0" y="1"/>
                  </a:moveTo>
                  <a:lnTo>
                    <a:pt x="0" y="1071"/>
                  </a:lnTo>
                  <a:cubicBezTo>
                    <a:pt x="4818" y="881"/>
                    <a:pt x="9635" y="679"/>
                    <a:pt x="14453" y="513"/>
                  </a:cubicBezTo>
                  <a:lnTo>
                    <a:pt x="14453" y="465"/>
                  </a:lnTo>
                  <a:cubicBezTo>
                    <a:pt x="9635" y="322"/>
                    <a:pt x="4818" y="15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114" name="Google Shape;114;p15"/>
            <p:cNvSpPr/>
            <p:nvPr/>
          </p:nvSpPr>
          <p:spPr>
            <a:xfrm rot="10800000" flipH="1">
              <a:off x="4811109" y="10095160"/>
              <a:ext cx="884657" cy="65557"/>
            </a:xfrm>
            <a:custGeom>
              <a:avLst/>
              <a:gdLst/>
              <a:ahLst/>
              <a:cxnLst/>
              <a:rect l="l" t="t" r="r" b="b"/>
              <a:pathLst>
                <a:path w="14466" h="1072" extrusionOk="0">
                  <a:moveTo>
                    <a:pt x="14465" y="1"/>
                  </a:moveTo>
                  <a:cubicBezTo>
                    <a:pt x="9648" y="191"/>
                    <a:pt x="4830" y="394"/>
                    <a:pt x="1" y="560"/>
                  </a:cubicBezTo>
                  <a:lnTo>
                    <a:pt x="1" y="608"/>
                  </a:lnTo>
                  <a:cubicBezTo>
                    <a:pt x="4830" y="738"/>
                    <a:pt x="9648" y="917"/>
                    <a:pt x="14465" y="1071"/>
                  </a:cubicBezTo>
                  <a:lnTo>
                    <a:pt x="1446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115" name="Google Shape;115;p15"/>
            <p:cNvSpPr/>
            <p:nvPr/>
          </p:nvSpPr>
          <p:spPr>
            <a:xfrm rot="10800000" flipH="1">
              <a:off x="4779127" y="10121998"/>
              <a:ext cx="65496" cy="883923"/>
            </a:xfrm>
            <a:custGeom>
              <a:avLst/>
              <a:gdLst/>
              <a:ahLst/>
              <a:cxnLst/>
              <a:rect l="l" t="t" r="r" b="b"/>
              <a:pathLst>
                <a:path w="1071" h="14454" extrusionOk="0">
                  <a:moveTo>
                    <a:pt x="0" y="0"/>
                  </a:moveTo>
                  <a:cubicBezTo>
                    <a:pt x="191" y="4818"/>
                    <a:pt x="393" y="9635"/>
                    <a:pt x="560" y="14453"/>
                  </a:cubicBezTo>
                  <a:lnTo>
                    <a:pt x="608" y="14453"/>
                  </a:lnTo>
                  <a:cubicBezTo>
                    <a:pt x="738" y="9635"/>
                    <a:pt x="917" y="4818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116" name="Google Shape;116;p15"/>
            <p:cNvSpPr/>
            <p:nvPr/>
          </p:nvSpPr>
          <p:spPr>
            <a:xfrm rot="10800000" flipH="1">
              <a:off x="4784937" y="9244079"/>
              <a:ext cx="65557" cy="884657"/>
            </a:xfrm>
            <a:custGeom>
              <a:avLst/>
              <a:gdLst/>
              <a:ahLst/>
              <a:cxnLst/>
              <a:rect l="l" t="t" r="r" b="b"/>
              <a:pathLst>
                <a:path w="1072" h="14466" extrusionOk="0">
                  <a:moveTo>
                    <a:pt x="465" y="1"/>
                  </a:moveTo>
                  <a:cubicBezTo>
                    <a:pt x="322" y="4830"/>
                    <a:pt x="156" y="9649"/>
                    <a:pt x="1" y="14466"/>
                  </a:cubicBezTo>
                  <a:lnTo>
                    <a:pt x="1071" y="14466"/>
                  </a:lnTo>
                  <a:cubicBezTo>
                    <a:pt x="881" y="9649"/>
                    <a:pt x="679" y="4830"/>
                    <a:pt x="51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117" name="Google Shape;117;p15"/>
            <p:cNvSpPr/>
            <p:nvPr/>
          </p:nvSpPr>
          <p:spPr>
            <a:xfrm rot="10800000" flipH="1">
              <a:off x="5937934" y="9091527"/>
              <a:ext cx="1980424" cy="1985106"/>
            </a:xfrm>
            <a:custGeom>
              <a:avLst/>
              <a:gdLst/>
              <a:ahLst/>
              <a:cxnLst/>
              <a:rect l="l" t="t" r="r" b="b"/>
              <a:pathLst>
                <a:path w="15227" h="15263" extrusionOk="0">
                  <a:moveTo>
                    <a:pt x="1" y="1"/>
                  </a:moveTo>
                  <a:lnTo>
                    <a:pt x="1" y="3736"/>
                  </a:lnTo>
                  <a:lnTo>
                    <a:pt x="15227" y="15263"/>
                  </a:lnTo>
                  <a:lnTo>
                    <a:pt x="3736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118" name="Google Shape;118;p15"/>
            <p:cNvSpPr/>
            <p:nvPr/>
          </p:nvSpPr>
          <p:spPr>
            <a:xfrm rot="10800000" flipH="1">
              <a:off x="6861490" y="9089967"/>
              <a:ext cx="1056868" cy="1053616"/>
            </a:xfrm>
            <a:custGeom>
              <a:avLst/>
              <a:gdLst/>
              <a:ahLst/>
              <a:cxnLst/>
              <a:rect l="l" t="t" r="r" b="b"/>
              <a:pathLst>
                <a:path w="8126" h="8101" extrusionOk="0">
                  <a:moveTo>
                    <a:pt x="8113" y="0"/>
                  </a:moveTo>
                  <a:cubicBezTo>
                    <a:pt x="3629" y="0"/>
                    <a:pt x="1" y="3628"/>
                    <a:pt x="1" y="8100"/>
                  </a:cubicBezTo>
                  <a:lnTo>
                    <a:pt x="8126" y="8100"/>
                  </a:lnTo>
                  <a:lnTo>
                    <a:pt x="812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119" name="Google Shape;119;p15"/>
            <p:cNvSpPr/>
            <p:nvPr/>
          </p:nvSpPr>
          <p:spPr>
            <a:xfrm rot="10800000" flipH="1">
              <a:off x="600401" y="10691135"/>
              <a:ext cx="1109412" cy="468996"/>
            </a:xfrm>
            <a:custGeom>
              <a:avLst/>
              <a:gdLst/>
              <a:ahLst/>
              <a:cxnLst/>
              <a:rect l="l" t="t" r="r" b="b"/>
              <a:pathLst>
                <a:path w="8530" h="3606" extrusionOk="0">
                  <a:moveTo>
                    <a:pt x="1" y="0"/>
                  </a:moveTo>
                  <a:lnTo>
                    <a:pt x="8529" y="3605"/>
                  </a:lnTo>
                  <a:lnTo>
                    <a:pt x="852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120" name="Google Shape;120;p15"/>
            <p:cNvSpPr/>
            <p:nvPr/>
          </p:nvSpPr>
          <p:spPr>
            <a:xfrm rot="10800000" flipH="1">
              <a:off x="-255134" y="9224579"/>
              <a:ext cx="487465" cy="487465"/>
            </a:xfrm>
            <a:custGeom>
              <a:avLst/>
              <a:gdLst/>
              <a:ahLst/>
              <a:cxnLst/>
              <a:rect l="l" t="t" r="r" b="b"/>
              <a:pathLst>
                <a:path w="3748" h="3748" extrusionOk="0">
                  <a:moveTo>
                    <a:pt x="0" y="0"/>
                  </a:moveTo>
                  <a:lnTo>
                    <a:pt x="0" y="3748"/>
                  </a:lnTo>
                  <a:lnTo>
                    <a:pt x="3748" y="3748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"/>
          <p:cNvSpPr txBox="1">
            <a:spLocks noGrp="1"/>
          </p:cNvSpPr>
          <p:nvPr>
            <p:ph type="subTitle" idx="1"/>
          </p:nvPr>
        </p:nvSpPr>
        <p:spPr>
          <a:xfrm>
            <a:off x="760362" y="4088905"/>
            <a:ext cx="6272165" cy="1221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subTitle" idx="2"/>
          </p:nvPr>
        </p:nvSpPr>
        <p:spPr>
          <a:xfrm>
            <a:off x="760362" y="5476777"/>
            <a:ext cx="6272165" cy="1221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title"/>
          </p:nvPr>
        </p:nvSpPr>
        <p:spPr>
          <a:xfrm>
            <a:off x="708954" y="912645"/>
            <a:ext cx="6354827" cy="707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188" name="Google Shape;188;p17"/>
          <p:cNvGrpSpPr/>
          <p:nvPr/>
        </p:nvGrpSpPr>
        <p:grpSpPr>
          <a:xfrm>
            <a:off x="7245958" y="-88633"/>
            <a:ext cx="3990610" cy="10243401"/>
            <a:chOff x="7047637" y="-94216"/>
            <a:chExt cx="3881391" cy="10888465"/>
          </a:xfrm>
        </p:grpSpPr>
        <p:sp>
          <p:nvSpPr>
            <p:cNvPr id="189" name="Google Shape;189;p17"/>
            <p:cNvSpPr/>
            <p:nvPr/>
          </p:nvSpPr>
          <p:spPr>
            <a:xfrm rot="5400000" flipH="1">
              <a:off x="8485571" y="1213532"/>
              <a:ext cx="2721404" cy="105907"/>
            </a:xfrm>
            <a:custGeom>
              <a:avLst/>
              <a:gdLst/>
              <a:ahLst/>
              <a:cxnLst/>
              <a:rect l="l" t="t" r="r" b="b"/>
              <a:pathLst>
                <a:path w="15906" h="619" extrusionOk="0">
                  <a:moveTo>
                    <a:pt x="1" y="0"/>
                  </a:moveTo>
                  <a:lnTo>
                    <a:pt x="1" y="619"/>
                  </a:lnTo>
                  <a:lnTo>
                    <a:pt x="15905" y="619"/>
                  </a:lnTo>
                  <a:lnTo>
                    <a:pt x="1590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190" name="Google Shape;190;p17"/>
            <p:cNvSpPr/>
            <p:nvPr/>
          </p:nvSpPr>
          <p:spPr>
            <a:xfrm rot="5400000" flipH="1">
              <a:off x="7070206" y="2626997"/>
              <a:ext cx="2723286" cy="2723286"/>
            </a:xfrm>
            <a:custGeom>
              <a:avLst/>
              <a:gdLst/>
              <a:ahLst/>
              <a:cxnLst/>
              <a:rect l="l" t="t" r="r" b="b"/>
              <a:pathLst>
                <a:path w="15917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17" y="15917"/>
                  </a:lnTo>
                  <a:lnTo>
                    <a:pt x="1591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191" name="Google Shape;191;p17"/>
            <p:cNvSpPr/>
            <p:nvPr/>
          </p:nvSpPr>
          <p:spPr>
            <a:xfrm rot="5400000" flipH="1">
              <a:off x="7064047" y="2620837"/>
              <a:ext cx="2737486" cy="2737486"/>
            </a:xfrm>
            <a:custGeom>
              <a:avLst/>
              <a:gdLst/>
              <a:ahLst/>
              <a:cxnLst/>
              <a:rect l="l" t="t" r="r" b="b"/>
              <a:pathLst>
                <a:path w="16000" h="16000" extrusionOk="0">
                  <a:moveTo>
                    <a:pt x="95" y="0"/>
                  </a:moveTo>
                  <a:lnTo>
                    <a:pt x="0" y="95"/>
                  </a:lnTo>
                  <a:lnTo>
                    <a:pt x="15916" y="16000"/>
                  </a:lnTo>
                  <a:lnTo>
                    <a:pt x="16000" y="1591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192" name="Google Shape;192;p17"/>
            <p:cNvSpPr/>
            <p:nvPr/>
          </p:nvSpPr>
          <p:spPr>
            <a:xfrm rot="5400000" flipH="1">
              <a:off x="7401867" y="2280793"/>
              <a:ext cx="2383324" cy="3051100"/>
            </a:xfrm>
            <a:custGeom>
              <a:avLst/>
              <a:gdLst/>
              <a:ahLst/>
              <a:cxnLst/>
              <a:rect l="l" t="t" r="r" b="b"/>
              <a:pathLst>
                <a:path w="13930" h="17833" extrusionOk="0">
                  <a:moveTo>
                    <a:pt x="107" y="1"/>
                  </a:moveTo>
                  <a:lnTo>
                    <a:pt x="0" y="72"/>
                  </a:lnTo>
                  <a:lnTo>
                    <a:pt x="13823" y="17832"/>
                  </a:lnTo>
                  <a:lnTo>
                    <a:pt x="13929" y="17761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193" name="Google Shape;193;p17"/>
            <p:cNvSpPr/>
            <p:nvPr/>
          </p:nvSpPr>
          <p:spPr>
            <a:xfrm rot="5400000" flipH="1">
              <a:off x="7736609" y="1946223"/>
              <a:ext cx="1988442" cy="3317491"/>
            </a:xfrm>
            <a:custGeom>
              <a:avLst/>
              <a:gdLst/>
              <a:ahLst/>
              <a:cxnLst/>
              <a:rect l="l" t="t" r="r" b="b"/>
              <a:pathLst>
                <a:path w="11622" h="19390" extrusionOk="0">
                  <a:moveTo>
                    <a:pt x="107" y="0"/>
                  </a:moveTo>
                  <a:lnTo>
                    <a:pt x="1" y="59"/>
                  </a:lnTo>
                  <a:lnTo>
                    <a:pt x="11515" y="19389"/>
                  </a:lnTo>
                  <a:lnTo>
                    <a:pt x="11622" y="19329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194" name="Google Shape;194;p17"/>
            <p:cNvSpPr/>
            <p:nvPr/>
          </p:nvSpPr>
          <p:spPr>
            <a:xfrm rot="5400000" flipH="1">
              <a:off x="8058097" y="1620472"/>
              <a:ext cx="1567378" cy="3535284"/>
            </a:xfrm>
            <a:custGeom>
              <a:avLst/>
              <a:gdLst/>
              <a:ahLst/>
              <a:cxnLst/>
              <a:rect l="l" t="t" r="r" b="b"/>
              <a:pathLst>
                <a:path w="9161" h="20663" extrusionOk="0">
                  <a:moveTo>
                    <a:pt x="120" y="0"/>
                  </a:moveTo>
                  <a:lnTo>
                    <a:pt x="1" y="48"/>
                  </a:lnTo>
                  <a:lnTo>
                    <a:pt x="9041" y="20662"/>
                  </a:lnTo>
                  <a:lnTo>
                    <a:pt x="9160" y="20614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195" name="Google Shape;195;p17"/>
            <p:cNvSpPr/>
            <p:nvPr/>
          </p:nvSpPr>
          <p:spPr>
            <a:xfrm rot="5400000" flipH="1">
              <a:off x="8366490" y="1310198"/>
              <a:ext cx="1119629" cy="3696111"/>
            </a:xfrm>
            <a:custGeom>
              <a:avLst/>
              <a:gdLst/>
              <a:ahLst/>
              <a:cxnLst/>
              <a:rect l="l" t="t" r="r" b="b"/>
              <a:pathLst>
                <a:path w="6544" h="21603" extrusionOk="0">
                  <a:moveTo>
                    <a:pt x="120" y="0"/>
                  </a:moveTo>
                  <a:lnTo>
                    <a:pt x="1" y="36"/>
                  </a:lnTo>
                  <a:lnTo>
                    <a:pt x="6413" y="21602"/>
                  </a:lnTo>
                  <a:lnTo>
                    <a:pt x="6543" y="21567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196" name="Google Shape;196;p17"/>
            <p:cNvSpPr/>
            <p:nvPr/>
          </p:nvSpPr>
          <p:spPr>
            <a:xfrm rot="5400000" flipH="1">
              <a:off x="8652471" y="1022166"/>
              <a:ext cx="655626" cy="3799964"/>
            </a:xfrm>
            <a:custGeom>
              <a:avLst/>
              <a:gdLst/>
              <a:ahLst/>
              <a:cxnLst/>
              <a:rect l="l" t="t" r="r" b="b"/>
              <a:pathLst>
                <a:path w="3832" h="22210" extrusionOk="0">
                  <a:moveTo>
                    <a:pt x="132" y="1"/>
                  </a:moveTo>
                  <a:lnTo>
                    <a:pt x="1" y="13"/>
                  </a:lnTo>
                  <a:lnTo>
                    <a:pt x="3712" y="22210"/>
                  </a:lnTo>
                  <a:lnTo>
                    <a:pt x="3831" y="22197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197" name="Google Shape;197;p17"/>
            <p:cNvSpPr/>
            <p:nvPr/>
          </p:nvSpPr>
          <p:spPr>
            <a:xfrm rot="5400000" flipH="1">
              <a:off x="8913985" y="754494"/>
              <a:ext cx="181358" cy="3848726"/>
            </a:xfrm>
            <a:custGeom>
              <a:avLst/>
              <a:gdLst/>
              <a:ahLst/>
              <a:cxnLst/>
              <a:rect l="l" t="t" r="r" b="b"/>
              <a:pathLst>
                <a:path w="1060" h="22495" extrusionOk="0">
                  <a:moveTo>
                    <a:pt x="0" y="0"/>
                  </a:moveTo>
                  <a:lnTo>
                    <a:pt x="928" y="22495"/>
                  </a:lnTo>
                  <a:lnTo>
                    <a:pt x="1059" y="22482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198" name="Google Shape;198;p17"/>
            <p:cNvSpPr/>
            <p:nvPr/>
          </p:nvSpPr>
          <p:spPr>
            <a:xfrm rot="5400000" flipH="1">
              <a:off x="5502924" y="4161436"/>
              <a:ext cx="3793814" cy="704389"/>
            </a:xfrm>
            <a:custGeom>
              <a:avLst/>
              <a:gdLst/>
              <a:ahLst/>
              <a:cxnLst/>
              <a:rect l="l" t="t" r="r" b="b"/>
              <a:pathLst>
                <a:path w="22174" h="4117" extrusionOk="0">
                  <a:moveTo>
                    <a:pt x="25" y="0"/>
                  </a:moveTo>
                  <a:lnTo>
                    <a:pt x="1" y="119"/>
                  </a:lnTo>
                  <a:lnTo>
                    <a:pt x="22150" y="4116"/>
                  </a:lnTo>
                  <a:lnTo>
                    <a:pt x="22174" y="398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199" name="Google Shape;199;p17"/>
            <p:cNvSpPr/>
            <p:nvPr/>
          </p:nvSpPr>
          <p:spPr>
            <a:xfrm rot="5400000" flipH="1">
              <a:off x="5796174" y="3872461"/>
              <a:ext cx="3681748" cy="1166169"/>
            </a:xfrm>
            <a:custGeom>
              <a:avLst/>
              <a:gdLst/>
              <a:ahLst/>
              <a:cxnLst/>
              <a:rect l="l" t="t" r="r" b="b"/>
              <a:pathLst>
                <a:path w="21519" h="6816" extrusionOk="0">
                  <a:moveTo>
                    <a:pt x="35" y="0"/>
                  </a:moveTo>
                  <a:lnTo>
                    <a:pt x="0" y="119"/>
                  </a:lnTo>
                  <a:lnTo>
                    <a:pt x="21483" y="6816"/>
                  </a:lnTo>
                  <a:lnTo>
                    <a:pt x="21518" y="6697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00" name="Google Shape;200;p17"/>
            <p:cNvSpPr/>
            <p:nvPr/>
          </p:nvSpPr>
          <p:spPr>
            <a:xfrm rot="5400000" flipH="1">
              <a:off x="6107560" y="3563126"/>
              <a:ext cx="3514762" cy="1609984"/>
            </a:xfrm>
            <a:custGeom>
              <a:avLst/>
              <a:gdLst/>
              <a:ahLst/>
              <a:cxnLst/>
              <a:rect l="l" t="t" r="r" b="b"/>
              <a:pathLst>
                <a:path w="20543" h="9410" extrusionOk="0">
                  <a:moveTo>
                    <a:pt x="48" y="0"/>
                  </a:moveTo>
                  <a:lnTo>
                    <a:pt x="0" y="108"/>
                  </a:lnTo>
                  <a:lnTo>
                    <a:pt x="20495" y="9410"/>
                  </a:lnTo>
                  <a:lnTo>
                    <a:pt x="20543" y="930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01" name="Google Shape;201;p17"/>
            <p:cNvSpPr/>
            <p:nvPr/>
          </p:nvSpPr>
          <p:spPr>
            <a:xfrm rot="5400000" flipH="1">
              <a:off x="6433147" y="3237538"/>
              <a:ext cx="3293025" cy="2031215"/>
            </a:xfrm>
            <a:custGeom>
              <a:avLst/>
              <a:gdLst/>
              <a:ahLst/>
              <a:cxnLst/>
              <a:rect l="l" t="t" r="r" b="b"/>
              <a:pathLst>
                <a:path w="19247" h="11872" extrusionOk="0">
                  <a:moveTo>
                    <a:pt x="60" y="0"/>
                  </a:moveTo>
                  <a:lnTo>
                    <a:pt x="0" y="107"/>
                  </a:lnTo>
                  <a:lnTo>
                    <a:pt x="19175" y="11872"/>
                  </a:lnTo>
                  <a:lnTo>
                    <a:pt x="19247" y="1176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02" name="Google Shape;202;p17"/>
            <p:cNvSpPr/>
            <p:nvPr/>
          </p:nvSpPr>
          <p:spPr>
            <a:xfrm rot="5400000" flipH="1">
              <a:off x="6768828" y="2901684"/>
              <a:ext cx="3020474" cy="2422162"/>
            </a:xfrm>
            <a:custGeom>
              <a:avLst/>
              <a:gdLst/>
              <a:ahLst/>
              <a:cxnLst/>
              <a:rect l="l" t="t" r="r" b="b"/>
              <a:pathLst>
                <a:path w="17654" h="14157" extrusionOk="0">
                  <a:moveTo>
                    <a:pt x="72" y="1"/>
                  </a:moveTo>
                  <a:lnTo>
                    <a:pt x="1" y="107"/>
                  </a:lnTo>
                  <a:lnTo>
                    <a:pt x="17571" y="14156"/>
                  </a:lnTo>
                  <a:lnTo>
                    <a:pt x="17653" y="1404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03" name="Google Shape;203;p17"/>
            <p:cNvSpPr/>
            <p:nvPr/>
          </p:nvSpPr>
          <p:spPr>
            <a:xfrm rot="5400000" flipH="1">
              <a:off x="7070206" y="5350092"/>
              <a:ext cx="2723286" cy="2723286"/>
            </a:xfrm>
            <a:custGeom>
              <a:avLst/>
              <a:gdLst/>
              <a:ahLst/>
              <a:cxnLst/>
              <a:rect l="l" t="t" r="r" b="b"/>
              <a:pathLst>
                <a:path w="15917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17" y="15917"/>
                  </a:lnTo>
                  <a:lnTo>
                    <a:pt x="1591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04" name="Google Shape;204;p17"/>
            <p:cNvSpPr/>
            <p:nvPr/>
          </p:nvSpPr>
          <p:spPr>
            <a:xfrm rot="5400000" flipH="1">
              <a:off x="7801799" y="4616285"/>
              <a:ext cx="1257875" cy="2725510"/>
            </a:xfrm>
            <a:custGeom>
              <a:avLst/>
              <a:gdLst/>
              <a:ahLst/>
              <a:cxnLst/>
              <a:rect l="l" t="t" r="r" b="b"/>
              <a:pathLst>
                <a:path w="7352" h="15930" extrusionOk="0">
                  <a:moveTo>
                    <a:pt x="7352" y="1"/>
                  </a:moveTo>
                  <a:lnTo>
                    <a:pt x="1" y="15929"/>
                  </a:lnTo>
                  <a:lnTo>
                    <a:pt x="7352" y="15929"/>
                  </a:lnTo>
                  <a:lnTo>
                    <a:pt x="735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05" name="Google Shape;205;p17"/>
            <p:cNvSpPr/>
            <p:nvPr/>
          </p:nvSpPr>
          <p:spPr>
            <a:xfrm rot="5400000" flipH="1">
              <a:off x="7071318" y="8072075"/>
              <a:ext cx="2721062" cy="2723286"/>
            </a:xfrm>
            <a:custGeom>
              <a:avLst/>
              <a:gdLst/>
              <a:ahLst/>
              <a:cxnLst/>
              <a:rect l="l" t="t" r="r" b="b"/>
              <a:pathLst>
                <a:path w="15904" h="15917" extrusionOk="0">
                  <a:moveTo>
                    <a:pt x="0" y="1"/>
                  </a:moveTo>
                  <a:lnTo>
                    <a:pt x="0" y="15917"/>
                  </a:lnTo>
                  <a:lnTo>
                    <a:pt x="15904" y="15917"/>
                  </a:lnTo>
                  <a:lnTo>
                    <a:pt x="1590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06" name="Google Shape;206;p17"/>
            <p:cNvSpPr/>
            <p:nvPr/>
          </p:nvSpPr>
          <p:spPr>
            <a:xfrm rot="5400000" flipH="1">
              <a:off x="7077306" y="8066087"/>
              <a:ext cx="2710967" cy="2725168"/>
            </a:xfrm>
            <a:custGeom>
              <a:avLst/>
              <a:gdLst/>
              <a:ahLst/>
              <a:cxnLst/>
              <a:rect l="l" t="t" r="r" b="b"/>
              <a:pathLst>
                <a:path w="15845" h="15928" extrusionOk="0">
                  <a:moveTo>
                    <a:pt x="7899" y="0"/>
                  </a:moveTo>
                  <a:lnTo>
                    <a:pt x="0" y="15928"/>
                  </a:lnTo>
                  <a:lnTo>
                    <a:pt x="15845" y="15928"/>
                  </a:lnTo>
                  <a:lnTo>
                    <a:pt x="7899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07" name="Google Shape;207;p17"/>
            <p:cNvSpPr/>
            <p:nvPr/>
          </p:nvSpPr>
          <p:spPr>
            <a:xfrm rot="5400000" flipH="1">
              <a:off x="8511070" y="4023205"/>
              <a:ext cx="620896" cy="620725"/>
            </a:xfrm>
            <a:custGeom>
              <a:avLst/>
              <a:gdLst/>
              <a:ahLst/>
              <a:cxnLst/>
              <a:rect l="l" t="t" r="r" b="b"/>
              <a:pathLst>
                <a:path w="3629" h="3628" extrusionOk="0">
                  <a:moveTo>
                    <a:pt x="1820" y="0"/>
                  </a:moveTo>
                  <a:cubicBezTo>
                    <a:pt x="821" y="0"/>
                    <a:pt x="1" y="821"/>
                    <a:pt x="1" y="1820"/>
                  </a:cubicBezTo>
                  <a:cubicBezTo>
                    <a:pt x="1" y="2819"/>
                    <a:pt x="821" y="3628"/>
                    <a:pt x="1820" y="3628"/>
                  </a:cubicBezTo>
                  <a:cubicBezTo>
                    <a:pt x="2820" y="3628"/>
                    <a:pt x="3629" y="2819"/>
                    <a:pt x="3629" y="1820"/>
                  </a:cubicBezTo>
                  <a:cubicBezTo>
                    <a:pt x="3629" y="821"/>
                    <a:pt x="2820" y="0"/>
                    <a:pt x="182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08" name="Google Shape;208;p17"/>
            <p:cNvSpPr/>
            <p:nvPr/>
          </p:nvSpPr>
          <p:spPr>
            <a:xfrm rot="5400000" flipH="1">
              <a:off x="7071147" y="-95157"/>
              <a:ext cx="2721404" cy="2723286"/>
            </a:xfrm>
            <a:custGeom>
              <a:avLst/>
              <a:gdLst/>
              <a:ahLst/>
              <a:cxnLst/>
              <a:rect l="l" t="t" r="r" b="b"/>
              <a:pathLst>
                <a:path w="15906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05" y="15917"/>
                  </a:lnTo>
                  <a:lnTo>
                    <a:pt x="15905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09" name="Google Shape;209;p17"/>
            <p:cNvSpPr/>
            <p:nvPr/>
          </p:nvSpPr>
          <p:spPr>
            <a:xfrm rot="5400000" flipH="1">
              <a:off x="7450719" y="8451647"/>
              <a:ext cx="1964147" cy="1964147"/>
            </a:xfrm>
            <a:custGeom>
              <a:avLst/>
              <a:gdLst/>
              <a:ahLst/>
              <a:cxnLst/>
              <a:rect l="l" t="t" r="r" b="b"/>
              <a:pathLst>
                <a:path w="11480" h="11480" extrusionOk="0">
                  <a:moveTo>
                    <a:pt x="5734" y="0"/>
                  </a:moveTo>
                  <a:cubicBezTo>
                    <a:pt x="2570" y="0"/>
                    <a:pt x="1" y="2570"/>
                    <a:pt x="1" y="5746"/>
                  </a:cubicBezTo>
                  <a:cubicBezTo>
                    <a:pt x="1" y="8910"/>
                    <a:pt x="2570" y="11480"/>
                    <a:pt x="5734" y="11480"/>
                  </a:cubicBezTo>
                  <a:cubicBezTo>
                    <a:pt x="8910" y="11480"/>
                    <a:pt x="11479" y="8910"/>
                    <a:pt x="11479" y="5746"/>
                  </a:cubicBezTo>
                  <a:cubicBezTo>
                    <a:pt x="11479" y="2570"/>
                    <a:pt x="8910" y="0"/>
                    <a:pt x="57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10" name="Google Shape;210;p17"/>
            <p:cNvSpPr/>
            <p:nvPr/>
          </p:nvSpPr>
          <p:spPr>
            <a:xfrm rot="5400000" flipH="1">
              <a:off x="8180350" y="9183331"/>
              <a:ext cx="503013" cy="500789"/>
            </a:xfrm>
            <a:custGeom>
              <a:avLst/>
              <a:gdLst/>
              <a:ahLst/>
              <a:cxnLst/>
              <a:rect l="l" t="t" r="r" b="b"/>
              <a:pathLst>
                <a:path w="2940" h="2927" extrusionOk="0">
                  <a:moveTo>
                    <a:pt x="1" y="1"/>
                  </a:moveTo>
                  <a:cubicBezTo>
                    <a:pt x="1393" y="1441"/>
                    <a:pt x="1393" y="1488"/>
                    <a:pt x="1" y="2927"/>
                  </a:cubicBezTo>
                  <a:cubicBezTo>
                    <a:pt x="721" y="2237"/>
                    <a:pt x="1093" y="1892"/>
                    <a:pt x="1466" y="1892"/>
                  </a:cubicBezTo>
                  <a:cubicBezTo>
                    <a:pt x="1839" y="1892"/>
                    <a:pt x="2214" y="2237"/>
                    <a:pt x="2939" y="2927"/>
                  </a:cubicBezTo>
                  <a:cubicBezTo>
                    <a:pt x="1547" y="1488"/>
                    <a:pt x="1547" y="1441"/>
                    <a:pt x="2939" y="1"/>
                  </a:cubicBezTo>
                  <a:lnTo>
                    <a:pt x="2939" y="1"/>
                  </a:lnTo>
                  <a:cubicBezTo>
                    <a:pt x="2214" y="691"/>
                    <a:pt x="1839" y="1036"/>
                    <a:pt x="1466" y="1036"/>
                  </a:cubicBezTo>
                  <a:cubicBezTo>
                    <a:pt x="1093" y="1036"/>
                    <a:pt x="721" y="69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11" name="Google Shape;211;p17"/>
            <p:cNvSpPr/>
            <p:nvPr/>
          </p:nvSpPr>
          <p:spPr>
            <a:xfrm rot="5400000" flipH="1">
              <a:off x="7865879" y="8866807"/>
              <a:ext cx="1133662" cy="1133833"/>
            </a:xfrm>
            <a:custGeom>
              <a:avLst/>
              <a:gdLst/>
              <a:ahLst/>
              <a:cxnLst/>
              <a:rect l="l" t="t" r="r" b="b"/>
              <a:pathLst>
                <a:path w="6626" h="6627" extrusionOk="0">
                  <a:moveTo>
                    <a:pt x="3307" y="0"/>
                  </a:moveTo>
                  <a:cubicBezTo>
                    <a:pt x="3248" y="3200"/>
                    <a:pt x="3189" y="3248"/>
                    <a:pt x="1" y="3319"/>
                  </a:cubicBezTo>
                  <a:cubicBezTo>
                    <a:pt x="3189" y="3378"/>
                    <a:pt x="3248" y="3438"/>
                    <a:pt x="3307" y="6626"/>
                  </a:cubicBezTo>
                  <a:cubicBezTo>
                    <a:pt x="3379" y="3438"/>
                    <a:pt x="3438" y="3378"/>
                    <a:pt x="6626" y="3319"/>
                  </a:cubicBezTo>
                  <a:cubicBezTo>
                    <a:pt x="3438" y="3248"/>
                    <a:pt x="3379" y="3200"/>
                    <a:pt x="330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12" name="Google Shape;212;p17"/>
            <p:cNvSpPr/>
            <p:nvPr/>
          </p:nvSpPr>
          <p:spPr>
            <a:xfrm rot="5400000" flipH="1">
              <a:off x="8121315" y="955011"/>
              <a:ext cx="2721404" cy="622949"/>
            </a:xfrm>
            <a:custGeom>
              <a:avLst/>
              <a:gdLst/>
              <a:ahLst/>
              <a:cxnLst/>
              <a:rect l="l" t="t" r="r" b="b"/>
              <a:pathLst>
                <a:path w="15906" h="3641" extrusionOk="0">
                  <a:moveTo>
                    <a:pt x="1" y="1"/>
                  </a:moveTo>
                  <a:lnTo>
                    <a:pt x="1" y="3641"/>
                  </a:lnTo>
                  <a:lnTo>
                    <a:pt x="15905" y="3641"/>
                  </a:lnTo>
                  <a:lnTo>
                    <a:pt x="1222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13" name="Google Shape;213;p17"/>
            <p:cNvSpPr/>
            <p:nvPr/>
          </p:nvSpPr>
          <p:spPr>
            <a:xfrm rot="5400000" flipH="1">
              <a:off x="7070131" y="-94120"/>
              <a:ext cx="1233580" cy="1233409"/>
            </a:xfrm>
            <a:custGeom>
              <a:avLst/>
              <a:gdLst/>
              <a:ahLst/>
              <a:cxnLst/>
              <a:rect l="l" t="t" r="r" b="b"/>
              <a:pathLst>
                <a:path w="7210" h="7209" extrusionOk="0">
                  <a:moveTo>
                    <a:pt x="1" y="0"/>
                  </a:moveTo>
                  <a:lnTo>
                    <a:pt x="1" y="7209"/>
                  </a:lnTo>
                  <a:lnTo>
                    <a:pt x="7209" y="7209"/>
                  </a:lnTo>
                  <a:lnTo>
                    <a:pt x="720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14" name="Google Shape;214;p17"/>
            <p:cNvSpPr/>
            <p:nvPr/>
          </p:nvSpPr>
          <p:spPr>
            <a:xfrm rot="5400000" flipH="1">
              <a:off x="7071156" y="6606855"/>
              <a:ext cx="1465582" cy="1467464"/>
            </a:xfrm>
            <a:custGeom>
              <a:avLst/>
              <a:gdLst/>
              <a:ahLst/>
              <a:cxnLst/>
              <a:rect l="l" t="t" r="r" b="b"/>
              <a:pathLst>
                <a:path w="8566" h="8577" extrusionOk="0">
                  <a:moveTo>
                    <a:pt x="1" y="1"/>
                  </a:moveTo>
                  <a:lnTo>
                    <a:pt x="1" y="8577"/>
                  </a:lnTo>
                  <a:lnTo>
                    <a:pt x="8566" y="8577"/>
                  </a:lnTo>
                  <a:cubicBezTo>
                    <a:pt x="8566" y="3842"/>
                    <a:pt x="4735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15" name="Google Shape;215;p17"/>
            <p:cNvSpPr/>
            <p:nvPr/>
          </p:nvSpPr>
          <p:spPr>
            <a:xfrm rot="5400000" flipH="1">
              <a:off x="7070215" y="2627006"/>
              <a:ext cx="1467464" cy="1467464"/>
            </a:xfrm>
            <a:custGeom>
              <a:avLst/>
              <a:gdLst/>
              <a:ahLst/>
              <a:cxnLst/>
              <a:rect l="l" t="t" r="r" b="b"/>
              <a:pathLst>
                <a:path w="8577" h="8577" extrusionOk="0">
                  <a:moveTo>
                    <a:pt x="8577" y="1"/>
                  </a:moveTo>
                  <a:cubicBezTo>
                    <a:pt x="3842" y="1"/>
                    <a:pt x="1" y="3842"/>
                    <a:pt x="1" y="8577"/>
                  </a:cubicBezTo>
                  <a:lnTo>
                    <a:pt x="8577" y="8577"/>
                  </a:lnTo>
                  <a:lnTo>
                    <a:pt x="857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16" name="Google Shape;216;p17"/>
            <p:cNvSpPr/>
            <p:nvPr/>
          </p:nvSpPr>
          <p:spPr>
            <a:xfrm rot="5400000" flipH="1">
              <a:off x="7449704" y="1663253"/>
              <a:ext cx="476323" cy="478376"/>
            </a:xfrm>
            <a:custGeom>
              <a:avLst/>
              <a:gdLst/>
              <a:ahLst/>
              <a:cxnLst/>
              <a:rect l="l" t="t" r="r" b="b"/>
              <a:pathLst>
                <a:path w="2784" h="2796" extrusionOk="0">
                  <a:moveTo>
                    <a:pt x="2784" y="0"/>
                  </a:moveTo>
                  <a:cubicBezTo>
                    <a:pt x="2099" y="660"/>
                    <a:pt x="1745" y="990"/>
                    <a:pt x="1392" y="990"/>
                  </a:cubicBezTo>
                  <a:cubicBezTo>
                    <a:pt x="1038" y="990"/>
                    <a:pt x="684" y="660"/>
                    <a:pt x="0" y="0"/>
                  </a:cubicBezTo>
                  <a:lnTo>
                    <a:pt x="0" y="0"/>
                  </a:lnTo>
                  <a:cubicBezTo>
                    <a:pt x="1320" y="1380"/>
                    <a:pt x="1320" y="1415"/>
                    <a:pt x="0" y="2795"/>
                  </a:cubicBezTo>
                  <a:cubicBezTo>
                    <a:pt x="684" y="2135"/>
                    <a:pt x="1038" y="1805"/>
                    <a:pt x="1392" y="1805"/>
                  </a:cubicBezTo>
                  <a:cubicBezTo>
                    <a:pt x="1745" y="1805"/>
                    <a:pt x="2099" y="2135"/>
                    <a:pt x="2784" y="2795"/>
                  </a:cubicBezTo>
                  <a:cubicBezTo>
                    <a:pt x="1475" y="1415"/>
                    <a:pt x="1475" y="138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17" name="Google Shape;217;p17"/>
            <p:cNvSpPr/>
            <p:nvPr/>
          </p:nvSpPr>
          <p:spPr>
            <a:xfrm rot="5400000" flipH="1">
              <a:off x="7147551" y="1361101"/>
              <a:ext cx="1080794" cy="1080794"/>
            </a:xfrm>
            <a:custGeom>
              <a:avLst/>
              <a:gdLst/>
              <a:ahLst/>
              <a:cxnLst/>
              <a:rect l="l" t="t" r="r" b="b"/>
              <a:pathLst>
                <a:path w="6317" h="6317" extrusionOk="0">
                  <a:moveTo>
                    <a:pt x="3152" y="1"/>
                  </a:moveTo>
                  <a:cubicBezTo>
                    <a:pt x="3093" y="3046"/>
                    <a:pt x="3046" y="3094"/>
                    <a:pt x="1" y="3165"/>
                  </a:cubicBezTo>
                  <a:cubicBezTo>
                    <a:pt x="3046" y="3224"/>
                    <a:pt x="3093" y="3272"/>
                    <a:pt x="3152" y="6317"/>
                  </a:cubicBezTo>
                  <a:cubicBezTo>
                    <a:pt x="3224" y="3272"/>
                    <a:pt x="3271" y="3224"/>
                    <a:pt x="6317" y="3165"/>
                  </a:cubicBezTo>
                  <a:cubicBezTo>
                    <a:pt x="3271" y="3094"/>
                    <a:pt x="3224" y="3046"/>
                    <a:pt x="31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18" name="Google Shape;218;p17"/>
            <p:cNvSpPr/>
            <p:nvPr/>
          </p:nvSpPr>
          <p:spPr>
            <a:xfrm rot="5400000" flipH="1">
              <a:off x="8299423" y="3856214"/>
              <a:ext cx="264852" cy="2723286"/>
            </a:xfrm>
            <a:custGeom>
              <a:avLst/>
              <a:gdLst/>
              <a:ahLst/>
              <a:cxnLst/>
              <a:rect l="l" t="t" r="r" b="b"/>
              <a:pathLst>
                <a:path w="1548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47" y="15917"/>
                  </a:lnTo>
                  <a:lnTo>
                    <a:pt x="154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</p:grpSp>
      <p:grpSp>
        <p:nvGrpSpPr>
          <p:cNvPr id="219" name="Google Shape;219;p17"/>
          <p:cNvGrpSpPr/>
          <p:nvPr/>
        </p:nvGrpSpPr>
        <p:grpSpPr>
          <a:xfrm>
            <a:off x="-2909177" y="-96197"/>
            <a:ext cx="3435979" cy="10243401"/>
            <a:chOff x="-2829557" y="-102258"/>
            <a:chExt cx="3341939" cy="10888465"/>
          </a:xfrm>
        </p:grpSpPr>
        <p:sp>
          <p:nvSpPr>
            <p:cNvPr id="220" name="Google Shape;220;p17"/>
            <p:cNvSpPr/>
            <p:nvPr/>
          </p:nvSpPr>
          <p:spPr>
            <a:xfrm rot="-5400000" flipH="1">
              <a:off x="-3646957" y="9372552"/>
              <a:ext cx="2721404" cy="105907"/>
            </a:xfrm>
            <a:custGeom>
              <a:avLst/>
              <a:gdLst/>
              <a:ahLst/>
              <a:cxnLst/>
              <a:rect l="l" t="t" r="r" b="b"/>
              <a:pathLst>
                <a:path w="15906" h="619" extrusionOk="0">
                  <a:moveTo>
                    <a:pt x="1" y="0"/>
                  </a:moveTo>
                  <a:lnTo>
                    <a:pt x="1" y="619"/>
                  </a:lnTo>
                  <a:lnTo>
                    <a:pt x="15905" y="619"/>
                  </a:lnTo>
                  <a:lnTo>
                    <a:pt x="1590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21" name="Google Shape;221;p17"/>
            <p:cNvSpPr/>
            <p:nvPr/>
          </p:nvSpPr>
          <p:spPr>
            <a:xfrm rot="-5400000" flipH="1">
              <a:off x="-2233473" y="5341708"/>
              <a:ext cx="2723286" cy="2723286"/>
            </a:xfrm>
            <a:custGeom>
              <a:avLst/>
              <a:gdLst/>
              <a:ahLst/>
              <a:cxnLst/>
              <a:rect l="l" t="t" r="r" b="b"/>
              <a:pathLst>
                <a:path w="15917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17" y="15917"/>
                  </a:lnTo>
                  <a:lnTo>
                    <a:pt x="1591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22" name="Google Shape;222;p17"/>
            <p:cNvSpPr/>
            <p:nvPr/>
          </p:nvSpPr>
          <p:spPr>
            <a:xfrm rot="-5400000" flipH="1">
              <a:off x="-2241515" y="5333667"/>
              <a:ext cx="2737486" cy="2737486"/>
            </a:xfrm>
            <a:custGeom>
              <a:avLst/>
              <a:gdLst/>
              <a:ahLst/>
              <a:cxnLst/>
              <a:rect l="l" t="t" r="r" b="b"/>
              <a:pathLst>
                <a:path w="16000" h="16000" extrusionOk="0">
                  <a:moveTo>
                    <a:pt x="95" y="0"/>
                  </a:moveTo>
                  <a:lnTo>
                    <a:pt x="0" y="95"/>
                  </a:lnTo>
                  <a:lnTo>
                    <a:pt x="15916" y="16000"/>
                  </a:lnTo>
                  <a:lnTo>
                    <a:pt x="16000" y="1591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23" name="Google Shape;223;p17"/>
            <p:cNvSpPr/>
            <p:nvPr/>
          </p:nvSpPr>
          <p:spPr>
            <a:xfrm rot="-5400000" flipH="1">
              <a:off x="-2225173" y="5360098"/>
              <a:ext cx="2383324" cy="3051100"/>
            </a:xfrm>
            <a:custGeom>
              <a:avLst/>
              <a:gdLst/>
              <a:ahLst/>
              <a:cxnLst/>
              <a:rect l="l" t="t" r="r" b="b"/>
              <a:pathLst>
                <a:path w="13930" h="17833" extrusionOk="0">
                  <a:moveTo>
                    <a:pt x="107" y="1"/>
                  </a:moveTo>
                  <a:lnTo>
                    <a:pt x="0" y="72"/>
                  </a:lnTo>
                  <a:lnTo>
                    <a:pt x="13823" y="17832"/>
                  </a:lnTo>
                  <a:lnTo>
                    <a:pt x="13929" y="17761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24" name="Google Shape;224;p17"/>
            <p:cNvSpPr/>
            <p:nvPr/>
          </p:nvSpPr>
          <p:spPr>
            <a:xfrm rot="-5400000" flipH="1">
              <a:off x="-2165032" y="5428276"/>
              <a:ext cx="1988442" cy="3317491"/>
            </a:xfrm>
            <a:custGeom>
              <a:avLst/>
              <a:gdLst/>
              <a:ahLst/>
              <a:cxnLst/>
              <a:rect l="l" t="t" r="r" b="b"/>
              <a:pathLst>
                <a:path w="11622" h="19390" extrusionOk="0">
                  <a:moveTo>
                    <a:pt x="107" y="0"/>
                  </a:moveTo>
                  <a:lnTo>
                    <a:pt x="1" y="59"/>
                  </a:lnTo>
                  <a:lnTo>
                    <a:pt x="11515" y="19389"/>
                  </a:lnTo>
                  <a:lnTo>
                    <a:pt x="11622" y="19329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25" name="Google Shape;225;p17"/>
            <p:cNvSpPr/>
            <p:nvPr/>
          </p:nvSpPr>
          <p:spPr>
            <a:xfrm rot="-5400000" flipH="1">
              <a:off x="-1736720" y="5826165"/>
              <a:ext cx="3793814" cy="704389"/>
            </a:xfrm>
            <a:custGeom>
              <a:avLst/>
              <a:gdLst/>
              <a:ahLst/>
              <a:cxnLst/>
              <a:rect l="l" t="t" r="r" b="b"/>
              <a:pathLst>
                <a:path w="22174" h="4117" extrusionOk="0">
                  <a:moveTo>
                    <a:pt x="25" y="0"/>
                  </a:moveTo>
                  <a:lnTo>
                    <a:pt x="1" y="119"/>
                  </a:lnTo>
                  <a:lnTo>
                    <a:pt x="22150" y="4116"/>
                  </a:lnTo>
                  <a:lnTo>
                    <a:pt x="22174" y="398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26" name="Google Shape;226;p17"/>
            <p:cNvSpPr/>
            <p:nvPr/>
          </p:nvSpPr>
          <p:spPr>
            <a:xfrm rot="-5400000" flipH="1">
              <a:off x="-1917904" y="5653361"/>
              <a:ext cx="3681748" cy="1166169"/>
            </a:xfrm>
            <a:custGeom>
              <a:avLst/>
              <a:gdLst/>
              <a:ahLst/>
              <a:cxnLst/>
              <a:rect l="l" t="t" r="r" b="b"/>
              <a:pathLst>
                <a:path w="21519" h="6816" extrusionOk="0">
                  <a:moveTo>
                    <a:pt x="35" y="0"/>
                  </a:moveTo>
                  <a:lnTo>
                    <a:pt x="0" y="119"/>
                  </a:lnTo>
                  <a:lnTo>
                    <a:pt x="21483" y="6816"/>
                  </a:lnTo>
                  <a:lnTo>
                    <a:pt x="21518" y="6697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27" name="Google Shape;227;p17"/>
            <p:cNvSpPr/>
            <p:nvPr/>
          </p:nvSpPr>
          <p:spPr>
            <a:xfrm rot="-5400000" flipH="1">
              <a:off x="-2062303" y="5518881"/>
              <a:ext cx="3514762" cy="1609984"/>
            </a:xfrm>
            <a:custGeom>
              <a:avLst/>
              <a:gdLst/>
              <a:ahLst/>
              <a:cxnLst/>
              <a:rect l="l" t="t" r="r" b="b"/>
              <a:pathLst>
                <a:path w="20543" h="9410" extrusionOk="0">
                  <a:moveTo>
                    <a:pt x="48" y="0"/>
                  </a:moveTo>
                  <a:lnTo>
                    <a:pt x="0" y="108"/>
                  </a:lnTo>
                  <a:lnTo>
                    <a:pt x="20495" y="9410"/>
                  </a:lnTo>
                  <a:lnTo>
                    <a:pt x="20543" y="930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28" name="Google Shape;228;p17"/>
            <p:cNvSpPr/>
            <p:nvPr/>
          </p:nvSpPr>
          <p:spPr>
            <a:xfrm rot="-5400000" flipH="1">
              <a:off x="-2166153" y="5423238"/>
              <a:ext cx="3293025" cy="2031215"/>
            </a:xfrm>
            <a:custGeom>
              <a:avLst/>
              <a:gdLst/>
              <a:ahLst/>
              <a:cxnLst/>
              <a:rect l="l" t="t" r="r" b="b"/>
              <a:pathLst>
                <a:path w="19247" h="11872" extrusionOk="0">
                  <a:moveTo>
                    <a:pt x="60" y="0"/>
                  </a:moveTo>
                  <a:lnTo>
                    <a:pt x="0" y="107"/>
                  </a:lnTo>
                  <a:lnTo>
                    <a:pt x="19175" y="11872"/>
                  </a:lnTo>
                  <a:lnTo>
                    <a:pt x="19247" y="1176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29" name="Google Shape;229;p17"/>
            <p:cNvSpPr/>
            <p:nvPr/>
          </p:nvSpPr>
          <p:spPr>
            <a:xfrm rot="-5400000" flipH="1">
              <a:off x="-2229284" y="5368144"/>
              <a:ext cx="3020474" cy="2422162"/>
            </a:xfrm>
            <a:custGeom>
              <a:avLst/>
              <a:gdLst/>
              <a:ahLst/>
              <a:cxnLst/>
              <a:rect l="l" t="t" r="r" b="b"/>
              <a:pathLst>
                <a:path w="17654" h="14157" extrusionOk="0">
                  <a:moveTo>
                    <a:pt x="72" y="1"/>
                  </a:moveTo>
                  <a:lnTo>
                    <a:pt x="1" y="107"/>
                  </a:lnTo>
                  <a:lnTo>
                    <a:pt x="17571" y="14156"/>
                  </a:lnTo>
                  <a:lnTo>
                    <a:pt x="17653" y="1404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0" name="Google Shape;230;p17"/>
            <p:cNvSpPr/>
            <p:nvPr/>
          </p:nvSpPr>
          <p:spPr>
            <a:xfrm rot="-5400000" flipH="1">
              <a:off x="-2233473" y="2618613"/>
              <a:ext cx="2723286" cy="2723286"/>
            </a:xfrm>
            <a:custGeom>
              <a:avLst/>
              <a:gdLst/>
              <a:ahLst/>
              <a:cxnLst/>
              <a:rect l="l" t="t" r="r" b="b"/>
              <a:pathLst>
                <a:path w="15917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17" y="15917"/>
                  </a:lnTo>
                  <a:lnTo>
                    <a:pt x="1591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1" name="Google Shape;231;p17"/>
            <p:cNvSpPr/>
            <p:nvPr/>
          </p:nvSpPr>
          <p:spPr>
            <a:xfrm rot="-5400000" flipH="1">
              <a:off x="-1499656" y="3350196"/>
              <a:ext cx="1257875" cy="2725510"/>
            </a:xfrm>
            <a:custGeom>
              <a:avLst/>
              <a:gdLst/>
              <a:ahLst/>
              <a:cxnLst/>
              <a:rect l="l" t="t" r="r" b="b"/>
              <a:pathLst>
                <a:path w="7352" h="15930" extrusionOk="0">
                  <a:moveTo>
                    <a:pt x="7352" y="1"/>
                  </a:moveTo>
                  <a:lnTo>
                    <a:pt x="1" y="15929"/>
                  </a:lnTo>
                  <a:lnTo>
                    <a:pt x="7352" y="15929"/>
                  </a:lnTo>
                  <a:lnTo>
                    <a:pt x="735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2" name="Google Shape;232;p17"/>
            <p:cNvSpPr/>
            <p:nvPr/>
          </p:nvSpPr>
          <p:spPr>
            <a:xfrm rot="-5400000" flipH="1">
              <a:off x="-2232361" y="-103370"/>
              <a:ext cx="2721062" cy="2723286"/>
            </a:xfrm>
            <a:custGeom>
              <a:avLst/>
              <a:gdLst/>
              <a:ahLst/>
              <a:cxnLst/>
              <a:rect l="l" t="t" r="r" b="b"/>
              <a:pathLst>
                <a:path w="15904" h="15917" extrusionOk="0">
                  <a:moveTo>
                    <a:pt x="0" y="1"/>
                  </a:moveTo>
                  <a:lnTo>
                    <a:pt x="0" y="15917"/>
                  </a:lnTo>
                  <a:lnTo>
                    <a:pt x="15904" y="15917"/>
                  </a:lnTo>
                  <a:lnTo>
                    <a:pt x="1590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3" name="Google Shape;233;p17"/>
            <p:cNvSpPr/>
            <p:nvPr/>
          </p:nvSpPr>
          <p:spPr>
            <a:xfrm rot="-5400000" flipH="1">
              <a:off x="-2228255" y="-99264"/>
              <a:ext cx="2710967" cy="2725168"/>
            </a:xfrm>
            <a:custGeom>
              <a:avLst/>
              <a:gdLst/>
              <a:ahLst/>
              <a:cxnLst/>
              <a:rect l="l" t="t" r="r" b="b"/>
              <a:pathLst>
                <a:path w="15845" h="15928" extrusionOk="0">
                  <a:moveTo>
                    <a:pt x="7899" y="0"/>
                  </a:moveTo>
                  <a:lnTo>
                    <a:pt x="0" y="15928"/>
                  </a:lnTo>
                  <a:lnTo>
                    <a:pt x="15845" y="15928"/>
                  </a:lnTo>
                  <a:lnTo>
                    <a:pt x="7899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4" name="Google Shape;234;p17"/>
            <p:cNvSpPr/>
            <p:nvPr/>
          </p:nvSpPr>
          <p:spPr>
            <a:xfrm rot="-5400000" flipH="1">
              <a:off x="-1571947" y="6048060"/>
              <a:ext cx="620896" cy="620725"/>
            </a:xfrm>
            <a:custGeom>
              <a:avLst/>
              <a:gdLst/>
              <a:ahLst/>
              <a:cxnLst/>
              <a:rect l="l" t="t" r="r" b="b"/>
              <a:pathLst>
                <a:path w="3629" h="3628" extrusionOk="0">
                  <a:moveTo>
                    <a:pt x="1820" y="0"/>
                  </a:moveTo>
                  <a:cubicBezTo>
                    <a:pt x="821" y="0"/>
                    <a:pt x="1" y="821"/>
                    <a:pt x="1" y="1820"/>
                  </a:cubicBezTo>
                  <a:cubicBezTo>
                    <a:pt x="1" y="2819"/>
                    <a:pt x="821" y="3628"/>
                    <a:pt x="1820" y="3628"/>
                  </a:cubicBezTo>
                  <a:cubicBezTo>
                    <a:pt x="2820" y="3628"/>
                    <a:pt x="3629" y="2819"/>
                    <a:pt x="3629" y="1820"/>
                  </a:cubicBezTo>
                  <a:cubicBezTo>
                    <a:pt x="3629" y="821"/>
                    <a:pt x="2820" y="0"/>
                    <a:pt x="182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5" name="Google Shape;235;p17"/>
            <p:cNvSpPr/>
            <p:nvPr/>
          </p:nvSpPr>
          <p:spPr>
            <a:xfrm rot="-5400000" flipH="1">
              <a:off x="-2232532" y="8063862"/>
              <a:ext cx="2721404" cy="2723286"/>
            </a:xfrm>
            <a:custGeom>
              <a:avLst/>
              <a:gdLst/>
              <a:ahLst/>
              <a:cxnLst/>
              <a:rect l="l" t="t" r="r" b="b"/>
              <a:pathLst>
                <a:path w="15906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05" y="15917"/>
                  </a:lnTo>
                  <a:lnTo>
                    <a:pt x="15905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6" name="Google Shape;236;p17"/>
            <p:cNvSpPr/>
            <p:nvPr/>
          </p:nvSpPr>
          <p:spPr>
            <a:xfrm rot="-5400000" flipH="1">
              <a:off x="-1854847" y="276197"/>
              <a:ext cx="1964147" cy="1964147"/>
            </a:xfrm>
            <a:custGeom>
              <a:avLst/>
              <a:gdLst/>
              <a:ahLst/>
              <a:cxnLst/>
              <a:rect l="l" t="t" r="r" b="b"/>
              <a:pathLst>
                <a:path w="11480" h="11480" extrusionOk="0">
                  <a:moveTo>
                    <a:pt x="5734" y="0"/>
                  </a:moveTo>
                  <a:cubicBezTo>
                    <a:pt x="2570" y="0"/>
                    <a:pt x="1" y="2570"/>
                    <a:pt x="1" y="5746"/>
                  </a:cubicBezTo>
                  <a:cubicBezTo>
                    <a:pt x="1" y="8910"/>
                    <a:pt x="2570" y="11480"/>
                    <a:pt x="5734" y="11480"/>
                  </a:cubicBezTo>
                  <a:cubicBezTo>
                    <a:pt x="8910" y="11480"/>
                    <a:pt x="11479" y="8910"/>
                    <a:pt x="11479" y="5746"/>
                  </a:cubicBezTo>
                  <a:cubicBezTo>
                    <a:pt x="11479" y="2570"/>
                    <a:pt x="8910" y="0"/>
                    <a:pt x="57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7" name="Google Shape;237;p17"/>
            <p:cNvSpPr/>
            <p:nvPr/>
          </p:nvSpPr>
          <p:spPr>
            <a:xfrm rot="-5400000" flipH="1">
              <a:off x="-1123345" y="1007871"/>
              <a:ext cx="503013" cy="500789"/>
            </a:xfrm>
            <a:custGeom>
              <a:avLst/>
              <a:gdLst/>
              <a:ahLst/>
              <a:cxnLst/>
              <a:rect l="l" t="t" r="r" b="b"/>
              <a:pathLst>
                <a:path w="2940" h="2927" extrusionOk="0">
                  <a:moveTo>
                    <a:pt x="1" y="1"/>
                  </a:moveTo>
                  <a:cubicBezTo>
                    <a:pt x="1393" y="1441"/>
                    <a:pt x="1393" y="1488"/>
                    <a:pt x="1" y="2927"/>
                  </a:cubicBezTo>
                  <a:cubicBezTo>
                    <a:pt x="721" y="2237"/>
                    <a:pt x="1093" y="1892"/>
                    <a:pt x="1466" y="1892"/>
                  </a:cubicBezTo>
                  <a:cubicBezTo>
                    <a:pt x="1839" y="1892"/>
                    <a:pt x="2214" y="2237"/>
                    <a:pt x="2939" y="2927"/>
                  </a:cubicBezTo>
                  <a:cubicBezTo>
                    <a:pt x="1547" y="1488"/>
                    <a:pt x="1547" y="1441"/>
                    <a:pt x="2939" y="1"/>
                  </a:cubicBezTo>
                  <a:lnTo>
                    <a:pt x="2939" y="1"/>
                  </a:lnTo>
                  <a:cubicBezTo>
                    <a:pt x="2214" y="691"/>
                    <a:pt x="1839" y="1036"/>
                    <a:pt x="1466" y="1036"/>
                  </a:cubicBezTo>
                  <a:cubicBezTo>
                    <a:pt x="1093" y="1036"/>
                    <a:pt x="721" y="69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8" name="Google Shape;238;p17"/>
            <p:cNvSpPr/>
            <p:nvPr/>
          </p:nvSpPr>
          <p:spPr>
            <a:xfrm rot="-5400000" flipH="1">
              <a:off x="-1439522" y="691351"/>
              <a:ext cx="1133662" cy="1133833"/>
            </a:xfrm>
            <a:custGeom>
              <a:avLst/>
              <a:gdLst/>
              <a:ahLst/>
              <a:cxnLst/>
              <a:rect l="l" t="t" r="r" b="b"/>
              <a:pathLst>
                <a:path w="6626" h="6627" extrusionOk="0">
                  <a:moveTo>
                    <a:pt x="3307" y="0"/>
                  </a:moveTo>
                  <a:cubicBezTo>
                    <a:pt x="3248" y="3200"/>
                    <a:pt x="3189" y="3248"/>
                    <a:pt x="1" y="3319"/>
                  </a:cubicBezTo>
                  <a:cubicBezTo>
                    <a:pt x="3189" y="3378"/>
                    <a:pt x="3248" y="3438"/>
                    <a:pt x="3307" y="6626"/>
                  </a:cubicBezTo>
                  <a:cubicBezTo>
                    <a:pt x="3379" y="3438"/>
                    <a:pt x="3438" y="3378"/>
                    <a:pt x="6626" y="3319"/>
                  </a:cubicBezTo>
                  <a:cubicBezTo>
                    <a:pt x="3438" y="3248"/>
                    <a:pt x="3379" y="3200"/>
                    <a:pt x="330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9" name="Google Shape;239;p17"/>
            <p:cNvSpPr/>
            <p:nvPr/>
          </p:nvSpPr>
          <p:spPr>
            <a:xfrm rot="-5400000" flipH="1">
              <a:off x="-3282701" y="9114031"/>
              <a:ext cx="2721404" cy="622949"/>
            </a:xfrm>
            <a:custGeom>
              <a:avLst/>
              <a:gdLst/>
              <a:ahLst/>
              <a:cxnLst/>
              <a:rect l="l" t="t" r="r" b="b"/>
              <a:pathLst>
                <a:path w="15906" h="3641" extrusionOk="0">
                  <a:moveTo>
                    <a:pt x="1" y="1"/>
                  </a:moveTo>
                  <a:lnTo>
                    <a:pt x="1" y="3641"/>
                  </a:lnTo>
                  <a:lnTo>
                    <a:pt x="15905" y="3641"/>
                  </a:lnTo>
                  <a:lnTo>
                    <a:pt x="1222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0" name="Google Shape;240;p17"/>
            <p:cNvSpPr/>
            <p:nvPr/>
          </p:nvSpPr>
          <p:spPr>
            <a:xfrm rot="-5400000" flipH="1">
              <a:off x="-743693" y="9552702"/>
              <a:ext cx="1233580" cy="1233409"/>
            </a:xfrm>
            <a:custGeom>
              <a:avLst/>
              <a:gdLst/>
              <a:ahLst/>
              <a:cxnLst/>
              <a:rect l="l" t="t" r="r" b="b"/>
              <a:pathLst>
                <a:path w="7210" h="7209" extrusionOk="0">
                  <a:moveTo>
                    <a:pt x="1" y="0"/>
                  </a:moveTo>
                  <a:lnTo>
                    <a:pt x="1" y="7209"/>
                  </a:lnTo>
                  <a:lnTo>
                    <a:pt x="7209" y="7209"/>
                  </a:lnTo>
                  <a:lnTo>
                    <a:pt x="720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1" name="Google Shape;241;p17"/>
            <p:cNvSpPr/>
            <p:nvPr/>
          </p:nvSpPr>
          <p:spPr>
            <a:xfrm rot="-5400000" flipH="1">
              <a:off x="-976719" y="2617672"/>
              <a:ext cx="1465582" cy="1467464"/>
            </a:xfrm>
            <a:custGeom>
              <a:avLst/>
              <a:gdLst/>
              <a:ahLst/>
              <a:cxnLst/>
              <a:rect l="l" t="t" r="r" b="b"/>
              <a:pathLst>
                <a:path w="8566" h="8577" extrusionOk="0">
                  <a:moveTo>
                    <a:pt x="1" y="1"/>
                  </a:moveTo>
                  <a:lnTo>
                    <a:pt x="1" y="8577"/>
                  </a:lnTo>
                  <a:lnTo>
                    <a:pt x="8566" y="8577"/>
                  </a:lnTo>
                  <a:cubicBezTo>
                    <a:pt x="8566" y="3842"/>
                    <a:pt x="4735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2" name="Google Shape;242;p17"/>
            <p:cNvSpPr/>
            <p:nvPr/>
          </p:nvSpPr>
          <p:spPr>
            <a:xfrm rot="-5400000" flipH="1">
              <a:off x="-977660" y="6597521"/>
              <a:ext cx="1467464" cy="1467464"/>
            </a:xfrm>
            <a:custGeom>
              <a:avLst/>
              <a:gdLst/>
              <a:ahLst/>
              <a:cxnLst/>
              <a:rect l="l" t="t" r="r" b="b"/>
              <a:pathLst>
                <a:path w="8577" h="8577" extrusionOk="0">
                  <a:moveTo>
                    <a:pt x="8577" y="1"/>
                  </a:moveTo>
                  <a:cubicBezTo>
                    <a:pt x="3842" y="1"/>
                    <a:pt x="1" y="3842"/>
                    <a:pt x="1" y="8577"/>
                  </a:cubicBezTo>
                  <a:lnTo>
                    <a:pt x="8577" y="8577"/>
                  </a:lnTo>
                  <a:lnTo>
                    <a:pt x="857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3" name="Google Shape;243;p17"/>
            <p:cNvSpPr/>
            <p:nvPr/>
          </p:nvSpPr>
          <p:spPr>
            <a:xfrm rot="-5400000" flipH="1">
              <a:off x="-366008" y="8550362"/>
              <a:ext cx="476323" cy="478376"/>
            </a:xfrm>
            <a:custGeom>
              <a:avLst/>
              <a:gdLst/>
              <a:ahLst/>
              <a:cxnLst/>
              <a:rect l="l" t="t" r="r" b="b"/>
              <a:pathLst>
                <a:path w="2784" h="2796" extrusionOk="0">
                  <a:moveTo>
                    <a:pt x="2784" y="0"/>
                  </a:moveTo>
                  <a:cubicBezTo>
                    <a:pt x="2099" y="660"/>
                    <a:pt x="1745" y="990"/>
                    <a:pt x="1392" y="990"/>
                  </a:cubicBezTo>
                  <a:cubicBezTo>
                    <a:pt x="1038" y="990"/>
                    <a:pt x="684" y="660"/>
                    <a:pt x="0" y="0"/>
                  </a:cubicBezTo>
                  <a:lnTo>
                    <a:pt x="0" y="0"/>
                  </a:lnTo>
                  <a:cubicBezTo>
                    <a:pt x="1320" y="1380"/>
                    <a:pt x="1320" y="1415"/>
                    <a:pt x="0" y="2795"/>
                  </a:cubicBezTo>
                  <a:cubicBezTo>
                    <a:pt x="684" y="2135"/>
                    <a:pt x="1038" y="1805"/>
                    <a:pt x="1392" y="1805"/>
                  </a:cubicBezTo>
                  <a:cubicBezTo>
                    <a:pt x="1745" y="1805"/>
                    <a:pt x="2099" y="2135"/>
                    <a:pt x="2784" y="2795"/>
                  </a:cubicBezTo>
                  <a:cubicBezTo>
                    <a:pt x="1475" y="1415"/>
                    <a:pt x="1475" y="138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4" name="Google Shape;244;p17"/>
            <p:cNvSpPr/>
            <p:nvPr/>
          </p:nvSpPr>
          <p:spPr>
            <a:xfrm rot="-5400000" flipH="1">
              <a:off x="-668327" y="8250096"/>
              <a:ext cx="1080794" cy="1080794"/>
            </a:xfrm>
            <a:custGeom>
              <a:avLst/>
              <a:gdLst/>
              <a:ahLst/>
              <a:cxnLst/>
              <a:rect l="l" t="t" r="r" b="b"/>
              <a:pathLst>
                <a:path w="6317" h="6317" extrusionOk="0">
                  <a:moveTo>
                    <a:pt x="3152" y="1"/>
                  </a:moveTo>
                  <a:cubicBezTo>
                    <a:pt x="3093" y="3046"/>
                    <a:pt x="3046" y="3094"/>
                    <a:pt x="1" y="3165"/>
                  </a:cubicBezTo>
                  <a:cubicBezTo>
                    <a:pt x="3046" y="3224"/>
                    <a:pt x="3093" y="3272"/>
                    <a:pt x="3152" y="6317"/>
                  </a:cubicBezTo>
                  <a:cubicBezTo>
                    <a:pt x="3224" y="3272"/>
                    <a:pt x="3271" y="3224"/>
                    <a:pt x="6317" y="3165"/>
                  </a:cubicBezTo>
                  <a:cubicBezTo>
                    <a:pt x="3271" y="3094"/>
                    <a:pt x="3224" y="3046"/>
                    <a:pt x="31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5" name="Google Shape;245;p17"/>
            <p:cNvSpPr/>
            <p:nvPr/>
          </p:nvSpPr>
          <p:spPr>
            <a:xfrm rot="-5400000" flipH="1">
              <a:off x="-1004256" y="4112491"/>
              <a:ext cx="264852" cy="2723286"/>
            </a:xfrm>
            <a:custGeom>
              <a:avLst/>
              <a:gdLst/>
              <a:ahLst/>
              <a:cxnLst/>
              <a:rect l="l" t="t" r="r" b="b"/>
              <a:pathLst>
                <a:path w="1548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47" y="15917"/>
                  </a:lnTo>
                  <a:lnTo>
                    <a:pt x="154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 txBox="1">
            <a:spLocks noGrp="1"/>
          </p:cNvSpPr>
          <p:nvPr>
            <p:ph type="title"/>
          </p:nvPr>
        </p:nvSpPr>
        <p:spPr>
          <a:xfrm>
            <a:off x="708957" y="1696440"/>
            <a:ext cx="6323674" cy="1300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248" name="Google Shape;248;p18"/>
          <p:cNvGrpSpPr/>
          <p:nvPr/>
        </p:nvGrpSpPr>
        <p:grpSpPr>
          <a:xfrm>
            <a:off x="-36" y="8249560"/>
            <a:ext cx="7772809" cy="1782714"/>
            <a:chOff x="-37" y="9469739"/>
            <a:chExt cx="7560073" cy="1894978"/>
          </a:xfrm>
        </p:grpSpPr>
        <p:sp>
          <p:nvSpPr>
            <p:cNvPr id="249" name="Google Shape;249;p18"/>
            <p:cNvSpPr/>
            <p:nvPr/>
          </p:nvSpPr>
          <p:spPr>
            <a:xfrm>
              <a:off x="-37" y="9469739"/>
              <a:ext cx="1889395" cy="1890820"/>
            </a:xfrm>
            <a:custGeom>
              <a:avLst/>
              <a:gdLst/>
              <a:ahLst/>
              <a:cxnLst/>
              <a:rect l="l" t="t" r="r" b="b"/>
              <a:pathLst>
                <a:path w="15905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04" y="15917"/>
                  </a:lnTo>
                  <a:lnTo>
                    <a:pt x="15904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5670642" y="9469739"/>
              <a:ext cx="1889395" cy="1890820"/>
            </a:xfrm>
            <a:custGeom>
              <a:avLst/>
              <a:gdLst/>
              <a:ahLst/>
              <a:cxnLst/>
              <a:rect l="l" t="t" r="r" b="b"/>
              <a:pathLst>
                <a:path w="15905" h="15917" extrusionOk="0">
                  <a:moveTo>
                    <a:pt x="0" y="1"/>
                  </a:moveTo>
                  <a:lnTo>
                    <a:pt x="0" y="15917"/>
                  </a:lnTo>
                  <a:lnTo>
                    <a:pt x="15905" y="15917"/>
                  </a:lnTo>
                  <a:lnTo>
                    <a:pt x="1590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1889239" y="9469739"/>
              <a:ext cx="1890820" cy="1890820"/>
            </a:xfrm>
            <a:custGeom>
              <a:avLst/>
              <a:gdLst/>
              <a:ahLst/>
              <a:cxnLst/>
              <a:rect l="l" t="t" r="r" b="b"/>
              <a:pathLst>
                <a:path w="15917" h="15917" extrusionOk="0">
                  <a:moveTo>
                    <a:pt x="0" y="1"/>
                  </a:moveTo>
                  <a:lnTo>
                    <a:pt x="0" y="15917"/>
                  </a:lnTo>
                  <a:lnTo>
                    <a:pt x="15916" y="15917"/>
                  </a:lnTo>
                  <a:lnTo>
                    <a:pt x="15916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1889239" y="11035424"/>
              <a:ext cx="1890820" cy="325135"/>
            </a:xfrm>
            <a:custGeom>
              <a:avLst/>
              <a:gdLst/>
              <a:ahLst/>
              <a:cxnLst/>
              <a:rect l="l" t="t" r="r" b="b"/>
              <a:pathLst>
                <a:path w="15917" h="2737" extrusionOk="0">
                  <a:moveTo>
                    <a:pt x="0" y="1"/>
                  </a:moveTo>
                  <a:lnTo>
                    <a:pt x="0" y="2737"/>
                  </a:lnTo>
                  <a:lnTo>
                    <a:pt x="15916" y="2737"/>
                  </a:lnTo>
                  <a:lnTo>
                    <a:pt x="1591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-37" y="10403805"/>
              <a:ext cx="1889395" cy="323710"/>
            </a:xfrm>
            <a:custGeom>
              <a:avLst/>
              <a:gdLst/>
              <a:ahLst/>
              <a:cxnLst/>
              <a:rect l="l" t="t" r="r" b="b"/>
              <a:pathLst>
                <a:path w="15905" h="2725" extrusionOk="0">
                  <a:moveTo>
                    <a:pt x="1" y="0"/>
                  </a:moveTo>
                  <a:cubicBezTo>
                    <a:pt x="1" y="1499"/>
                    <a:pt x="1214" y="2725"/>
                    <a:pt x="2724" y="2725"/>
                  </a:cubicBezTo>
                  <a:lnTo>
                    <a:pt x="15904" y="2725"/>
                  </a:lnTo>
                  <a:lnTo>
                    <a:pt x="1590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-37" y="9936118"/>
              <a:ext cx="1889395" cy="323591"/>
            </a:xfrm>
            <a:custGeom>
              <a:avLst/>
              <a:gdLst/>
              <a:ahLst/>
              <a:cxnLst/>
              <a:rect l="l" t="t" r="r" b="b"/>
              <a:pathLst>
                <a:path w="15905" h="2724" extrusionOk="0">
                  <a:moveTo>
                    <a:pt x="1" y="0"/>
                  </a:moveTo>
                  <a:cubicBezTo>
                    <a:pt x="1" y="1510"/>
                    <a:pt x="1214" y="2724"/>
                    <a:pt x="2724" y="2724"/>
                  </a:cubicBezTo>
                  <a:lnTo>
                    <a:pt x="15904" y="2724"/>
                  </a:lnTo>
                  <a:lnTo>
                    <a:pt x="1590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-37" y="9469739"/>
              <a:ext cx="1889395" cy="323710"/>
            </a:xfrm>
            <a:custGeom>
              <a:avLst/>
              <a:gdLst/>
              <a:ahLst/>
              <a:cxnLst/>
              <a:rect l="l" t="t" r="r" b="b"/>
              <a:pathLst>
                <a:path w="15905" h="2725" extrusionOk="0">
                  <a:moveTo>
                    <a:pt x="1" y="1"/>
                  </a:moveTo>
                  <a:cubicBezTo>
                    <a:pt x="1" y="1500"/>
                    <a:pt x="1214" y="2724"/>
                    <a:pt x="2724" y="2724"/>
                  </a:cubicBezTo>
                  <a:lnTo>
                    <a:pt x="15904" y="2724"/>
                  </a:lnTo>
                  <a:lnTo>
                    <a:pt x="1590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5670642" y="9469739"/>
              <a:ext cx="1020309" cy="1890820"/>
            </a:xfrm>
            <a:custGeom>
              <a:avLst/>
              <a:gdLst/>
              <a:ahLst/>
              <a:cxnLst/>
              <a:rect l="l" t="t" r="r" b="b"/>
              <a:pathLst>
                <a:path w="8589" h="15917" extrusionOk="0">
                  <a:moveTo>
                    <a:pt x="0" y="1"/>
                  </a:moveTo>
                  <a:lnTo>
                    <a:pt x="0" y="15917"/>
                  </a:lnTo>
                  <a:lnTo>
                    <a:pt x="8589" y="15917"/>
                  </a:lnTo>
                  <a:lnTo>
                    <a:pt x="85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3779941" y="9469739"/>
              <a:ext cx="1890820" cy="1890820"/>
            </a:xfrm>
            <a:custGeom>
              <a:avLst/>
              <a:gdLst/>
              <a:ahLst/>
              <a:cxnLst/>
              <a:rect l="l" t="t" r="r" b="b"/>
              <a:pathLst>
                <a:path w="15917" h="15917" extrusionOk="0">
                  <a:moveTo>
                    <a:pt x="0" y="1"/>
                  </a:moveTo>
                  <a:lnTo>
                    <a:pt x="0" y="15917"/>
                  </a:lnTo>
                  <a:lnTo>
                    <a:pt x="15916" y="15917"/>
                  </a:lnTo>
                  <a:lnTo>
                    <a:pt x="1591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4657461" y="10348685"/>
              <a:ext cx="1013300" cy="1011875"/>
            </a:xfrm>
            <a:custGeom>
              <a:avLst/>
              <a:gdLst/>
              <a:ahLst/>
              <a:cxnLst/>
              <a:rect l="l" t="t" r="r" b="b"/>
              <a:pathLst>
                <a:path w="8530" h="8518" extrusionOk="0">
                  <a:moveTo>
                    <a:pt x="8529" y="1"/>
                  </a:moveTo>
                  <a:cubicBezTo>
                    <a:pt x="3831" y="36"/>
                    <a:pt x="36" y="3819"/>
                    <a:pt x="1" y="8518"/>
                  </a:cubicBezTo>
                  <a:lnTo>
                    <a:pt x="8529" y="8518"/>
                  </a:lnTo>
                  <a:lnTo>
                    <a:pt x="852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5670642" y="10348685"/>
              <a:ext cx="1028743" cy="1011875"/>
            </a:xfrm>
            <a:custGeom>
              <a:avLst/>
              <a:gdLst/>
              <a:ahLst/>
              <a:cxnLst/>
              <a:rect l="l" t="t" r="r" b="b"/>
              <a:pathLst>
                <a:path w="8660" h="8518" extrusionOk="0">
                  <a:moveTo>
                    <a:pt x="0" y="1"/>
                  </a:moveTo>
                  <a:lnTo>
                    <a:pt x="0" y="8518"/>
                  </a:lnTo>
                  <a:lnTo>
                    <a:pt x="8660" y="8518"/>
                  </a:lnTo>
                  <a:cubicBezTo>
                    <a:pt x="8612" y="3807"/>
                    <a:pt x="4782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928327" y="10393945"/>
              <a:ext cx="961031" cy="966615"/>
            </a:xfrm>
            <a:custGeom>
              <a:avLst/>
              <a:gdLst/>
              <a:ahLst/>
              <a:cxnLst/>
              <a:rect l="l" t="t" r="r" b="b"/>
              <a:pathLst>
                <a:path w="8090" h="8137" extrusionOk="0">
                  <a:moveTo>
                    <a:pt x="8089" y="0"/>
                  </a:moveTo>
                  <a:cubicBezTo>
                    <a:pt x="3617" y="0"/>
                    <a:pt x="1" y="3628"/>
                    <a:pt x="1" y="8113"/>
                  </a:cubicBezTo>
                  <a:lnTo>
                    <a:pt x="1" y="8137"/>
                  </a:lnTo>
                  <a:lnTo>
                    <a:pt x="8089" y="8137"/>
                  </a:lnTo>
                  <a:lnTo>
                    <a:pt x="808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3779941" y="9469739"/>
              <a:ext cx="857919" cy="1894978"/>
            </a:xfrm>
            <a:custGeom>
              <a:avLst/>
              <a:gdLst/>
              <a:ahLst/>
              <a:cxnLst/>
              <a:rect l="l" t="t" r="r" b="b"/>
              <a:pathLst>
                <a:path w="7222" h="15952" extrusionOk="0">
                  <a:moveTo>
                    <a:pt x="0" y="1"/>
                  </a:moveTo>
                  <a:lnTo>
                    <a:pt x="0" y="9409"/>
                  </a:lnTo>
                  <a:cubicBezTo>
                    <a:pt x="0" y="9409"/>
                    <a:pt x="1261" y="8770"/>
                    <a:pt x="2730" y="8770"/>
                  </a:cubicBezTo>
                  <a:cubicBezTo>
                    <a:pt x="4775" y="8770"/>
                    <a:pt x="7221" y="10011"/>
                    <a:pt x="7221" y="15952"/>
                  </a:cubicBezTo>
                  <a:lnTo>
                    <a:pt x="722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1564223" y="11032573"/>
              <a:ext cx="325135" cy="327986"/>
            </a:xfrm>
            <a:custGeom>
              <a:avLst/>
              <a:gdLst/>
              <a:ahLst/>
              <a:cxnLst/>
              <a:rect l="l" t="t" r="r" b="b"/>
              <a:pathLst>
                <a:path w="2737" h="2761" extrusionOk="0">
                  <a:moveTo>
                    <a:pt x="2736" y="1"/>
                  </a:moveTo>
                  <a:cubicBezTo>
                    <a:pt x="1226" y="1"/>
                    <a:pt x="1" y="1238"/>
                    <a:pt x="1" y="2748"/>
                  </a:cubicBezTo>
                  <a:lnTo>
                    <a:pt x="1" y="2761"/>
                  </a:lnTo>
                  <a:lnTo>
                    <a:pt x="2736" y="2761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3272697" y="9654818"/>
              <a:ext cx="318008" cy="319433"/>
            </a:xfrm>
            <a:custGeom>
              <a:avLst/>
              <a:gdLst/>
              <a:ahLst/>
              <a:cxnLst/>
              <a:rect l="l" t="t" r="r" b="b"/>
              <a:pathLst>
                <a:path w="2677" h="2689" extrusionOk="0">
                  <a:moveTo>
                    <a:pt x="1344" y="1"/>
                  </a:moveTo>
                  <a:cubicBezTo>
                    <a:pt x="595" y="1"/>
                    <a:pt x="0" y="608"/>
                    <a:pt x="0" y="1345"/>
                  </a:cubicBezTo>
                  <a:cubicBezTo>
                    <a:pt x="0" y="2083"/>
                    <a:pt x="595" y="2689"/>
                    <a:pt x="1344" y="2689"/>
                  </a:cubicBezTo>
                  <a:cubicBezTo>
                    <a:pt x="2082" y="2689"/>
                    <a:pt x="2676" y="2083"/>
                    <a:pt x="2676" y="1345"/>
                  </a:cubicBezTo>
                  <a:cubicBezTo>
                    <a:pt x="2676" y="608"/>
                    <a:pt x="2082" y="1"/>
                    <a:pt x="134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3272697" y="10070235"/>
              <a:ext cx="318008" cy="318126"/>
            </a:xfrm>
            <a:custGeom>
              <a:avLst/>
              <a:gdLst/>
              <a:ahLst/>
              <a:cxnLst/>
              <a:rect l="l" t="t" r="r" b="b"/>
              <a:pathLst>
                <a:path w="2677" h="2678" extrusionOk="0">
                  <a:moveTo>
                    <a:pt x="1344" y="1"/>
                  </a:moveTo>
                  <a:cubicBezTo>
                    <a:pt x="595" y="1"/>
                    <a:pt x="0" y="596"/>
                    <a:pt x="0" y="1345"/>
                  </a:cubicBezTo>
                  <a:cubicBezTo>
                    <a:pt x="0" y="2083"/>
                    <a:pt x="595" y="2678"/>
                    <a:pt x="1344" y="2678"/>
                  </a:cubicBezTo>
                  <a:cubicBezTo>
                    <a:pt x="2082" y="2678"/>
                    <a:pt x="2676" y="2083"/>
                    <a:pt x="2676" y="1345"/>
                  </a:cubicBezTo>
                  <a:cubicBezTo>
                    <a:pt x="2676" y="596"/>
                    <a:pt x="2082" y="1"/>
                    <a:pt x="134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3272697" y="10484346"/>
              <a:ext cx="318008" cy="319433"/>
            </a:xfrm>
            <a:custGeom>
              <a:avLst/>
              <a:gdLst/>
              <a:ahLst/>
              <a:cxnLst/>
              <a:rect l="l" t="t" r="r" b="b"/>
              <a:pathLst>
                <a:path w="2677" h="2689" extrusionOk="0">
                  <a:moveTo>
                    <a:pt x="1344" y="1"/>
                  </a:moveTo>
                  <a:cubicBezTo>
                    <a:pt x="595" y="1"/>
                    <a:pt x="0" y="607"/>
                    <a:pt x="0" y="1344"/>
                  </a:cubicBezTo>
                  <a:cubicBezTo>
                    <a:pt x="0" y="2082"/>
                    <a:pt x="595" y="2689"/>
                    <a:pt x="1344" y="2689"/>
                  </a:cubicBezTo>
                  <a:cubicBezTo>
                    <a:pt x="2082" y="2689"/>
                    <a:pt x="2676" y="2082"/>
                    <a:pt x="2676" y="1344"/>
                  </a:cubicBezTo>
                  <a:cubicBezTo>
                    <a:pt x="2676" y="607"/>
                    <a:pt x="2082" y="1"/>
                    <a:pt x="134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4657461" y="10932194"/>
              <a:ext cx="1013300" cy="428366"/>
            </a:xfrm>
            <a:custGeom>
              <a:avLst/>
              <a:gdLst/>
              <a:ahLst/>
              <a:cxnLst/>
              <a:rect l="l" t="t" r="r" b="b"/>
              <a:pathLst>
                <a:path w="8530" h="3606" extrusionOk="0">
                  <a:moveTo>
                    <a:pt x="8529" y="1"/>
                  </a:moveTo>
                  <a:lnTo>
                    <a:pt x="1" y="3606"/>
                  </a:lnTo>
                  <a:lnTo>
                    <a:pt x="8529" y="3606"/>
                  </a:lnTo>
                  <a:lnTo>
                    <a:pt x="852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7294298" y="9609558"/>
              <a:ext cx="197908" cy="34093"/>
            </a:xfrm>
            <a:custGeom>
              <a:avLst/>
              <a:gdLst/>
              <a:ahLst/>
              <a:cxnLst/>
              <a:rect l="l" t="t" r="r" b="b"/>
              <a:pathLst>
                <a:path w="1666" h="287" extrusionOk="0">
                  <a:moveTo>
                    <a:pt x="0" y="1"/>
                  </a:moveTo>
                  <a:lnTo>
                    <a:pt x="0" y="286"/>
                  </a:lnTo>
                  <a:lnTo>
                    <a:pt x="1666" y="286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7294298" y="9691525"/>
              <a:ext cx="197908" cy="34093"/>
            </a:xfrm>
            <a:custGeom>
              <a:avLst/>
              <a:gdLst/>
              <a:ahLst/>
              <a:cxnLst/>
              <a:rect l="l" t="t" r="r" b="b"/>
              <a:pathLst>
                <a:path w="1666" h="287" extrusionOk="0">
                  <a:moveTo>
                    <a:pt x="0" y="1"/>
                  </a:moveTo>
                  <a:lnTo>
                    <a:pt x="0" y="286"/>
                  </a:lnTo>
                  <a:lnTo>
                    <a:pt x="1666" y="286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7294298" y="9772185"/>
              <a:ext cx="197908" cy="33975"/>
            </a:xfrm>
            <a:custGeom>
              <a:avLst/>
              <a:gdLst/>
              <a:ahLst/>
              <a:cxnLst/>
              <a:rect l="l" t="t" r="r" b="b"/>
              <a:pathLst>
                <a:path w="1666" h="286" extrusionOk="0">
                  <a:moveTo>
                    <a:pt x="0" y="0"/>
                  </a:moveTo>
                  <a:lnTo>
                    <a:pt x="0" y="286"/>
                  </a:lnTo>
                  <a:lnTo>
                    <a:pt x="1666" y="286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7294298" y="9854152"/>
              <a:ext cx="197908" cy="33975"/>
            </a:xfrm>
            <a:custGeom>
              <a:avLst/>
              <a:gdLst/>
              <a:ahLst/>
              <a:cxnLst/>
              <a:rect l="l" t="t" r="r" b="b"/>
              <a:pathLst>
                <a:path w="1666" h="286" extrusionOk="0">
                  <a:moveTo>
                    <a:pt x="0" y="0"/>
                  </a:moveTo>
                  <a:lnTo>
                    <a:pt x="0" y="286"/>
                  </a:lnTo>
                  <a:lnTo>
                    <a:pt x="1666" y="286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7294298" y="9934574"/>
              <a:ext cx="197908" cy="34093"/>
            </a:xfrm>
            <a:custGeom>
              <a:avLst/>
              <a:gdLst/>
              <a:ahLst/>
              <a:cxnLst/>
              <a:rect l="l" t="t" r="r" b="b"/>
              <a:pathLst>
                <a:path w="1666" h="287" extrusionOk="0">
                  <a:moveTo>
                    <a:pt x="0" y="1"/>
                  </a:moveTo>
                  <a:lnTo>
                    <a:pt x="0" y="286"/>
                  </a:lnTo>
                  <a:lnTo>
                    <a:pt x="1666" y="286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7294298" y="10016541"/>
              <a:ext cx="197908" cy="34093"/>
            </a:xfrm>
            <a:custGeom>
              <a:avLst/>
              <a:gdLst/>
              <a:ahLst/>
              <a:cxnLst/>
              <a:rect l="l" t="t" r="r" b="b"/>
              <a:pathLst>
                <a:path w="1666" h="287" extrusionOk="0">
                  <a:moveTo>
                    <a:pt x="0" y="1"/>
                  </a:moveTo>
                  <a:lnTo>
                    <a:pt x="0" y="286"/>
                  </a:lnTo>
                  <a:lnTo>
                    <a:pt x="1666" y="286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5628233" y="9890859"/>
              <a:ext cx="83511" cy="83392"/>
            </a:xfrm>
            <a:custGeom>
              <a:avLst/>
              <a:gdLst/>
              <a:ahLst/>
              <a:cxnLst/>
              <a:rect l="l" t="t" r="r" b="b"/>
              <a:pathLst>
                <a:path w="703" h="702" extrusionOk="0">
                  <a:moveTo>
                    <a:pt x="357" y="1"/>
                  </a:moveTo>
                  <a:cubicBezTo>
                    <a:pt x="155" y="1"/>
                    <a:pt x="0" y="155"/>
                    <a:pt x="0" y="345"/>
                  </a:cubicBezTo>
                  <a:cubicBezTo>
                    <a:pt x="0" y="548"/>
                    <a:pt x="155" y="702"/>
                    <a:pt x="357" y="702"/>
                  </a:cubicBezTo>
                  <a:cubicBezTo>
                    <a:pt x="548" y="702"/>
                    <a:pt x="703" y="548"/>
                    <a:pt x="703" y="345"/>
                  </a:cubicBezTo>
                  <a:cubicBezTo>
                    <a:pt x="703" y="155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5814737" y="9594115"/>
              <a:ext cx="83511" cy="82086"/>
            </a:xfrm>
            <a:custGeom>
              <a:avLst/>
              <a:gdLst/>
              <a:ahLst/>
              <a:cxnLst/>
              <a:rect l="l" t="t" r="r" b="b"/>
              <a:pathLst>
                <a:path w="703" h="691" extrusionOk="0">
                  <a:moveTo>
                    <a:pt x="346" y="1"/>
                  </a:moveTo>
                  <a:cubicBezTo>
                    <a:pt x="156" y="1"/>
                    <a:pt x="1" y="155"/>
                    <a:pt x="1" y="345"/>
                  </a:cubicBezTo>
                  <a:cubicBezTo>
                    <a:pt x="1" y="535"/>
                    <a:pt x="156" y="690"/>
                    <a:pt x="346" y="690"/>
                  </a:cubicBezTo>
                  <a:cubicBezTo>
                    <a:pt x="536" y="690"/>
                    <a:pt x="703" y="535"/>
                    <a:pt x="703" y="345"/>
                  </a:cubicBezTo>
                  <a:cubicBezTo>
                    <a:pt x="703" y="155"/>
                    <a:pt x="536" y="1"/>
                    <a:pt x="34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5406448" y="9594115"/>
              <a:ext cx="83392" cy="82086"/>
            </a:xfrm>
            <a:custGeom>
              <a:avLst/>
              <a:gdLst/>
              <a:ahLst/>
              <a:cxnLst/>
              <a:rect l="l" t="t" r="r" b="b"/>
              <a:pathLst>
                <a:path w="702" h="691" extrusionOk="0">
                  <a:moveTo>
                    <a:pt x="345" y="1"/>
                  </a:moveTo>
                  <a:cubicBezTo>
                    <a:pt x="154" y="1"/>
                    <a:pt x="0" y="155"/>
                    <a:pt x="0" y="345"/>
                  </a:cubicBezTo>
                  <a:cubicBezTo>
                    <a:pt x="0" y="535"/>
                    <a:pt x="154" y="690"/>
                    <a:pt x="345" y="690"/>
                  </a:cubicBezTo>
                  <a:cubicBezTo>
                    <a:pt x="547" y="690"/>
                    <a:pt x="702" y="535"/>
                    <a:pt x="702" y="345"/>
                  </a:cubicBezTo>
                  <a:cubicBezTo>
                    <a:pt x="702" y="155"/>
                    <a:pt x="547" y="1"/>
                    <a:pt x="34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</p:grpSp>
      <p:grpSp>
        <p:nvGrpSpPr>
          <p:cNvPr id="276" name="Google Shape;276;p18"/>
          <p:cNvGrpSpPr/>
          <p:nvPr/>
        </p:nvGrpSpPr>
        <p:grpSpPr>
          <a:xfrm>
            <a:off x="-15611" y="-6857"/>
            <a:ext cx="7772809" cy="1778803"/>
            <a:chOff x="-37" y="-1205019"/>
            <a:chExt cx="7560073" cy="1890820"/>
          </a:xfrm>
        </p:grpSpPr>
        <p:sp>
          <p:nvSpPr>
            <p:cNvPr id="277" name="Google Shape;277;p18"/>
            <p:cNvSpPr/>
            <p:nvPr/>
          </p:nvSpPr>
          <p:spPr>
            <a:xfrm>
              <a:off x="-37" y="-1205019"/>
              <a:ext cx="1889395" cy="1890820"/>
            </a:xfrm>
            <a:custGeom>
              <a:avLst/>
              <a:gdLst/>
              <a:ahLst/>
              <a:cxnLst/>
              <a:rect l="l" t="t" r="r" b="b"/>
              <a:pathLst>
                <a:path w="15905" h="15917" extrusionOk="0">
                  <a:moveTo>
                    <a:pt x="1" y="0"/>
                  </a:moveTo>
                  <a:lnTo>
                    <a:pt x="1" y="15916"/>
                  </a:lnTo>
                  <a:lnTo>
                    <a:pt x="15904" y="15916"/>
                  </a:lnTo>
                  <a:lnTo>
                    <a:pt x="1590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293975" y="-1205019"/>
              <a:ext cx="14255" cy="1527672"/>
            </a:xfrm>
            <a:custGeom>
              <a:avLst/>
              <a:gdLst/>
              <a:ahLst/>
              <a:cxnLst/>
              <a:rect l="l" t="t" r="r" b="b"/>
              <a:pathLst>
                <a:path w="120" h="12860" extrusionOk="0">
                  <a:moveTo>
                    <a:pt x="0" y="0"/>
                  </a:moveTo>
                  <a:lnTo>
                    <a:pt x="0" y="12860"/>
                  </a:lnTo>
                  <a:lnTo>
                    <a:pt x="119" y="12860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363112" y="319801"/>
              <a:ext cx="1526246" cy="14136"/>
            </a:xfrm>
            <a:custGeom>
              <a:avLst/>
              <a:gdLst/>
              <a:ahLst/>
              <a:cxnLst/>
              <a:rect l="l" t="t" r="r" b="b"/>
              <a:pathLst>
                <a:path w="12848" h="119" extrusionOk="0">
                  <a:moveTo>
                    <a:pt x="1" y="0"/>
                  </a:moveTo>
                  <a:lnTo>
                    <a:pt x="1" y="119"/>
                  </a:lnTo>
                  <a:lnTo>
                    <a:pt x="12847" y="119"/>
                  </a:lnTo>
                  <a:lnTo>
                    <a:pt x="12847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860496" y="-1205019"/>
              <a:ext cx="1033138" cy="1890820"/>
            </a:xfrm>
            <a:custGeom>
              <a:avLst/>
              <a:gdLst/>
              <a:ahLst/>
              <a:cxnLst/>
              <a:rect l="l" t="t" r="r" b="b"/>
              <a:pathLst>
                <a:path w="8697" h="15917" extrusionOk="0">
                  <a:moveTo>
                    <a:pt x="1" y="0"/>
                  </a:moveTo>
                  <a:lnTo>
                    <a:pt x="96" y="37"/>
                  </a:lnTo>
                  <a:lnTo>
                    <a:pt x="8660" y="15916"/>
                  </a:lnTo>
                  <a:cubicBezTo>
                    <a:pt x="8697" y="15881"/>
                    <a:pt x="8660" y="0"/>
                    <a:pt x="86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1889239" y="-1205019"/>
              <a:ext cx="1890820" cy="1890820"/>
            </a:xfrm>
            <a:custGeom>
              <a:avLst/>
              <a:gdLst/>
              <a:ahLst/>
              <a:cxnLst/>
              <a:rect l="l" t="t" r="r" b="b"/>
              <a:pathLst>
                <a:path w="15917" h="15917" extrusionOk="0">
                  <a:moveTo>
                    <a:pt x="0" y="0"/>
                  </a:moveTo>
                  <a:lnTo>
                    <a:pt x="0" y="15916"/>
                  </a:lnTo>
                  <a:lnTo>
                    <a:pt x="15916" y="15916"/>
                  </a:lnTo>
                  <a:lnTo>
                    <a:pt x="1591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1889239" y="-1205019"/>
              <a:ext cx="1020309" cy="1890820"/>
            </a:xfrm>
            <a:custGeom>
              <a:avLst/>
              <a:gdLst/>
              <a:ahLst/>
              <a:cxnLst/>
              <a:rect l="l" t="t" r="r" b="b"/>
              <a:pathLst>
                <a:path w="8589" h="15917" extrusionOk="0">
                  <a:moveTo>
                    <a:pt x="0" y="0"/>
                  </a:moveTo>
                  <a:lnTo>
                    <a:pt x="0" y="15916"/>
                  </a:lnTo>
                  <a:lnTo>
                    <a:pt x="8589" y="15916"/>
                  </a:lnTo>
                  <a:lnTo>
                    <a:pt x="858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1889239" y="-1205019"/>
              <a:ext cx="510333" cy="1890820"/>
            </a:xfrm>
            <a:custGeom>
              <a:avLst/>
              <a:gdLst/>
              <a:ahLst/>
              <a:cxnLst/>
              <a:rect l="l" t="t" r="r" b="b"/>
              <a:pathLst>
                <a:path w="4296" h="15917" extrusionOk="0">
                  <a:moveTo>
                    <a:pt x="0" y="0"/>
                  </a:moveTo>
                  <a:lnTo>
                    <a:pt x="0" y="15916"/>
                  </a:lnTo>
                  <a:lnTo>
                    <a:pt x="4295" y="15916"/>
                  </a:lnTo>
                  <a:lnTo>
                    <a:pt x="429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3779941" y="-1205019"/>
              <a:ext cx="1890820" cy="1890820"/>
            </a:xfrm>
            <a:custGeom>
              <a:avLst/>
              <a:gdLst/>
              <a:ahLst/>
              <a:cxnLst/>
              <a:rect l="l" t="t" r="r" b="b"/>
              <a:pathLst>
                <a:path w="15917" h="15917" extrusionOk="0">
                  <a:moveTo>
                    <a:pt x="0" y="0"/>
                  </a:moveTo>
                  <a:lnTo>
                    <a:pt x="0" y="15916"/>
                  </a:lnTo>
                  <a:lnTo>
                    <a:pt x="15916" y="15916"/>
                  </a:lnTo>
                  <a:lnTo>
                    <a:pt x="159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5670642" y="-1205019"/>
              <a:ext cx="1889395" cy="1890820"/>
            </a:xfrm>
            <a:custGeom>
              <a:avLst/>
              <a:gdLst/>
              <a:ahLst/>
              <a:cxnLst/>
              <a:rect l="l" t="t" r="r" b="b"/>
              <a:pathLst>
                <a:path w="15905" h="15917" extrusionOk="0">
                  <a:moveTo>
                    <a:pt x="0" y="0"/>
                  </a:moveTo>
                  <a:lnTo>
                    <a:pt x="0" y="15916"/>
                  </a:lnTo>
                  <a:lnTo>
                    <a:pt x="15905" y="15916"/>
                  </a:lnTo>
                  <a:lnTo>
                    <a:pt x="1590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860496" y="-1205019"/>
              <a:ext cx="1028862" cy="1031713"/>
            </a:xfrm>
            <a:custGeom>
              <a:avLst/>
              <a:gdLst/>
              <a:ahLst/>
              <a:cxnLst/>
              <a:rect l="l" t="t" r="r" b="b"/>
              <a:pathLst>
                <a:path w="8661" h="8685" extrusionOk="0">
                  <a:moveTo>
                    <a:pt x="1" y="0"/>
                  </a:moveTo>
                  <a:lnTo>
                    <a:pt x="1" y="84"/>
                  </a:lnTo>
                  <a:cubicBezTo>
                    <a:pt x="1" y="4830"/>
                    <a:pt x="3855" y="8684"/>
                    <a:pt x="8601" y="8684"/>
                  </a:cubicBezTo>
                  <a:lnTo>
                    <a:pt x="8660" y="8684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1889239" y="-1205019"/>
              <a:ext cx="1014726" cy="1031713"/>
            </a:xfrm>
            <a:custGeom>
              <a:avLst/>
              <a:gdLst/>
              <a:ahLst/>
              <a:cxnLst/>
              <a:rect l="l" t="t" r="r" b="b"/>
              <a:pathLst>
                <a:path w="8542" h="8685" extrusionOk="0">
                  <a:moveTo>
                    <a:pt x="0" y="0"/>
                  </a:moveTo>
                  <a:lnTo>
                    <a:pt x="0" y="8684"/>
                  </a:lnTo>
                  <a:cubicBezTo>
                    <a:pt x="4723" y="8649"/>
                    <a:pt x="8541" y="4806"/>
                    <a:pt x="8541" y="84"/>
                  </a:cubicBezTo>
                  <a:cubicBezTo>
                    <a:pt x="8541" y="60"/>
                    <a:pt x="8541" y="24"/>
                    <a:pt x="853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4430987" y="-262977"/>
              <a:ext cx="297099" cy="707028"/>
            </a:xfrm>
            <a:custGeom>
              <a:avLst/>
              <a:gdLst/>
              <a:ahLst/>
              <a:cxnLst/>
              <a:rect l="l" t="t" r="r" b="b"/>
              <a:pathLst>
                <a:path w="5319" h="12658" extrusionOk="0">
                  <a:moveTo>
                    <a:pt x="5258" y="1"/>
                  </a:moveTo>
                  <a:cubicBezTo>
                    <a:pt x="3534" y="3998"/>
                    <a:pt x="1750" y="7971"/>
                    <a:pt x="1" y="11956"/>
                  </a:cubicBezTo>
                  <a:cubicBezTo>
                    <a:pt x="322" y="12218"/>
                    <a:pt x="476" y="12348"/>
                    <a:pt x="798" y="12658"/>
                  </a:cubicBezTo>
                  <a:cubicBezTo>
                    <a:pt x="2321" y="8447"/>
                    <a:pt x="3796" y="4224"/>
                    <a:pt x="5318" y="25"/>
                  </a:cubicBezTo>
                  <a:cubicBezTo>
                    <a:pt x="5295" y="13"/>
                    <a:pt x="5282" y="13"/>
                    <a:pt x="525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4722705" y="-963188"/>
              <a:ext cx="296373" cy="706972"/>
            </a:xfrm>
            <a:custGeom>
              <a:avLst/>
              <a:gdLst/>
              <a:ahLst/>
              <a:cxnLst/>
              <a:rect l="l" t="t" r="r" b="b"/>
              <a:pathLst>
                <a:path w="5306" h="12657" extrusionOk="0">
                  <a:moveTo>
                    <a:pt x="4508" y="0"/>
                  </a:moveTo>
                  <a:cubicBezTo>
                    <a:pt x="2998" y="4211"/>
                    <a:pt x="1523" y="8435"/>
                    <a:pt x="0" y="12633"/>
                  </a:cubicBezTo>
                  <a:cubicBezTo>
                    <a:pt x="24" y="12645"/>
                    <a:pt x="35" y="12645"/>
                    <a:pt x="48" y="12657"/>
                  </a:cubicBezTo>
                  <a:cubicBezTo>
                    <a:pt x="1784" y="8660"/>
                    <a:pt x="3556" y="4687"/>
                    <a:pt x="5305" y="690"/>
                  </a:cubicBezTo>
                  <a:cubicBezTo>
                    <a:pt x="4996" y="441"/>
                    <a:pt x="4830" y="31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4021756" y="-553964"/>
              <a:ext cx="706972" cy="297099"/>
            </a:xfrm>
            <a:custGeom>
              <a:avLst/>
              <a:gdLst/>
              <a:ahLst/>
              <a:cxnLst/>
              <a:rect l="l" t="t" r="r" b="b"/>
              <a:pathLst>
                <a:path w="12657" h="5319" extrusionOk="0">
                  <a:moveTo>
                    <a:pt x="690" y="1"/>
                  </a:moveTo>
                  <a:cubicBezTo>
                    <a:pt x="441" y="322"/>
                    <a:pt x="309" y="489"/>
                    <a:pt x="0" y="798"/>
                  </a:cubicBezTo>
                  <a:cubicBezTo>
                    <a:pt x="4211" y="2321"/>
                    <a:pt x="8434" y="3796"/>
                    <a:pt x="12633" y="5318"/>
                  </a:cubicBezTo>
                  <a:cubicBezTo>
                    <a:pt x="12645" y="5295"/>
                    <a:pt x="12645" y="5282"/>
                    <a:pt x="12657" y="5271"/>
                  </a:cubicBezTo>
                  <a:cubicBezTo>
                    <a:pt x="8660" y="3534"/>
                    <a:pt x="4687" y="1750"/>
                    <a:pt x="69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4721979" y="-262251"/>
              <a:ext cx="706358" cy="296373"/>
            </a:xfrm>
            <a:custGeom>
              <a:avLst/>
              <a:gdLst/>
              <a:ahLst/>
              <a:cxnLst/>
              <a:rect l="l" t="t" r="r" b="b"/>
              <a:pathLst>
                <a:path w="12646" h="5306" extrusionOk="0">
                  <a:moveTo>
                    <a:pt x="13" y="0"/>
                  </a:moveTo>
                  <a:cubicBezTo>
                    <a:pt x="13" y="24"/>
                    <a:pt x="1" y="36"/>
                    <a:pt x="1" y="48"/>
                  </a:cubicBezTo>
                  <a:cubicBezTo>
                    <a:pt x="3998" y="1785"/>
                    <a:pt x="7971" y="3557"/>
                    <a:pt x="11956" y="5306"/>
                  </a:cubicBezTo>
                  <a:cubicBezTo>
                    <a:pt x="12218" y="4996"/>
                    <a:pt x="12348" y="4830"/>
                    <a:pt x="12646" y="4508"/>
                  </a:cubicBezTo>
                  <a:cubicBezTo>
                    <a:pt x="8446" y="2998"/>
                    <a:pt x="4224" y="1523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4037060" y="-262251"/>
              <a:ext cx="691668" cy="313633"/>
            </a:xfrm>
            <a:custGeom>
              <a:avLst/>
              <a:gdLst/>
              <a:ahLst/>
              <a:cxnLst/>
              <a:rect l="l" t="t" r="r" b="b"/>
              <a:pathLst>
                <a:path w="12383" h="5615" extrusionOk="0">
                  <a:moveTo>
                    <a:pt x="12359" y="0"/>
                  </a:moveTo>
                  <a:cubicBezTo>
                    <a:pt x="8243" y="1630"/>
                    <a:pt x="4116" y="3212"/>
                    <a:pt x="0" y="4830"/>
                  </a:cubicBezTo>
                  <a:cubicBezTo>
                    <a:pt x="297" y="5151"/>
                    <a:pt x="440" y="5306"/>
                    <a:pt x="690" y="5615"/>
                  </a:cubicBezTo>
                  <a:cubicBezTo>
                    <a:pt x="4592" y="3771"/>
                    <a:pt x="8470" y="1880"/>
                    <a:pt x="12383" y="48"/>
                  </a:cubicBezTo>
                  <a:cubicBezTo>
                    <a:pt x="12371" y="36"/>
                    <a:pt x="12371" y="24"/>
                    <a:pt x="1235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4721979" y="-570552"/>
              <a:ext cx="691779" cy="313689"/>
            </a:xfrm>
            <a:custGeom>
              <a:avLst/>
              <a:gdLst/>
              <a:ahLst/>
              <a:cxnLst/>
              <a:rect l="l" t="t" r="r" b="b"/>
              <a:pathLst>
                <a:path w="12385" h="5616" extrusionOk="0">
                  <a:moveTo>
                    <a:pt x="11694" y="1"/>
                  </a:moveTo>
                  <a:cubicBezTo>
                    <a:pt x="7793" y="1844"/>
                    <a:pt x="3902" y="3736"/>
                    <a:pt x="1" y="5568"/>
                  </a:cubicBezTo>
                  <a:cubicBezTo>
                    <a:pt x="13" y="5579"/>
                    <a:pt x="13" y="5592"/>
                    <a:pt x="25" y="5615"/>
                  </a:cubicBezTo>
                  <a:cubicBezTo>
                    <a:pt x="4129" y="3985"/>
                    <a:pt x="8268" y="2404"/>
                    <a:pt x="12384" y="786"/>
                  </a:cubicBezTo>
                  <a:cubicBezTo>
                    <a:pt x="12075" y="464"/>
                    <a:pt x="11944" y="310"/>
                    <a:pt x="1169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4414399" y="-947885"/>
              <a:ext cx="313689" cy="691668"/>
            </a:xfrm>
            <a:custGeom>
              <a:avLst/>
              <a:gdLst/>
              <a:ahLst/>
              <a:cxnLst/>
              <a:rect l="l" t="t" r="r" b="b"/>
              <a:pathLst>
                <a:path w="5616" h="12383" extrusionOk="0">
                  <a:moveTo>
                    <a:pt x="773" y="0"/>
                  </a:moveTo>
                  <a:cubicBezTo>
                    <a:pt x="464" y="310"/>
                    <a:pt x="310" y="440"/>
                    <a:pt x="1" y="690"/>
                  </a:cubicBezTo>
                  <a:cubicBezTo>
                    <a:pt x="1844" y="4592"/>
                    <a:pt x="3736" y="8470"/>
                    <a:pt x="5568" y="12383"/>
                  </a:cubicBezTo>
                  <a:cubicBezTo>
                    <a:pt x="5579" y="12371"/>
                    <a:pt x="5592" y="12371"/>
                    <a:pt x="5615" y="12359"/>
                  </a:cubicBezTo>
                  <a:cubicBezTo>
                    <a:pt x="3985" y="8256"/>
                    <a:pt x="2404" y="4116"/>
                    <a:pt x="77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4722705" y="-262977"/>
              <a:ext cx="313633" cy="691779"/>
            </a:xfrm>
            <a:custGeom>
              <a:avLst/>
              <a:gdLst/>
              <a:ahLst/>
              <a:cxnLst/>
              <a:rect l="l" t="t" r="r" b="b"/>
              <a:pathLst>
                <a:path w="5615" h="12385" extrusionOk="0">
                  <a:moveTo>
                    <a:pt x="48" y="1"/>
                  </a:moveTo>
                  <a:lnTo>
                    <a:pt x="0" y="25"/>
                  </a:lnTo>
                  <a:cubicBezTo>
                    <a:pt x="1629" y="4129"/>
                    <a:pt x="3212" y="8269"/>
                    <a:pt x="4830" y="12384"/>
                  </a:cubicBezTo>
                  <a:cubicBezTo>
                    <a:pt x="5139" y="12075"/>
                    <a:pt x="5293" y="11944"/>
                    <a:pt x="5615" y="11695"/>
                  </a:cubicBezTo>
                  <a:cubicBezTo>
                    <a:pt x="3770" y="7793"/>
                    <a:pt x="1880" y="3915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4231706" y="-262977"/>
              <a:ext cx="497009" cy="500416"/>
            </a:xfrm>
            <a:custGeom>
              <a:avLst/>
              <a:gdLst/>
              <a:ahLst/>
              <a:cxnLst/>
              <a:rect l="l" t="t" r="r" b="b"/>
              <a:pathLst>
                <a:path w="8898" h="8959" extrusionOk="0">
                  <a:moveTo>
                    <a:pt x="8850" y="1"/>
                  </a:moveTo>
                  <a:cubicBezTo>
                    <a:pt x="5912" y="2784"/>
                    <a:pt x="2950" y="5557"/>
                    <a:pt x="0" y="8328"/>
                  </a:cubicBezTo>
                  <a:cubicBezTo>
                    <a:pt x="262" y="8554"/>
                    <a:pt x="393" y="8685"/>
                    <a:pt x="619" y="8959"/>
                  </a:cubicBezTo>
                  <a:cubicBezTo>
                    <a:pt x="3378" y="5985"/>
                    <a:pt x="6127" y="2999"/>
                    <a:pt x="8898" y="37"/>
                  </a:cubicBezTo>
                  <a:cubicBezTo>
                    <a:pt x="8874" y="25"/>
                    <a:pt x="8874" y="13"/>
                    <a:pt x="88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4721979" y="-756538"/>
              <a:ext cx="497065" cy="500304"/>
            </a:xfrm>
            <a:custGeom>
              <a:avLst/>
              <a:gdLst/>
              <a:ahLst/>
              <a:cxnLst/>
              <a:rect l="l" t="t" r="r" b="b"/>
              <a:pathLst>
                <a:path w="8899" h="8957" extrusionOk="0">
                  <a:moveTo>
                    <a:pt x="8280" y="0"/>
                  </a:moveTo>
                  <a:cubicBezTo>
                    <a:pt x="5520" y="2974"/>
                    <a:pt x="2773" y="5959"/>
                    <a:pt x="1" y="8922"/>
                  </a:cubicBezTo>
                  <a:lnTo>
                    <a:pt x="37" y="8957"/>
                  </a:lnTo>
                  <a:cubicBezTo>
                    <a:pt x="2987" y="6173"/>
                    <a:pt x="5948" y="3402"/>
                    <a:pt x="8898" y="630"/>
                  </a:cubicBezTo>
                  <a:cubicBezTo>
                    <a:pt x="8625" y="405"/>
                    <a:pt x="8506" y="273"/>
                    <a:pt x="82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4228410" y="-753242"/>
              <a:ext cx="500304" cy="497009"/>
            </a:xfrm>
            <a:custGeom>
              <a:avLst/>
              <a:gdLst/>
              <a:ahLst/>
              <a:cxnLst/>
              <a:rect l="l" t="t" r="r" b="b"/>
              <a:pathLst>
                <a:path w="8957" h="8898" extrusionOk="0">
                  <a:moveTo>
                    <a:pt x="630" y="0"/>
                  </a:moveTo>
                  <a:cubicBezTo>
                    <a:pt x="392" y="274"/>
                    <a:pt x="273" y="393"/>
                    <a:pt x="0" y="619"/>
                  </a:cubicBezTo>
                  <a:cubicBezTo>
                    <a:pt x="2974" y="3378"/>
                    <a:pt x="5948" y="6127"/>
                    <a:pt x="8909" y="8898"/>
                  </a:cubicBezTo>
                  <a:cubicBezTo>
                    <a:pt x="8933" y="8874"/>
                    <a:pt x="8933" y="8874"/>
                    <a:pt x="8957" y="8863"/>
                  </a:cubicBezTo>
                  <a:cubicBezTo>
                    <a:pt x="6162" y="5913"/>
                    <a:pt x="3402" y="295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4721979" y="-262977"/>
              <a:ext cx="500416" cy="497065"/>
            </a:xfrm>
            <a:custGeom>
              <a:avLst/>
              <a:gdLst/>
              <a:ahLst/>
              <a:cxnLst/>
              <a:rect l="l" t="t" r="r" b="b"/>
              <a:pathLst>
                <a:path w="8959" h="8899" extrusionOk="0">
                  <a:moveTo>
                    <a:pt x="37" y="1"/>
                  </a:moveTo>
                  <a:cubicBezTo>
                    <a:pt x="25" y="25"/>
                    <a:pt x="13" y="25"/>
                    <a:pt x="1" y="37"/>
                  </a:cubicBezTo>
                  <a:cubicBezTo>
                    <a:pt x="2784" y="2987"/>
                    <a:pt x="5544" y="5949"/>
                    <a:pt x="8327" y="8899"/>
                  </a:cubicBezTo>
                  <a:cubicBezTo>
                    <a:pt x="8554" y="8626"/>
                    <a:pt x="8684" y="8507"/>
                    <a:pt x="8958" y="8280"/>
                  </a:cubicBezTo>
                  <a:cubicBezTo>
                    <a:pt x="5985" y="5520"/>
                    <a:pt x="2998" y="2773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3920775" y="-286881"/>
              <a:ext cx="807346" cy="59878"/>
            </a:xfrm>
            <a:custGeom>
              <a:avLst/>
              <a:gdLst/>
              <a:ahLst/>
              <a:cxnLst/>
              <a:rect l="l" t="t" r="r" b="b"/>
              <a:pathLst>
                <a:path w="14454" h="1072" extrusionOk="0">
                  <a:moveTo>
                    <a:pt x="0" y="1"/>
                  </a:moveTo>
                  <a:lnTo>
                    <a:pt x="0" y="1071"/>
                  </a:lnTo>
                  <a:cubicBezTo>
                    <a:pt x="4818" y="881"/>
                    <a:pt x="9635" y="679"/>
                    <a:pt x="14453" y="513"/>
                  </a:cubicBezTo>
                  <a:lnTo>
                    <a:pt x="14453" y="465"/>
                  </a:lnTo>
                  <a:cubicBezTo>
                    <a:pt x="9635" y="322"/>
                    <a:pt x="4818" y="15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4721979" y="-292187"/>
              <a:ext cx="808016" cy="59878"/>
            </a:xfrm>
            <a:custGeom>
              <a:avLst/>
              <a:gdLst/>
              <a:ahLst/>
              <a:cxnLst/>
              <a:rect l="l" t="t" r="r" b="b"/>
              <a:pathLst>
                <a:path w="14466" h="1072" extrusionOk="0">
                  <a:moveTo>
                    <a:pt x="14465" y="1"/>
                  </a:moveTo>
                  <a:cubicBezTo>
                    <a:pt x="9648" y="191"/>
                    <a:pt x="4830" y="394"/>
                    <a:pt x="1" y="560"/>
                  </a:cubicBezTo>
                  <a:lnTo>
                    <a:pt x="1" y="608"/>
                  </a:lnTo>
                  <a:cubicBezTo>
                    <a:pt x="4830" y="738"/>
                    <a:pt x="9648" y="917"/>
                    <a:pt x="14465" y="1071"/>
                  </a:cubicBezTo>
                  <a:lnTo>
                    <a:pt x="1446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4692768" y="-1064168"/>
              <a:ext cx="59822" cy="807346"/>
            </a:xfrm>
            <a:custGeom>
              <a:avLst/>
              <a:gdLst/>
              <a:ahLst/>
              <a:cxnLst/>
              <a:rect l="l" t="t" r="r" b="b"/>
              <a:pathLst>
                <a:path w="1071" h="14454" extrusionOk="0">
                  <a:moveTo>
                    <a:pt x="0" y="0"/>
                  </a:moveTo>
                  <a:cubicBezTo>
                    <a:pt x="191" y="4818"/>
                    <a:pt x="393" y="9635"/>
                    <a:pt x="560" y="14453"/>
                  </a:cubicBezTo>
                  <a:lnTo>
                    <a:pt x="608" y="14453"/>
                  </a:lnTo>
                  <a:cubicBezTo>
                    <a:pt x="738" y="9635"/>
                    <a:pt x="917" y="4818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4698074" y="-262977"/>
              <a:ext cx="59878" cy="808016"/>
            </a:xfrm>
            <a:custGeom>
              <a:avLst/>
              <a:gdLst/>
              <a:ahLst/>
              <a:cxnLst/>
              <a:rect l="l" t="t" r="r" b="b"/>
              <a:pathLst>
                <a:path w="1072" h="14466" extrusionOk="0">
                  <a:moveTo>
                    <a:pt x="465" y="1"/>
                  </a:moveTo>
                  <a:cubicBezTo>
                    <a:pt x="322" y="4830"/>
                    <a:pt x="156" y="9649"/>
                    <a:pt x="1" y="14466"/>
                  </a:cubicBezTo>
                  <a:lnTo>
                    <a:pt x="1071" y="14466"/>
                  </a:lnTo>
                  <a:cubicBezTo>
                    <a:pt x="881" y="9649"/>
                    <a:pt x="679" y="4830"/>
                    <a:pt x="51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5751183" y="-1128755"/>
              <a:ext cx="1808853" cy="1813130"/>
            </a:xfrm>
            <a:custGeom>
              <a:avLst/>
              <a:gdLst/>
              <a:ahLst/>
              <a:cxnLst/>
              <a:rect l="l" t="t" r="r" b="b"/>
              <a:pathLst>
                <a:path w="15227" h="15263" extrusionOk="0">
                  <a:moveTo>
                    <a:pt x="1" y="1"/>
                  </a:moveTo>
                  <a:lnTo>
                    <a:pt x="1" y="3736"/>
                  </a:lnTo>
                  <a:lnTo>
                    <a:pt x="15227" y="15263"/>
                  </a:lnTo>
                  <a:lnTo>
                    <a:pt x="3736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6594729" y="-276537"/>
              <a:ext cx="965308" cy="962338"/>
            </a:xfrm>
            <a:custGeom>
              <a:avLst/>
              <a:gdLst/>
              <a:ahLst/>
              <a:cxnLst/>
              <a:rect l="l" t="t" r="r" b="b"/>
              <a:pathLst>
                <a:path w="8126" h="8101" extrusionOk="0">
                  <a:moveTo>
                    <a:pt x="8113" y="0"/>
                  </a:moveTo>
                  <a:cubicBezTo>
                    <a:pt x="3629" y="0"/>
                    <a:pt x="1" y="3628"/>
                    <a:pt x="1" y="8100"/>
                  </a:cubicBezTo>
                  <a:lnTo>
                    <a:pt x="8126" y="8100"/>
                  </a:lnTo>
                  <a:lnTo>
                    <a:pt x="812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876058" y="-1205019"/>
              <a:ext cx="1013300" cy="428366"/>
            </a:xfrm>
            <a:custGeom>
              <a:avLst/>
              <a:gdLst/>
              <a:ahLst/>
              <a:cxnLst/>
              <a:rect l="l" t="t" r="r" b="b"/>
              <a:pathLst>
                <a:path w="8530" h="3606" extrusionOk="0">
                  <a:moveTo>
                    <a:pt x="1" y="0"/>
                  </a:moveTo>
                  <a:lnTo>
                    <a:pt x="8529" y="3605"/>
                  </a:lnTo>
                  <a:lnTo>
                    <a:pt x="852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94641" y="117616"/>
              <a:ext cx="445234" cy="445234"/>
            </a:xfrm>
            <a:custGeom>
              <a:avLst/>
              <a:gdLst/>
              <a:ahLst/>
              <a:cxnLst/>
              <a:rect l="l" t="t" r="r" b="b"/>
              <a:pathLst>
                <a:path w="3748" h="3748" extrusionOk="0">
                  <a:moveTo>
                    <a:pt x="0" y="0"/>
                  </a:moveTo>
                  <a:lnTo>
                    <a:pt x="0" y="3748"/>
                  </a:lnTo>
                  <a:lnTo>
                    <a:pt x="3748" y="3748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0"/>
          <p:cNvSpPr txBox="1">
            <a:spLocks noGrp="1"/>
          </p:cNvSpPr>
          <p:nvPr>
            <p:ph type="title"/>
          </p:nvPr>
        </p:nvSpPr>
        <p:spPr>
          <a:xfrm>
            <a:off x="740264" y="3736705"/>
            <a:ext cx="6292213" cy="258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7427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3565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3565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3565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3565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3565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3565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3565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3565"/>
            </a:lvl9pPr>
          </a:lstStyle>
          <a:p>
            <a:endParaRPr/>
          </a:p>
        </p:txBody>
      </p:sp>
      <p:grpSp>
        <p:nvGrpSpPr>
          <p:cNvPr id="373" name="Google Shape;373;p20"/>
          <p:cNvGrpSpPr/>
          <p:nvPr/>
        </p:nvGrpSpPr>
        <p:grpSpPr>
          <a:xfrm>
            <a:off x="-861448" y="8627831"/>
            <a:ext cx="9495635" cy="3080206"/>
            <a:chOff x="-837872" y="9171153"/>
            <a:chExt cx="9235746" cy="3274177"/>
          </a:xfrm>
        </p:grpSpPr>
        <p:sp>
          <p:nvSpPr>
            <p:cNvPr id="374" name="Google Shape;374;p20"/>
            <p:cNvSpPr/>
            <p:nvPr/>
          </p:nvSpPr>
          <p:spPr>
            <a:xfrm>
              <a:off x="6084429" y="9191745"/>
              <a:ext cx="2306629" cy="2308224"/>
            </a:xfrm>
            <a:custGeom>
              <a:avLst/>
              <a:gdLst/>
              <a:ahLst/>
              <a:cxnLst/>
              <a:rect l="l" t="t" r="r" b="b"/>
              <a:pathLst>
                <a:path w="15906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05" y="15917"/>
                  </a:lnTo>
                  <a:lnTo>
                    <a:pt x="1590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6077613" y="9186670"/>
              <a:ext cx="2320260" cy="2320260"/>
            </a:xfrm>
            <a:custGeom>
              <a:avLst/>
              <a:gdLst/>
              <a:ahLst/>
              <a:cxnLst/>
              <a:rect l="l" t="t" r="r" b="b"/>
              <a:pathLst>
                <a:path w="16000" h="16000" extrusionOk="0">
                  <a:moveTo>
                    <a:pt x="84" y="1"/>
                  </a:moveTo>
                  <a:lnTo>
                    <a:pt x="0" y="84"/>
                  </a:lnTo>
                  <a:lnTo>
                    <a:pt x="15916" y="15999"/>
                  </a:lnTo>
                  <a:lnTo>
                    <a:pt x="16000" y="1590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6060357" y="9184930"/>
              <a:ext cx="195047" cy="3260400"/>
            </a:xfrm>
            <a:custGeom>
              <a:avLst/>
              <a:gdLst/>
              <a:ahLst/>
              <a:cxnLst/>
              <a:rect l="l" t="t" r="r" b="b"/>
              <a:pathLst>
                <a:path w="1345" h="22483" extrusionOk="0">
                  <a:moveTo>
                    <a:pt x="132" y="0"/>
                  </a:moveTo>
                  <a:lnTo>
                    <a:pt x="0" y="13"/>
                  </a:lnTo>
                  <a:lnTo>
                    <a:pt x="1226" y="22483"/>
                  </a:lnTo>
                  <a:lnTo>
                    <a:pt x="1345" y="22471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6065577" y="9183189"/>
              <a:ext cx="595147" cy="3215590"/>
            </a:xfrm>
            <a:custGeom>
              <a:avLst/>
              <a:gdLst/>
              <a:ahLst/>
              <a:cxnLst/>
              <a:rect l="l" t="t" r="r" b="b"/>
              <a:pathLst>
                <a:path w="4104" h="22174" extrusionOk="0">
                  <a:moveTo>
                    <a:pt x="119" y="1"/>
                  </a:moveTo>
                  <a:lnTo>
                    <a:pt x="0" y="25"/>
                  </a:lnTo>
                  <a:lnTo>
                    <a:pt x="3985" y="22174"/>
                  </a:lnTo>
                  <a:lnTo>
                    <a:pt x="4104" y="22150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6069058" y="9181449"/>
              <a:ext cx="988431" cy="3120750"/>
            </a:xfrm>
            <a:custGeom>
              <a:avLst/>
              <a:gdLst/>
              <a:ahLst/>
              <a:cxnLst/>
              <a:rect l="l" t="t" r="r" b="b"/>
              <a:pathLst>
                <a:path w="6816" h="21520" extrusionOk="0">
                  <a:moveTo>
                    <a:pt x="131" y="1"/>
                  </a:moveTo>
                  <a:lnTo>
                    <a:pt x="0" y="37"/>
                  </a:lnTo>
                  <a:lnTo>
                    <a:pt x="6697" y="21520"/>
                  </a:lnTo>
                  <a:lnTo>
                    <a:pt x="6816" y="21484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6074133" y="9177969"/>
              <a:ext cx="1366343" cy="2979359"/>
            </a:xfrm>
            <a:custGeom>
              <a:avLst/>
              <a:gdLst/>
              <a:ahLst/>
              <a:cxnLst/>
              <a:rect l="l" t="t" r="r" b="b"/>
              <a:pathLst>
                <a:path w="9422" h="20545" extrusionOk="0">
                  <a:moveTo>
                    <a:pt x="119" y="1"/>
                  </a:moveTo>
                  <a:lnTo>
                    <a:pt x="0" y="48"/>
                  </a:lnTo>
                  <a:lnTo>
                    <a:pt x="9302" y="20544"/>
                  </a:lnTo>
                  <a:lnTo>
                    <a:pt x="9421" y="20485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380" name="Google Shape;380;p20"/>
            <p:cNvSpPr/>
            <p:nvPr/>
          </p:nvSpPr>
          <p:spPr>
            <a:xfrm>
              <a:off x="6077613" y="9174489"/>
              <a:ext cx="1723373" cy="2791273"/>
            </a:xfrm>
            <a:custGeom>
              <a:avLst/>
              <a:gdLst/>
              <a:ahLst/>
              <a:cxnLst/>
              <a:rect l="l" t="t" r="r" b="b"/>
              <a:pathLst>
                <a:path w="11884" h="19248" extrusionOk="0">
                  <a:moveTo>
                    <a:pt x="108" y="1"/>
                  </a:moveTo>
                  <a:lnTo>
                    <a:pt x="0" y="72"/>
                  </a:lnTo>
                  <a:lnTo>
                    <a:pt x="11765" y="19248"/>
                  </a:lnTo>
                  <a:lnTo>
                    <a:pt x="11884" y="1918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6082834" y="9171153"/>
              <a:ext cx="2051110" cy="2559972"/>
            </a:xfrm>
            <a:custGeom>
              <a:avLst/>
              <a:gdLst/>
              <a:ahLst/>
              <a:cxnLst/>
              <a:rect l="l" t="t" r="r" b="b"/>
              <a:pathLst>
                <a:path w="14144" h="17653" extrusionOk="0">
                  <a:moveTo>
                    <a:pt x="95" y="0"/>
                  </a:moveTo>
                  <a:lnTo>
                    <a:pt x="0" y="84"/>
                  </a:lnTo>
                  <a:lnTo>
                    <a:pt x="14048" y="17653"/>
                  </a:lnTo>
                  <a:lnTo>
                    <a:pt x="14143" y="17581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382" name="Google Shape;382;p20"/>
            <p:cNvSpPr/>
            <p:nvPr/>
          </p:nvSpPr>
          <p:spPr>
            <a:xfrm>
              <a:off x="1468305" y="9191745"/>
              <a:ext cx="2308224" cy="2308224"/>
            </a:xfrm>
            <a:custGeom>
              <a:avLst/>
              <a:gdLst/>
              <a:ahLst/>
              <a:cxnLst/>
              <a:rect l="l" t="t" r="r" b="b"/>
              <a:pathLst>
                <a:path w="15917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17" y="15917"/>
                  </a:lnTo>
                  <a:lnTo>
                    <a:pt x="1591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2712100" y="9190150"/>
              <a:ext cx="1064419" cy="2309819"/>
            </a:xfrm>
            <a:custGeom>
              <a:avLst/>
              <a:gdLst/>
              <a:ahLst/>
              <a:cxnLst/>
              <a:rect l="l" t="t" r="r" b="b"/>
              <a:pathLst>
                <a:path w="7340" h="15928" extrusionOk="0">
                  <a:moveTo>
                    <a:pt x="1" y="1"/>
                  </a:moveTo>
                  <a:lnTo>
                    <a:pt x="7340" y="15928"/>
                  </a:lnTo>
                  <a:lnTo>
                    <a:pt x="734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384" name="Google Shape;384;p20"/>
            <p:cNvSpPr/>
            <p:nvPr/>
          </p:nvSpPr>
          <p:spPr>
            <a:xfrm>
              <a:off x="2534457" y="10273414"/>
              <a:ext cx="1242064" cy="1226547"/>
            </a:xfrm>
            <a:custGeom>
              <a:avLst/>
              <a:gdLst/>
              <a:ahLst/>
              <a:cxnLst/>
              <a:rect l="l" t="t" r="r" b="b"/>
              <a:pathLst>
                <a:path w="8565" h="8458" extrusionOk="0">
                  <a:moveTo>
                    <a:pt x="8565" y="1"/>
                  </a:moveTo>
                  <a:cubicBezTo>
                    <a:pt x="3831" y="1"/>
                    <a:pt x="0" y="3783"/>
                    <a:pt x="0" y="8458"/>
                  </a:cubicBezTo>
                  <a:lnTo>
                    <a:pt x="8565" y="8458"/>
                  </a:lnTo>
                  <a:lnTo>
                    <a:pt x="856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-837872" y="9191745"/>
              <a:ext cx="2306339" cy="2308224"/>
            </a:xfrm>
            <a:custGeom>
              <a:avLst/>
              <a:gdLst/>
              <a:ahLst/>
              <a:cxnLst/>
              <a:rect l="l" t="t" r="r" b="b"/>
              <a:pathLst>
                <a:path w="15904" h="15917" extrusionOk="0">
                  <a:moveTo>
                    <a:pt x="0" y="1"/>
                  </a:moveTo>
                  <a:lnTo>
                    <a:pt x="0" y="15917"/>
                  </a:lnTo>
                  <a:lnTo>
                    <a:pt x="15904" y="15917"/>
                  </a:lnTo>
                  <a:lnTo>
                    <a:pt x="1590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386" name="Google Shape;386;p20"/>
            <p:cNvSpPr/>
            <p:nvPr/>
          </p:nvSpPr>
          <p:spPr>
            <a:xfrm>
              <a:off x="423035" y="10454538"/>
              <a:ext cx="1045422" cy="1045422"/>
            </a:xfrm>
            <a:custGeom>
              <a:avLst/>
              <a:gdLst/>
              <a:ahLst/>
              <a:cxnLst/>
              <a:rect l="l" t="t" r="r" b="b"/>
              <a:pathLst>
                <a:path w="7209" h="7209" extrusionOk="0">
                  <a:moveTo>
                    <a:pt x="0" y="0"/>
                  </a:moveTo>
                  <a:lnTo>
                    <a:pt x="0" y="7209"/>
                  </a:lnTo>
                  <a:lnTo>
                    <a:pt x="7209" y="7209"/>
                  </a:lnTo>
                  <a:lnTo>
                    <a:pt x="720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6084429" y="11410188"/>
              <a:ext cx="2306629" cy="89765"/>
            </a:xfrm>
            <a:custGeom>
              <a:avLst/>
              <a:gdLst/>
              <a:ahLst/>
              <a:cxnLst/>
              <a:rect l="l" t="t" r="r" b="b"/>
              <a:pathLst>
                <a:path w="15906" h="619" extrusionOk="0">
                  <a:moveTo>
                    <a:pt x="1" y="0"/>
                  </a:moveTo>
                  <a:lnTo>
                    <a:pt x="1" y="619"/>
                  </a:lnTo>
                  <a:lnTo>
                    <a:pt x="15905" y="619"/>
                  </a:lnTo>
                  <a:lnTo>
                    <a:pt x="1590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388" name="Google Shape;388;p20"/>
            <p:cNvSpPr/>
            <p:nvPr/>
          </p:nvSpPr>
          <p:spPr>
            <a:xfrm>
              <a:off x="3776367" y="9191745"/>
              <a:ext cx="2308224" cy="2308224"/>
            </a:xfrm>
            <a:custGeom>
              <a:avLst/>
              <a:gdLst/>
              <a:ahLst/>
              <a:cxnLst/>
              <a:rect l="l" t="t" r="r" b="b"/>
              <a:pathLst>
                <a:path w="15917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17" y="15917"/>
                  </a:lnTo>
                  <a:lnTo>
                    <a:pt x="1591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</p:grpSp>
      <p:grpSp>
        <p:nvGrpSpPr>
          <p:cNvPr id="389" name="Google Shape;389;p20"/>
          <p:cNvGrpSpPr/>
          <p:nvPr/>
        </p:nvGrpSpPr>
        <p:grpSpPr>
          <a:xfrm>
            <a:off x="-861449" y="-2449738"/>
            <a:ext cx="9488627" cy="3094920"/>
            <a:chOff x="-837872" y="-2604008"/>
            <a:chExt cx="9228930" cy="3289819"/>
          </a:xfrm>
        </p:grpSpPr>
        <p:sp>
          <p:nvSpPr>
            <p:cNvPr id="390" name="Google Shape;390;p20"/>
            <p:cNvSpPr/>
            <p:nvPr/>
          </p:nvSpPr>
          <p:spPr>
            <a:xfrm>
              <a:off x="3776367" y="-1641542"/>
              <a:ext cx="2308224" cy="2308224"/>
            </a:xfrm>
            <a:custGeom>
              <a:avLst/>
              <a:gdLst/>
              <a:ahLst/>
              <a:cxnLst/>
              <a:rect l="l" t="t" r="r" b="b"/>
              <a:pathLst>
                <a:path w="15917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17" y="15917"/>
                  </a:lnTo>
                  <a:lnTo>
                    <a:pt x="1591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391" name="Google Shape;391;p20"/>
            <p:cNvSpPr/>
            <p:nvPr/>
          </p:nvSpPr>
          <p:spPr>
            <a:xfrm>
              <a:off x="3769551" y="-1648358"/>
              <a:ext cx="2320260" cy="2320260"/>
            </a:xfrm>
            <a:custGeom>
              <a:avLst/>
              <a:gdLst/>
              <a:ahLst/>
              <a:cxnLst/>
              <a:rect l="l" t="t" r="r" b="b"/>
              <a:pathLst>
                <a:path w="16000" h="16000" extrusionOk="0">
                  <a:moveTo>
                    <a:pt x="95" y="0"/>
                  </a:moveTo>
                  <a:lnTo>
                    <a:pt x="0" y="95"/>
                  </a:lnTo>
                  <a:lnTo>
                    <a:pt x="15916" y="16000"/>
                  </a:lnTo>
                  <a:lnTo>
                    <a:pt x="16000" y="1591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4074953" y="-1917506"/>
              <a:ext cx="2020076" cy="2586075"/>
            </a:xfrm>
            <a:custGeom>
              <a:avLst/>
              <a:gdLst/>
              <a:ahLst/>
              <a:cxnLst/>
              <a:rect l="l" t="t" r="r" b="b"/>
              <a:pathLst>
                <a:path w="13930" h="17833" extrusionOk="0">
                  <a:moveTo>
                    <a:pt x="107" y="1"/>
                  </a:moveTo>
                  <a:lnTo>
                    <a:pt x="0" y="72"/>
                  </a:lnTo>
                  <a:lnTo>
                    <a:pt x="13823" y="17832"/>
                  </a:lnTo>
                  <a:lnTo>
                    <a:pt x="13929" y="17761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393" name="Google Shape;393;p20"/>
            <p:cNvSpPr/>
            <p:nvPr/>
          </p:nvSpPr>
          <p:spPr>
            <a:xfrm>
              <a:off x="4412984" y="-2146775"/>
              <a:ext cx="1685379" cy="2811865"/>
            </a:xfrm>
            <a:custGeom>
              <a:avLst/>
              <a:gdLst/>
              <a:ahLst/>
              <a:cxnLst/>
              <a:rect l="l" t="t" r="r" b="b"/>
              <a:pathLst>
                <a:path w="11622" h="19390" extrusionOk="0">
                  <a:moveTo>
                    <a:pt x="107" y="0"/>
                  </a:moveTo>
                  <a:lnTo>
                    <a:pt x="1" y="59"/>
                  </a:lnTo>
                  <a:lnTo>
                    <a:pt x="11515" y="19389"/>
                  </a:lnTo>
                  <a:lnTo>
                    <a:pt x="11622" y="19329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4775232" y="-2333120"/>
              <a:ext cx="1328494" cy="2996471"/>
            </a:xfrm>
            <a:custGeom>
              <a:avLst/>
              <a:gdLst/>
              <a:ahLst/>
              <a:cxnLst/>
              <a:rect l="l" t="t" r="r" b="b"/>
              <a:pathLst>
                <a:path w="9161" h="20663" extrusionOk="0">
                  <a:moveTo>
                    <a:pt x="120" y="0"/>
                  </a:moveTo>
                  <a:lnTo>
                    <a:pt x="1" y="48"/>
                  </a:lnTo>
                  <a:lnTo>
                    <a:pt x="9041" y="20662"/>
                  </a:lnTo>
                  <a:lnTo>
                    <a:pt x="9160" y="20614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395" name="Google Shape;395;p20"/>
            <p:cNvSpPr/>
            <p:nvPr/>
          </p:nvSpPr>
          <p:spPr>
            <a:xfrm>
              <a:off x="5159812" y="-2472915"/>
              <a:ext cx="948986" cy="3132786"/>
            </a:xfrm>
            <a:custGeom>
              <a:avLst/>
              <a:gdLst/>
              <a:ahLst/>
              <a:cxnLst/>
              <a:rect l="l" t="t" r="r" b="b"/>
              <a:pathLst>
                <a:path w="6544" h="21603" extrusionOk="0">
                  <a:moveTo>
                    <a:pt x="120" y="0"/>
                  </a:moveTo>
                  <a:lnTo>
                    <a:pt x="1" y="36"/>
                  </a:lnTo>
                  <a:lnTo>
                    <a:pt x="6413" y="21602"/>
                  </a:lnTo>
                  <a:lnTo>
                    <a:pt x="6543" y="21567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5556574" y="-2562679"/>
              <a:ext cx="555702" cy="3220811"/>
            </a:xfrm>
            <a:custGeom>
              <a:avLst/>
              <a:gdLst/>
              <a:ahLst/>
              <a:cxnLst/>
              <a:rect l="l" t="t" r="r" b="b"/>
              <a:pathLst>
                <a:path w="3832" h="22210" extrusionOk="0">
                  <a:moveTo>
                    <a:pt x="132" y="1"/>
                  </a:moveTo>
                  <a:lnTo>
                    <a:pt x="1" y="13"/>
                  </a:lnTo>
                  <a:lnTo>
                    <a:pt x="3712" y="22210"/>
                  </a:lnTo>
                  <a:lnTo>
                    <a:pt x="3831" y="22197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397" name="Google Shape;397;p20"/>
            <p:cNvSpPr/>
            <p:nvPr/>
          </p:nvSpPr>
          <p:spPr>
            <a:xfrm>
              <a:off x="5963777" y="-2604008"/>
              <a:ext cx="153717" cy="3262141"/>
            </a:xfrm>
            <a:custGeom>
              <a:avLst/>
              <a:gdLst/>
              <a:ahLst/>
              <a:cxnLst/>
              <a:rect l="l" t="t" r="r" b="b"/>
              <a:pathLst>
                <a:path w="1060" h="22495" extrusionOk="0">
                  <a:moveTo>
                    <a:pt x="0" y="0"/>
                  </a:moveTo>
                  <a:lnTo>
                    <a:pt x="928" y="22495"/>
                  </a:lnTo>
                  <a:lnTo>
                    <a:pt x="1059" y="22482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2877708" y="88779"/>
              <a:ext cx="3215590" cy="597032"/>
            </a:xfrm>
            <a:custGeom>
              <a:avLst/>
              <a:gdLst/>
              <a:ahLst/>
              <a:cxnLst/>
              <a:rect l="l" t="t" r="r" b="b"/>
              <a:pathLst>
                <a:path w="22174" h="4117" extrusionOk="0">
                  <a:moveTo>
                    <a:pt x="25" y="0"/>
                  </a:moveTo>
                  <a:lnTo>
                    <a:pt x="1" y="119"/>
                  </a:lnTo>
                  <a:lnTo>
                    <a:pt x="22150" y="4116"/>
                  </a:lnTo>
                  <a:lnTo>
                    <a:pt x="22174" y="398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2974433" y="-307983"/>
              <a:ext cx="3120605" cy="988431"/>
            </a:xfrm>
            <a:custGeom>
              <a:avLst/>
              <a:gdLst/>
              <a:ahLst/>
              <a:cxnLst/>
              <a:rect l="l" t="t" r="r" b="b"/>
              <a:pathLst>
                <a:path w="21519" h="6816" extrusionOk="0">
                  <a:moveTo>
                    <a:pt x="35" y="0"/>
                  </a:moveTo>
                  <a:lnTo>
                    <a:pt x="0" y="119"/>
                  </a:lnTo>
                  <a:lnTo>
                    <a:pt x="21483" y="6816"/>
                  </a:lnTo>
                  <a:lnTo>
                    <a:pt x="21518" y="6697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3119303" y="-689228"/>
              <a:ext cx="2979069" cy="1364603"/>
            </a:xfrm>
            <a:custGeom>
              <a:avLst/>
              <a:gdLst/>
              <a:ahLst/>
              <a:cxnLst/>
              <a:rect l="l" t="t" r="r" b="b"/>
              <a:pathLst>
                <a:path w="20543" h="9410" extrusionOk="0">
                  <a:moveTo>
                    <a:pt x="48" y="0"/>
                  </a:moveTo>
                  <a:lnTo>
                    <a:pt x="0" y="108"/>
                  </a:lnTo>
                  <a:lnTo>
                    <a:pt x="20495" y="9410"/>
                  </a:lnTo>
                  <a:lnTo>
                    <a:pt x="20543" y="930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3310723" y="-1049735"/>
              <a:ext cx="2791128" cy="1721633"/>
            </a:xfrm>
            <a:custGeom>
              <a:avLst/>
              <a:gdLst/>
              <a:ahLst/>
              <a:cxnLst/>
              <a:rect l="l" t="t" r="r" b="b"/>
              <a:pathLst>
                <a:path w="19247" h="11872" extrusionOk="0">
                  <a:moveTo>
                    <a:pt x="60" y="0"/>
                  </a:moveTo>
                  <a:lnTo>
                    <a:pt x="0" y="107"/>
                  </a:lnTo>
                  <a:lnTo>
                    <a:pt x="19175" y="11872"/>
                  </a:lnTo>
                  <a:lnTo>
                    <a:pt x="19247" y="1176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3545213" y="-1384431"/>
              <a:ext cx="2560117" cy="2052995"/>
            </a:xfrm>
            <a:custGeom>
              <a:avLst/>
              <a:gdLst/>
              <a:ahLst/>
              <a:cxnLst/>
              <a:rect l="l" t="t" r="r" b="b"/>
              <a:pathLst>
                <a:path w="17654" h="14157" extrusionOk="0">
                  <a:moveTo>
                    <a:pt x="72" y="1"/>
                  </a:moveTo>
                  <a:lnTo>
                    <a:pt x="1" y="107"/>
                  </a:lnTo>
                  <a:lnTo>
                    <a:pt x="17571" y="14156"/>
                  </a:lnTo>
                  <a:lnTo>
                    <a:pt x="17653" y="1404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1468305" y="-1641542"/>
              <a:ext cx="2308224" cy="2308224"/>
            </a:xfrm>
            <a:custGeom>
              <a:avLst/>
              <a:gdLst/>
              <a:ahLst/>
              <a:cxnLst/>
              <a:rect l="l" t="t" r="r" b="b"/>
              <a:pathLst>
                <a:path w="15917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17" y="15917"/>
                  </a:lnTo>
                  <a:lnTo>
                    <a:pt x="1591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2710360" y="-1641542"/>
              <a:ext cx="1066160" cy="2310109"/>
            </a:xfrm>
            <a:custGeom>
              <a:avLst/>
              <a:gdLst/>
              <a:ahLst/>
              <a:cxnLst/>
              <a:rect l="l" t="t" r="r" b="b"/>
              <a:pathLst>
                <a:path w="7352" h="15930" extrusionOk="0">
                  <a:moveTo>
                    <a:pt x="7352" y="1"/>
                  </a:moveTo>
                  <a:lnTo>
                    <a:pt x="1" y="15929"/>
                  </a:lnTo>
                  <a:lnTo>
                    <a:pt x="7352" y="15929"/>
                  </a:lnTo>
                  <a:lnTo>
                    <a:pt x="735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-837872" y="-1641542"/>
              <a:ext cx="2306339" cy="2308224"/>
            </a:xfrm>
            <a:custGeom>
              <a:avLst/>
              <a:gdLst/>
              <a:ahLst/>
              <a:cxnLst/>
              <a:rect l="l" t="t" r="r" b="b"/>
              <a:pathLst>
                <a:path w="15904" h="15917" extrusionOk="0">
                  <a:moveTo>
                    <a:pt x="0" y="1"/>
                  </a:moveTo>
                  <a:lnTo>
                    <a:pt x="0" y="15917"/>
                  </a:lnTo>
                  <a:lnTo>
                    <a:pt x="15904" y="15917"/>
                  </a:lnTo>
                  <a:lnTo>
                    <a:pt x="1590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-829316" y="-1643138"/>
              <a:ext cx="2297783" cy="2309819"/>
            </a:xfrm>
            <a:custGeom>
              <a:avLst/>
              <a:gdLst/>
              <a:ahLst/>
              <a:cxnLst/>
              <a:rect l="l" t="t" r="r" b="b"/>
              <a:pathLst>
                <a:path w="15845" h="15928" extrusionOk="0">
                  <a:moveTo>
                    <a:pt x="7899" y="0"/>
                  </a:moveTo>
                  <a:lnTo>
                    <a:pt x="0" y="15928"/>
                  </a:lnTo>
                  <a:lnTo>
                    <a:pt x="15845" y="15928"/>
                  </a:lnTo>
                  <a:lnTo>
                    <a:pt x="7899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4374990" y="-1080769"/>
              <a:ext cx="526264" cy="526119"/>
            </a:xfrm>
            <a:custGeom>
              <a:avLst/>
              <a:gdLst/>
              <a:ahLst/>
              <a:cxnLst/>
              <a:rect l="l" t="t" r="r" b="b"/>
              <a:pathLst>
                <a:path w="3629" h="3628" extrusionOk="0">
                  <a:moveTo>
                    <a:pt x="1820" y="0"/>
                  </a:moveTo>
                  <a:cubicBezTo>
                    <a:pt x="821" y="0"/>
                    <a:pt x="1" y="821"/>
                    <a:pt x="1" y="1820"/>
                  </a:cubicBezTo>
                  <a:cubicBezTo>
                    <a:pt x="1" y="2819"/>
                    <a:pt x="821" y="3628"/>
                    <a:pt x="1820" y="3628"/>
                  </a:cubicBezTo>
                  <a:cubicBezTo>
                    <a:pt x="2820" y="3628"/>
                    <a:pt x="3629" y="2819"/>
                    <a:pt x="3629" y="1820"/>
                  </a:cubicBezTo>
                  <a:cubicBezTo>
                    <a:pt x="3629" y="821"/>
                    <a:pt x="2820" y="0"/>
                    <a:pt x="182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6084429" y="-1641542"/>
              <a:ext cx="2306629" cy="2308224"/>
            </a:xfrm>
            <a:custGeom>
              <a:avLst/>
              <a:gdLst/>
              <a:ahLst/>
              <a:cxnLst/>
              <a:rect l="l" t="t" r="r" b="b"/>
              <a:pathLst>
                <a:path w="15906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05" y="15917"/>
                  </a:lnTo>
                  <a:lnTo>
                    <a:pt x="15905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-517098" y="-1320624"/>
              <a:ext cx="1664787" cy="1664787"/>
            </a:xfrm>
            <a:custGeom>
              <a:avLst/>
              <a:gdLst/>
              <a:ahLst/>
              <a:cxnLst/>
              <a:rect l="l" t="t" r="r" b="b"/>
              <a:pathLst>
                <a:path w="11480" h="11480" extrusionOk="0">
                  <a:moveTo>
                    <a:pt x="5734" y="0"/>
                  </a:moveTo>
                  <a:cubicBezTo>
                    <a:pt x="2570" y="0"/>
                    <a:pt x="1" y="2570"/>
                    <a:pt x="1" y="5746"/>
                  </a:cubicBezTo>
                  <a:cubicBezTo>
                    <a:pt x="1" y="8910"/>
                    <a:pt x="2570" y="11480"/>
                    <a:pt x="5734" y="11480"/>
                  </a:cubicBezTo>
                  <a:cubicBezTo>
                    <a:pt x="8910" y="11480"/>
                    <a:pt x="11479" y="8910"/>
                    <a:pt x="11479" y="5746"/>
                  </a:cubicBezTo>
                  <a:cubicBezTo>
                    <a:pt x="11479" y="2570"/>
                    <a:pt x="8910" y="0"/>
                    <a:pt x="57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102117" y="-699669"/>
              <a:ext cx="426348" cy="424463"/>
            </a:xfrm>
            <a:custGeom>
              <a:avLst/>
              <a:gdLst/>
              <a:ahLst/>
              <a:cxnLst/>
              <a:rect l="l" t="t" r="r" b="b"/>
              <a:pathLst>
                <a:path w="2940" h="2927" extrusionOk="0">
                  <a:moveTo>
                    <a:pt x="1" y="1"/>
                  </a:moveTo>
                  <a:cubicBezTo>
                    <a:pt x="1393" y="1441"/>
                    <a:pt x="1393" y="1488"/>
                    <a:pt x="1" y="2927"/>
                  </a:cubicBezTo>
                  <a:cubicBezTo>
                    <a:pt x="721" y="2237"/>
                    <a:pt x="1093" y="1892"/>
                    <a:pt x="1466" y="1892"/>
                  </a:cubicBezTo>
                  <a:cubicBezTo>
                    <a:pt x="1839" y="1892"/>
                    <a:pt x="2214" y="2237"/>
                    <a:pt x="2939" y="2927"/>
                  </a:cubicBezTo>
                  <a:cubicBezTo>
                    <a:pt x="1547" y="1488"/>
                    <a:pt x="1547" y="1441"/>
                    <a:pt x="2939" y="1"/>
                  </a:cubicBezTo>
                  <a:lnTo>
                    <a:pt x="2939" y="1"/>
                  </a:lnTo>
                  <a:cubicBezTo>
                    <a:pt x="2214" y="691"/>
                    <a:pt x="1839" y="1036"/>
                    <a:pt x="1466" y="1036"/>
                  </a:cubicBezTo>
                  <a:cubicBezTo>
                    <a:pt x="1093" y="1036"/>
                    <a:pt x="721" y="69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-165147" y="-968672"/>
              <a:ext cx="960878" cy="961023"/>
            </a:xfrm>
            <a:custGeom>
              <a:avLst/>
              <a:gdLst/>
              <a:ahLst/>
              <a:cxnLst/>
              <a:rect l="l" t="t" r="r" b="b"/>
              <a:pathLst>
                <a:path w="6626" h="6627" extrusionOk="0">
                  <a:moveTo>
                    <a:pt x="3307" y="0"/>
                  </a:moveTo>
                  <a:cubicBezTo>
                    <a:pt x="3248" y="3200"/>
                    <a:pt x="3189" y="3248"/>
                    <a:pt x="1" y="3319"/>
                  </a:cubicBezTo>
                  <a:cubicBezTo>
                    <a:pt x="3189" y="3378"/>
                    <a:pt x="3248" y="3438"/>
                    <a:pt x="3307" y="6626"/>
                  </a:cubicBezTo>
                  <a:cubicBezTo>
                    <a:pt x="3379" y="3438"/>
                    <a:pt x="3438" y="3378"/>
                    <a:pt x="6626" y="3319"/>
                  </a:cubicBezTo>
                  <a:cubicBezTo>
                    <a:pt x="3438" y="3248"/>
                    <a:pt x="3379" y="3200"/>
                    <a:pt x="330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6084429" y="-1641542"/>
              <a:ext cx="2306629" cy="528004"/>
            </a:xfrm>
            <a:custGeom>
              <a:avLst/>
              <a:gdLst/>
              <a:ahLst/>
              <a:cxnLst/>
              <a:rect l="l" t="t" r="r" b="b"/>
              <a:pathLst>
                <a:path w="15906" h="3641" extrusionOk="0">
                  <a:moveTo>
                    <a:pt x="1" y="1"/>
                  </a:moveTo>
                  <a:lnTo>
                    <a:pt x="1" y="3641"/>
                  </a:lnTo>
                  <a:lnTo>
                    <a:pt x="15905" y="3641"/>
                  </a:lnTo>
                  <a:lnTo>
                    <a:pt x="1222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7345482" y="-378750"/>
              <a:ext cx="1045567" cy="1045422"/>
            </a:xfrm>
            <a:custGeom>
              <a:avLst/>
              <a:gdLst/>
              <a:ahLst/>
              <a:cxnLst/>
              <a:rect l="l" t="t" r="r" b="b"/>
              <a:pathLst>
                <a:path w="7210" h="7209" extrusionOk="0">
                  <a:moveTo>
                    <a:pt x="1" y="0"/>
                  </a:moveTo>
                  <a:lnTo>
                    <a:pt x="1" y="7209"/>
                  </a:lnTo>
                  <a:lnTo>
                    <a:pt x="7209" y="7209"/>
                  </a:lnTo>
                  <a:lnTo>
                    <a:pt x="720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1468305" y="-577131"/>
              <a:ext cx="1242209" cy="1243804"/>
            </a:xfrm>
            <a:custGeom>
              <a:avLst/>
              <a:gdLst/>
              <a:ahLst/>
              <a:cxnLst/>
              <a:rect l="l" t="t" r="r" b="b"/>
              <a:pathLst>
                <a:path w="8566" h="8577" extrusionOk="0">
                  <a:moveTo>
                    <a:pt x="1" y="1"/>
                  </a:moveTo>
                  <a:lnTo>
                    <a:pt x="1" y="8577"/>
                  </a:lnTo>
                  <a:lnTo>
                    <a:pt x="8566" y="8577"/>
                  </a:lnTo>
                  <a:cubicBezTo>
                    <a:pt x="8566" y="3842"/>
                    <a:pt x="4735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4840779" y="-577131"/>
              <a:ext cx="1243804" cy="1243804"/>
            </a:xfrm>
            <a:custGeom>
              <a:avLst/>
              <a:gdLst/>
              <a:ahLst/>
              <a:cxnLst/>
              <a:rect l="l" t="t" r="r" b="b"/>
              <a:pathLst>
                <a:path w="8577" h="8577" extrusionOk="0">
                  <a:moveTo>
                    <a:pt x="8577" y="1"/>
                  </a:moveTo>
                  <a:cubicBezTo>
                    <a:pt x="3842" y="1"/>
                    <a:pt x="1" y="3842"/>
                    <a:pt x="1" y="8577"/>
                  </a:cubicBezTo>
                  <a:lnTo>
                    <a:pt x="8577" y="8577"/>
                  </a:lnTo>
                  <a:lnTo>
                    <a:pt x="857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6496852" y="-59572"/>
              <a:ext cx="403725" cy="405465"/>
            </a:xfrm>
            <a:custGeom>
              <a:avLst/>
              <a:gdLst/>
              <a:ahLst/>
              <a:cxnLst/>
              <a:rect l="l" t="t" r="r" b="b"/>
              <a:pathLst>
                <a:path w="2784" h="2796" extrusionOk="0">
                  <a:moveTo>
                    <a:pt x="2784" y="0"/>
                  </a:moveTo>
                  <a:cubicBezTo>
                    <a:pt x="2099" y="660"/>
                    <a:pt x="1745" y="990"/>
                    <a:pt x="1392" y="990"/>
                  </a:cubicBezTo>
                  <a:cubicBezTo>
                    <a:pt x="1038" y="990"/>
                    <a:pt x="684" y="660"/>
                    <a:pt x="0" y="0"/>
                  </a:cubicBezTo>
                  <a:lnTo>
                    <a:pt x="0" y="0"/>
                  </a:lnTo>
                  <a:cubicBezTo>
                    <a:pt x="1320" y="1380"/>
                    <a:pt x="1320" y="1415"/>
                    <a:pt x="0" y="2795"/>
                  </a:cubicBezTo>
                  <a:cubicBezTo>
                    <a:pt x="684" y="2135"/>
                    <a:pt x="1038" y="1805"/>
                    <a:pt x="1392" y="1805"/>
                  </a:cubicBezTo>
                  <a:cubicBezTo>
                    <a:pt x="1745" y="1805"/>
                    <a:pt x="2099" y="2135"/>
                    <a:pt x="2784" y="2795"/>
                  </a:cubicBezTo>
                  <a:cubicBezTo>
                    <a:pt x="1475" y="1415"/>
                    <a:pt x="1475" y="138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6241481" y="-314943"/>
              <a:ext cx="916068" cy="916068"/>
            </a:xfrm>
            <a:custGeom>
              <a:avLst/>
              <a:gdLst/>
              <a:ahLst/>
              <a:cxnLst/>
              <a:rect l="l" t="t" r="r" b="b"/>
              <a:pathLst>
                <a:path w="6317" h="6317" extrusionOk="0">
                  <a:moveTo>
                    <a:pt x="3152" y="1"/>
                  </a:moveTo>
                  <a:cubicBezTo>
                    <a:pt x="3093" y="3046"/>
                    <a:pt x="3046" y="3094"/>
                    <a:pt x="1" y="3165"/>
                  </a:cubicBezTo>
                  <a:cubicBezTo>
                    <a:pt x="3046" y="3224"/>
                    <a:pt x="3093" y="3272"/>
                    <a:pt x="3152" y="6317"/>
                  </a:cubicBezTo>
                  <a:cubicBezTo>
                    <a:pt x="3224" y="3272"/>
                    <a:pt x="3271" y="3224"/>
                    <a:pt x="6317" y="3165"/>
                  </a:cubicBezTo>
                  <a:cubicBezTo>
                    <a:pt x="3271" y="3094"/>
                    <a:pt x="3224" y="3046"/>
                    <a:pt x="31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3776367" y="-1641542"/>
              <a:ext cx="224485" cy="2308224"/>
            </a:xfrm>
            <a:custGeom>
              <a:avLst/>
              <a:gdLst/>
              <a:ahLst/>
              <a:cxnLst/>
              <a:rect l="l" t="t" r="r" b="b"/>
              <a:pathLst>
                <a:path w="1548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47" y="15917"/>
                  </a:lnTo>
                  <a:lnTo>
                    <a:pt x="154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1"/>
          <p:cNvSpPr txBox="1">
            <a:spLocks noGrp="1"/>
          </p:cNvSpPr>
          <p:nvPr>
            <p:ph type="title"/>
          </p:nvPr>
        </p:nvSpPr>
        <p:spPr>
          <a:xfrm>
            <a:off x="708954" y="1028263"/>
            <a:ext cx="6354827" cy="707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21"/>
          <p:cNvSpPr txBox="1">
            <a:spLocks noGrp="1"/>
          </p:cNvSpPr>
          <p:nvPr>
            <p:ph type="subTitle" idx="1"/>
          </p:nvPr>
        </p:nvSpPr>
        <p:spPr>
          <a:xfrm>
            <a:off x="708954" y="2571374"/>
            <a:ext cx="6354827" cy="5899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22" name="Google Shape;422;p21"/>
          <p:cNvGrpSpPr/>
          <p:nvPr/>
        </p:nvGrpSpPr>
        <p:grpSpPr>
          <a:xfrm>
            <a:off x="-861449" y="8627829"/>
            <a:ext cx="9488627" cy="3094920"/>
            <a:chOff x="-837872" y="9171153"/>
            <a:chExt cx="9228930" cy="3289819"/>
          </a:xfrm>
        </p:grpSpPr>
        <p:sp>
          <p:nvSpPr>
            <p:cNvPr id="423" name="Google Shape;423;p21"/>
            <p:cNvSpPr/>
            <p:nvPr/>
          </p:nvSpPr>
          <p:spPr>
            <a:xfrm rot="10800000" flipH="1">
              <a:off x="6084429" y="11498361"/>
              <a:ext cx="2306629" cy="89765"/>
            </a:xfrm>
            <a:custGeom>
              <a:avLst/>
              <a:gdLst/>
              <a:ahLst/>
              <a:cxnLst/>
              <a:rect l="l" t="t" r="r" b="b"/>
              <a:pathLst>
                <a:path w="15906" h="619" extrusionOk="0">
                  <a:moveTo>
                    <a:pt x="1" y="0"/>
                  </a:moveTo>
                  <a:lnTo>
                    <a:pt x="1" y="619"/>
                  </a:lnTo>
                  <a:lnTo>
                    <a:pt x="15905" y="619"/>
                  </a:lnTo>
                  <a:lnTo>
                    <a:pt x="1590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24" name="Google Shape;424;p21"/>
            <p:cNvSpPr/>
            <p:nvPr/>
          </p:nvSpPr>
          <p:spPr>
            <a:xfrm rot="10800000" flipH="1">
              <a:off x="3776367" y="9190283"/>
              <a:ext cx="2308224" cy="2308224"/>
            </a:xfrm>
            <a:custGeom>
              <a:avLst/>
              <a:gdLst/>
              <a:ahLst/>
              <a:cxnLst/>
              <a:rect l="l" t="t" r="r" b="b"/>
              <a:pathLst>
                <a:path w="15917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17" y="15917"/>
                  </a:lnTo>
                  <a:lnTo>
                    <a:pt x="1591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25" name="Google Shape;425;p21"/>
            <p:cNvSpPr/>
            <p:nvPr/>
          </p:nvSpPr>
          <p:spPr>
            <a:xfrm rot="10800000" flipH="1">
              <a:off x="3769551" y="9185062"/>
              <a:ext cx="2320260" cy="2320260"/>
            </a:xfrm>
            <a:custGeom>
              <a:avLst/>
              <a:gdLst/>
              <a:ahLst/>
              <a:cxnLst/>
              <a:rect l="l" t="t" r="r" b="b"/>
              <a:pathLst>
                <a:path w="16000" h="16000" extrusionOk="0">
                  <a:moveTo>
                    <a:pt x="95" y="0"/>
                  </a:moveTo>
                  <a:lnTo>
                    <a:pt x="0" y="95"/>
                  </a:lnTo>
                  <a:lnTo>
                    <a:pt x="15916" y="16000"/>
                  </a:lnTo>
                  <a:lnTo>
                    <a:pt x="16000" y="1591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26" name="Google Shape;426;p21"/>
            <p:cNvSpPr/>
            <p:nvPr/>
          </p:nvSpPr>
          <p:spPr>
            <a:xfrm rot="10800000" flipH="1">
              <a:off x="4074953" y="9188396"/>
              <a:ext cx="2020076" cy="2586075"/>
            </a:xfrm>
            <a:custGeom>
              <a:avLst/>
              <a:gdLst/>
              <a:ahLst/>
              <a:cxnLst/>
              <a:rect l="l" t="t" r="r" b="b"/>
              <a:pathLst>
                <a:path w="13930" h="17833" extrusionOk="0">
                  <a:moveTo>
                    <a:pt x="107" y="1"/>
                  </a:moveTo>
                  <a:lnTo>
                    <a:pt x="0" y="72"/>
                  </a:lnTo>
                  <a:lnTo>
                    <a:pt x="13823" y="17832"/>
                  </a:lnTo>
                  <a:lnTo>
                    <a:pt x="13929" y="17761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27" name="Google Shape;427;p21"/>
            <p:cNvSpPr/>
            <p:nvPr/>
          </p:nvSpPr>
          <p:spPr>
            <a:xfrm rot="10800000" flipH="1">
              <a:off x="4412984" y="9191874"/>
              <a:ext cx="1685379" cy="2811865"/>
            </a:xfrm>
            <a:custGeom>
              <a:avLst/>
              <a:gdLst/>
              <a:ahLst/>
              <a:cxnLst/>
              <a:rect l="l" t="t" r="r" b="b"/>
              <a:pathLst>
                <a:path w="11622" h="19390" extrusionOk="0">
                  <a:moveTo>
                    <a:pt x="107" y="0"/>
                  </a:moveTo>
                  <a:lnTo>
                    <a:pt x="1" y="59"/>
                  </a:lnTo>
                  <a:lnTo>
                    <a:pt x="11515" y="19389"/>
                  </a:lnTo>
                  <a:lnTo>
                    <a:pt x="11622" y="19329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28" name="Google Shape;428;p21"/>
            <p:cNvSpPr/>
            <p:nvPr/>
          </p:nvSpPr>
          <p:spPr>
            <a:xfrm rot="10800000" flipH="1">
              <a:off x="4775232" y="9193613"/>
              <a:ext cx="1328494" cy="2996471"/>
            </a:xfrm>
            <a:custGeom>
              <a:avLst/>
              <a:gdLst/>
              <a:ahLst/>
              <a:cxnLst/>
              <a:rect l="l" t="t" r="r" b="b"/>
              <a:pathLst>
                <a:path w="9161" h="20663" extrusionOk="0">
                  <a:moveTo>
                    <a:pt x="120" y="0"/>
                  </a:moveTo>
                  <a:lnTo>
                    <a:pt x="1" y="48"/>
                  </a:lnTo>
                  <a:lnTo>
                    <a:pt x="9041" y="20662"/>
                  </a:lnTo>
                  <a:lnTo>
                    <a:pt x="9160" y="20614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29" name="Google Shape;429;p21"/>
            <p:cNvSpPr/>
            <p:nvPr/>
          </p:nvSpPr>
          <p:spPr>
            <a:xfrm rot="10800000" flipH="1">
              <a:off x="5159812" y="9197093"/>
              <a:ext cx="948986" cy="3132786"/>
            </a:xfrm>
            <a:custGeom>
              <a:avLst/>
              <a:gdLst/>
              <a:ahLst/>
              <a:cxnLst/>
              <a:rect l="l" t="t" r="r" b="b"/>
              <a:pathLst>
                <a:path w="6544" h="21603" extrusionOk="0">
                  <a:moveTo>
                    <a:pt x="120" y="0"/>
                  </a:moveTo>
                  <a:lnTo>
                    <a:pt x="1" y="36"/>
                  </a:lnTo>
                  <a:lnTo>
                    <a:pt x="6413" y="21602"/>
                  </a:lnTo>
                  <a:lnTo>
                    <a:pt x="6543" y="21567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30" name="Google Shape;430;p21"/>
            <p:cNvSpPr/>
            <p:nvPr/>
          </p:nvSpPr>
          <p:spPr>
            <a:xfrm rot="10800000" flipH="1">
              <a:off x="5556574" y="9198832"/>
              <a:ext cx="555702" cy="3220811"/>
            </a:xfrm>
            <a:custGeom>
              <a:avLst/>
              <a:gdLst/>
              <a:ahLst/>
              <a:cxnLst/>
              <a:rect l="l" t="t" r="r" b="b"/>
              <a:pathLst>
                <a:path w="3832" h="22210" extrusionOk="0">
                  <a:moveTo>
                    <a:pt x="132" y="1"/>
                  </a:moveTo>
                  <a:lnTo>
                    <a:pt x="1" y="13"/>
                  </a:lnTo>
                  <a:lnTo>
                    <a:pt x="3712" y="22210"/>
                  </a:lnTo>
                  <a:lnTo>
                    <a:pt x="3831" y="22197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31" name="Google Shape;431;p21"/>
            <p:cNvSpPr/>
            <p:nvPr/>
          </p:nvSpPr>
          <p:spPr>
            <a:xfrm rot="10800000" flipH="1">
              <a:off x="5963777" y="9198832"/>
              <a:ext cx="153717" cy="3262141"/>
            </a:xfrm>
            <a:custGeom>
              <a:avLst/>
              <a:gdLst/>
              <a:ahLst/>
              <a:cxnLst/>
              <a:rect l="l" t="t" r="r" b="b"/>
              <a:pathLst>
                <a:path w="1060" h="22495" extrusionOk="0">
                  <a:moveTo>
                    <a:pt x="0" y="0"/>
                  </a:moveTo>
                  <a:lnTo>
                    <a:pt x="928" y="22495"/>
                  </a:lnTo>
                  <a:lnTo>
                    <a:pt x="1059" y="22482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32" name="Google Shape;432;p21"/>
            <p:cNvSpPr/>
            <p:nvPr/>
          </p:nvSpPr>
          <p:spPr>
            <a:xfrm rot="10800000" flipH="1">
              <a:off x="2877708" y="9171153"/>
              <a:ext cx="3215590" cy="597032"/>
            </a:xfrm>
            <a:custGeom>
              <a:avLst/>
              <a:gdLst/>
              <a:ahLst/>
              <a:cxnLst/>
              <a:rect l="l" t="t" r="r" b="b"/>
              <a:pathLst>
                <a:path w="22174" h="4117" extrusionOk="0">
                  <a:moveTo>
                    <a:pt x="25" y="0"/>
                  </a:moveTo>
                  <a:lnTo>
                    <a:pt x="1" y="119"/>
                  </a:lnTo>
                  <a:lnTo>
                    <a:pt x="22150" y="4116"/>
                  </a:lnTo>
                  <a:lnTo>
                    <a:pt x="22174" y="398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33" name="Google Shape;433;p21"/>
            <p:cNvSpPr/>
            <p:nvPr/>
          </p:nvSpPr>
          <p:spPr>
            <a:xfrm rot="10800000" flipH="1">
              <a:off x="2974433" y="9176516"/>
              <a:ext cx="3120605" cy="988431"/>
            </a:xfrm>
            <a:custGeom>
              <a:avLst/>
              <a:gdLst/>
              <a:ahLst/>
              <a:cxnLst/>
              <a:rect l="l" t="t" r="r" b="b"/>
              <a:pathLst>
                <a:path w="21519" h="6816" extrusionOk="0">
                  <a:moveTo>
                    <a:pt x="35" y="0"/>
                  </a:moveTo>
                  <a:lnTo>
                    <a:pt x="0" y="119"/>
                  </a:lnTo>
                  <a:lnTo>
                    <a:pt x="21483" y="6816"/>
                  </a:lnTo>
                  <a:lnTo>
                    <a:pt x="21518" y="6697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34" name="Google Shape;434;p21"/>
            <p:cNvSpPr/>
            <p:nvPr/>
          </p:nvSpPr>
          <p:spPr>
            <a:xfrm rot="10800000" flipH="1">
              <a:off x="3119303" y="9181589"/>
              <a:ext cx="2979069" cy="1364603"/>
            </a:xfrm>
            <a:custGeom>
              <a:avLst/>
              <a:gdLst/>
              <a:ahLst/>
              <a:cxnLst/>
              <a:rect l="l" t="t" r="r" b="b"/>
              <a:pathLst>
                <a:path w="20543" h="9410" extrusionOk="0">
                  <a:moveTo>
                    <a:pt x="48" y="0"/>
                  </a:moveTo>
                  <a:lnTo>
                    <a:pt x="0" y="108"/>
                  </a:lnTo>
                  <a:lnTo>
                    <a:pt x="20495" y="9410"/>
                  </a:lnTo>
                  <a:lnTo>
                    <a:pt x="20543" y="930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35" name="Google Shape;435;p21"/>
            <p:cNvSpPr/>
            <p:nvPr/>
          </p:nvSpPr>
          <p:spPr>
            <a:xfrm rot="10800000" flipH="1">
              <a:off x="3310723" y="9185067"/>
              <a:ext cx="2791128" cy="1721633"/>
            </a:xfrm>
            <a:custGeom>
              <a:avLst/>
              <a:gdLst/>
              <a:ahLst/>
              <a:cxnLst/>
              <a:rect l="l" t="t" r="r" b="b"/>
              <a:pathLst>
                <a:path w="19247" h="11872" extrusionOk="0">
                  <a:moveTo>
                    <a:pt x="60" y="0"/>
                  </a:moveTo>
                  <a:lnTo>
                    <a:pt x="0" y="107"/>
                  </a:lnTo>
                  <a:lnTo>
                    <a:pt x="19175" y="11872"/>
                  </a:lnTo>
                  <a:lnTo>
                    <a:pt x="19247" y="1176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36" name="Google Shape;436;p21"/>
            <p:cNvSpPr/>
            <p:nvPr/>
          </p:nvSpPr>
          <p:spPr>
            <a:xfrm rot="10800000" flipH="1">
              <a:off x="3545213" y="9188400"/>
              <a:ext cx="2560117" cy="2052995"/>
            </a:xfrm>
            <a:custGeom>
              <a:avLst/>
              <a:gdLst/>
              <a:ahLst/>
              <a:cxnLst/>
              <a:rect l="l" t="t" r="r" b="b"/>
              <a:pathLst>
                <a:path w="17654" h="14157" extrusionOk="0">
                  <a:moveTo>
                    <a:pt x="72" y="1"/>
                  </a:moveTo>
                  <a:lnTo>
                    <a:pt x="1" y="107"/>
                  </a:lnTo>
                  <a:lnTo>
                    <a:pt x="17571" y="14156"/>
                  </a:lnTo>
                  <a:lnTo>
                    <a:pt x="17653" y="1404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37" name="Google Shape;437;p21"/>
            <p:cNvSpPr/>
            <p:nvPr/>
          </p:nvSpPr>
          <p:spPr>
            <a:xfrm rot="10800000" flipH="1">
              <a:off x="1468305" y="9190283"/>
              <a:ext cx="2308224" cy="2308224"/>
            </a:xfrm>
            <a:custGeom>
              <a:avLst/>
              <a:gdLst/>
              <a:ahLst/>
              <a:cxnLst/>
              <a:rect l="l" t="t" r="r" b="b"/>
              <a:pathLst>
                <a:path w="15917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17" y="15917"/>
                  </a:lnTo>
                  <a:lnTo>
                    <a:pt x="1591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38" name="Google Shape;438;p21"/>
            <p:cNvSpPr/>
            <p:nvPr/>
          </p:nvSpPr>
          <p:spPr>
            <a:xfrm rot="10800000" flipH="1">
              <a:off x="2710360" y="9188398"/>
              <a:ext cx="1066160" cy="2310109"/>
            </a:xfrm>
            <a:custGeom>
              <a:avLst/>
              <a:gdLst/>
              <a:ahLst/>
              <a:cxnLst/>
              <a:rect l="l" t="t" r="r" b="b"/>
              <a:pathLst>
                <a:path w="7352" h="15930" extrusionOk="0">
                  <a:moveTo>
                    <a:pt x="7352" y="1"/>
                  </a:moveTo>
                  <a:lnTo>
                    <a:pt x="1" y="15929"/>
                  </a:lnTo>
                  <a:lnTo>
                    <a:pt x="7352" y="15929"/>
                  </a:lnTo>
                  <a:lnTo>
                    <a:pt x="735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39" name="Google Shape;439;p21"/>
            <p:cNvSpPr/>
            <p:nvPr/>
          </p:nvSpPr>
          <p:spPr>
            <a:xfrm rot="10800000" flipH="1">
              <a:off x="-837872" y="9190283"/>
              <a:ext cx="2306339" cy="2308224"/>
            </a:xfrm>
            <a:custGeom>
              <a:avLst/>
              <a:gdLst/>
              <a:ahLst/>
              <a:cxnLst/>
              <a:rect l="l" t="t" r="r" b="b"/>
              <a:pathLst>
                <a:path w="15904" h="15917" extrusionOk="0">
                  <a:moveTo>
                    <a:pt x="0" y="1"/>
                  </a:moveTo>
                  <a:lnTo>
                    <a:pt x="0" y="15917"/>
                  </a:lnTo>
                  <a:lnTo>
                    <a:pt x="15904" y="15917"/>
                  </a:lnTo>
                  <a:lnTo>
                    <a:pt x="1590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40" name="Google Shape;440;p21"/>
            <p:cNvSpPr/>
            <p:nvPr/>
          </p:nvSpPr>
          <p:spPr>
            <a:xfrm rot="10800000" flipH="1">
              <a:off x="-829316" y="9190283"/>
              <a:ext cx="2297783" cy="2309819"/>
            </a:xfrm>
            <a:custGeom>
              <a:avLst/>
              <a:gdLst/>
              <a:ahLst/>
              <a:cxnLst/>
              <a:rect l="l" t="t" r="r" b="b"/>
              <a:pathLst>
                <a:path w="15845" h="15928" extrusionOk="0">
                  <a:moveTo>
                    <a:pt x="7899" y="0"/>
                  </a:moveTo>
                  <a:lnTo>
                    <a:pt x="0" y="15928"/>
                  </a:lnTo>
                  <a:lnTo>
                    <a:pt x="15845" y="15928"/>
                  </a:lnTo>
                  <a:lnTo>
                    <a:pt x="7899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41" name="Google Shape;441;p21"/>
            <p:cNvSpPr/>
            <p:nvPr/>
          </p:nvSpPr>
          <p:spPr>
            <a:xfrm rot="10800000" flipH="1">
              <a:off x="4374990" y="10411614"/>
              <a:ext cx="526264" cy="526119"/>
            </a:xfrm>
            <a:custGeom>
              <a:avLst/>
              <a:gdLst/>
              <a:ahLst/>
              <a:cxnLst/>
              <a:rect l="l" t="t" r="r" b="b"/>
              <a:pathLst>
                <a:path w="3629" h="3628" extrusionOk="0">
                  <a:moveTo>
                    <a:pt x="1820" y="0"/>
                  </a:moveTo>
                  <a:cubicBezTo>
                    <a:pt x="821" y="0"/>
                    <a:pt x="1" y="821"/>
                    <a:pt x="1" y="1820"/>
                  </a:cubicBezTo>
                  <a:cubicBezTo>
                    <a:pt x="1" y="2819"/>
                    <a:pt x="821" y="3628"/>
                    <a:pt x="1820" y="3628"/>
                  </a:cubicBezTo>
                  <a:cubicBezTo>
                    <a:pt x="2820" y="3628"/>
                    <a:pt x="3629" y="2819"/>
                    <a:pt x="3629" y="1820"/>
                  </a:cubicBezTo>
                  <a:cubicBezTo>
                    <a:pt x="3629" y="821"/>
                    <a:pt x="2820" y="0"/>
                    <a:pt x="182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42" name="Google Shape;442;p21"/>
            <p:cNvSpPr/>
            <p:nvPr/>
          </p:nvSpPr>
          <p:spPr>
            <a:xfrm rot="10800000" flipH="1">
              <a:off x="6084429" y="9190283"/>
              <a:ext cx="2306629" cy="2308224"/>
            </a:xfrm>
            <a:custGeom>
              <a:avLst/>
              <a:gdLst/>
              <a:ahLst/>
              <a:cxnLst/>
              <a:rect l="l" t="t" r="r" b="b"/>
              <a:pathLst>
                <a:path w="15906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05" y="15917"/>
                  </a:lnTo>
                  <a:lnTo>
                    <a:pt x="15905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43" name="Google Shape;443;p21"/>
            <p:cNvSpPr/>
            <p:nvPr/>
          </p:nvSpPr>
          <p:spPr>
            <a:xfrm rot="10800000" flipH="1">
              <a:off x="-517098" y="9512801"/>
              <a:ext cx="1664787" cy="1664787"/>
            </a:xfrm>
            <a:custGeom>
              <a:avLst/>
              <a:gdLst/>
              <a:ahLst/>
              <a:cxnLst/>
              <a:rect l="l" t="t" r="r" b="b"/>
              <a:pathLst>
                <a:path w="11480" h="11480" extrusionOk="0">
                  <a:moveTo>
                    <a:pt x="5734" y="0"/>
                  </a:moveTo>
                  <a:cubicBezTo>
                    <a:pt x="2570" y="0"/>
                    <a:pt x="1" y="2570"/>
                    <a:pt x="1" y="5746"/>
                  </a:cubicBezTo>
                  <a:cubicBezTo>
                    <a:pt x="1" y="8910"/>
                    <a:pt x="2570" y="11480"/>
                    <a:pt x="5734" y="11480"/>
                  </a:cubicBezTo>
                  <a:cubicBezTo>
                    <a:pt x="8910" y="11480"/>
                    <a:pt x="11479" y="8910"/>
                    <a:pt x="11479" y="5746"/>
                  </a:cubicBezTo>
                  <a:cubicBezTo>
                    <a:pt x="11479" y="2570"/>
                    <a:pt x="8910" y="0"/>
                    <a:pt x="57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44" name="Google Shape;444;p21"/>
            <p:cNvSpPr/>
            <p:nvPr/>
          </p:nvSpPr>
          <p:spPr>
            <a:xfrm rot="10800000" flipH="1">
              <a:off x="102117" y="10132170"/>
              <a:ext cx="426348" cy="424463"/>
            </a:xfrm>
            <a:custGeom>
              <a:avLst/>
              <a:gdLst/>
              <a:ahLst/>
              <a:cxnLst/>
              <a:rect l="l" t="t" r="r" b="b"/>
              <a:pathLst>
                <a:path w="2940" h="2927" extrusionOk="0">
                  <a:moveTo>
                    <a:pt x="1" y="1"/>
                  </a:moveTo>
                  <a:cubicBezTo>
                    <a:pt x="1393" y="1441"/>
                    <a:pt x="1393" y="1488"/>
                    <a:pt x="1" y="2927"/>
                  </a:cubicBezTo>
                  <a:cubicBezTo>
                    <a:pt x="721" y="2237"/>
                    <a:pt x="1093" y="1892"/>
                    <a:pt x="1466" y="1892"/>
                  </a:cubicBezTo>
                  <a:cubicBezTo>
                    <a:pt x="1839" y="1892"/>
                    <a:pt x="2214" y="2237"/>
                    <a:pt x="2939" y="2927"/>
                  </a:cubicBezTo>
                  <a:cubicBezTo>
                    <a:pt x="1547" y="1488"/>
                    <a:pt x="1547" y="1441"/>
                    <a:pt x="2939" y="1"/>
                  </a:cubicBezTo>
                  <a:lnTo>
                    <a:pt x="2939" y="1"/>
                  </a:lnTo>
                  <a:cubicBezTo>
                    <a:pt x="2214" y="691"/>
                    <a:pt x="1839" y="1036"/>
                    <a:pt x="1466" y="1036"/>
                  </a:cubicBezTo>
                  <a:cubicBezTo>
                    <a:pt x="1093" y="1036"/>
                    <a:pt x="721" y="69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45" name="Google Shape;445;p21"/>
            <p:cNvSpPr/>
            <p:nvPr/>
          </p:nvSpPr>
          <p:spPr>
            <a:xfrm rot="10800000" flipH="1">
              <a:off x="-165147" y="9864613"/>
              <a:ext cx="960878" cy="961023"/>
            </a:xfrm>
            <a:custGeom>
              <a:avLst/>
              <a:gdLst/>
              <a:ahLst/>
              <a:cxnLst/>
              <a:rect l="l" t="t" r="r" b="b"/>
              <a:pathLst>
                <a:path w="6626" h="6627" extrusionOk="0">
                  <a:moveTo>
                    <a:pt x="3307" y="0"/>
                  </a:moveTo>
                  <a:cubicBezTo>
                    <a:pt x="3248" y="3200"/>
                    <a:pt x="3189" y="3248"/>
                    <a:pt x="1" y="3319"/>
                  </a:cubicBezTo>
                  <a:cubicBezTo>
                    <a:pt x="3189" y="3378"/>
                    <a:pt x="3248" y="3438"/>
                    <a:pt x="3307" y="6626"/>
                  </a:cubicBezTo>
                  <a:cubicBezTo>
                    <a:pt x="3379" y="3438"/>
                    <a:pt x="3438" y="3378"/>
                    <a:pt x="6626" y="3319"/>
                  </a:cubicBezTo>
                  <a:cubicBezTo>
                    <a:pt x="3438" y="3248"/>
                    <a:pt x="3379" y="3200"/>
                    <a:pt x="330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46" name="Google Shape;446;p21"/>
            <p:cNvSpPr/>
            <p:nvPr/>
          </p:nvSpPr>
          <p:spPr>
            <a:xfrm rot="10800000" flipH="1">
              <a:off x="6084429" y="10970502"/>
              <a:ext cx="2306629" cy="528004"/>
            </a:xfrm>
            <a:custGeom>
              <a:avLst/>
              <a:gdLst/>
              <a:ahLst/>
              <a:cxnLst/>
              <a:rect l="l" t="t" r="r" b="b"/>
              <a:pathLst>
                <a:path w="15906" h="3641" extrusionOk="0">
                  <a:moveTo>
                    <a:pt x="1" y="1"/>
                  </a:moveTo>
                  <a:lnTo>
                    <a:pt x="1" y="3641"/>
                  </a:lnTo>
                  <a:lnTo>
                    <a:pt x="15905" y="3641"/>
                  </a:lnTo>
                  <a:lnTo>
                    <a:pt x="1222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47" name="Google Shape;447;p21"/>
            <p:cNvSpPr/>
            <p:nvPr/>
          </p:nvSpPr>
          <p:spPr>
            <a:xfrm rot="10800000" flipH="1">
              <a:off x="7345482" y="9190292"/>
              <a:ext cx="1045567" cy="1045422"/>
            </a:xfrm>
            <a:custGeom>
              <a:avLst/>
              <a:gdLst/>
              <a:ahLst/>
              <a:cxnLst/>
              <a:rect l="l" t="t" r="r" b="b"/>
              <a:pathLst>
                <a:path w="7210" h="7209" extrusionOk="0">
                  <a:moveTo>
                    <a:pt x="1" y="0"/>
                  </a:moveTo>
                  <a:lnTo>
                    <a:pt x="1" y="7209"/>
                  </a:lnTo>
                  <a:lnTo>
                    <a:pt x="7209" y="7209"/>
                  </a:lnTo>
                  <a:lnTo>
                    <a:pt x="720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48" name="Google Shape;448;p21"/>
            <p:cNvSpPr/>
            <p:nvPr/>
          </p:nvSpPr>
          <p:spPr>
            <a:xfrm rot="10800000" flipH="1">
              <a:off x="1468305" y="9190291"/>
              <a:ext cx="1242209" cy="1243804"/>
            </a:xfrm>
            <a:custGeom>
              <a:avLst/>
              <a:gdLst/>
              <a:ahLst/>
              <a:cxnLst/>
              <a:rect l="l" t="t" r="r" b="b"/>
              <a:pathLst>
                <a:path w="8566" h="8577" extrusionOk="0">
                  <a:moveTo>
                    <a:pt x="1" y="1"/>
                  </a:moveTo>
                  <a:lnTo>
                    <a:pt x="1" y="8577"/>
                  </a:lnTo>
                  <a:lnTo>
                    <a:pt x="8566" y="8577"/>
                  </a:lnTo>
                  <a:cubicBezTo>
                    <a:pt x="8566" y="3842"/>
                    <a:pt x="4735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49" name="Google Shape;449;p21"/>
            <p:cNvSpPr/>
            <p:nvPr/>
          </p:nvSpPr>
          <p:spPr>
            <a:xfrm rot="10800000" flipH="1">
              <a:off x="4840779" y="9190291"/>
              <a:ext cx="1243804" cy="1243804"/>
            </a:xfrm>
            <a:custGeom>
              <a:avLst/>
              <a:gdLst/>
              <a:ahLst/>
              <a:cxnLst/>
              <a:rect l="l" t="t" r="r" b="b"/>
              <a:pathLst>
                <a:path w="8577" h="8577" extrusionOk="0">
                  <a:moveTo>
                    <a:pt x="8577" y="1"/>
                  </a:moveTo>
                  <a:cubicBezTo>
                    <a:pt x="3842" y="1"/>
                    <a:pt x="1" y="3842"/>
                    <a:pt x="1" y="8577"/>
                  </a:cubicBezTo>
                  <a:lnTo>
                    <a:pt x="8577" y="8577"/>
                  </a:lnTo>
                  <a:lnTo>
                    <a:pt x="857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50" name="Google Shape;450;p21"/>
            <p:cNvSpPr/>
            <p:nvPr/>
          </p:nvSpPr>
          <p:spPr>
            <a:xfrm rot="10800000" flipH="1">
              <a:off x="6496852" y="9511070"/>
              <a:ext cx="403725" cy="405465"/>
            </a:xfrm>
            <a:custGeom>
              <a:avLst/>
              <a:gdLst/>
              <a:ahLst/>
              <a:cxnLst/>
              <a:rect l="l" t="t" r="r" b="b"/>
              <a:pathLst>
                <a:path w="2784" h="2796" extrusionOk="0">
                  <a:moveTo>
                    <a:pt x="2784" y="0"/>
                  </a:moveTo>
                  <a:cubicBezTo>
                    <a:pt x="2099" y="660"/>
                    <a:pt x="1745" y="990"/>
                    <a:pt x="1392" y="990"/>
                  </a:cubicBezTo>
                  <a:cubicBezTo>
                    <a:pt x="1038" y="990"/>
                    <a:pt x="684" y="660"/>
                    <a:pt x="0" y="0"/>
                  </a:cubicBezTo>
                  <a:lnTo>
                    <a:pt x="0" y="0"/>
                  </a:lnTo>
                  <a:cubicBezTo>
                    <a:pt x="1320" y="1380"/>
                    <a:pt x="1320" y="1415"/>
                    <a:pt x="0" y="2795"/>
                  </a:cubicBezTo>
                  <a:cubicBezTo>
                    <a:pt x="684" y="2135"/>
                    <a:pt x="1038" y="1805"/>
                    <a:pt x="1392" y="1805"/>
                  </a:cubicBezTo>
                  <a:cubicBezTo>
                    <a:pt x="1745" y="1805"/>
                    <a:pt x="2099" y="2135"/>
                    <a:pt x="2784" y="2795"/>
                  </a:cubicBezTo>
                  <a:cubicBezTo>
                    <a:pt x="1475" y="1415"/>
                    <a:pt x="1475" y="138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51" name="Google Shape;451;p21"/>
            <p:cNvSpPr/>
            <p:nvPr/>
          </p:nvSpPr>
          <p:spPr>
            <a:xfrm rot="10800000" flipH="1">
              <a:off x="6241481" y="9255840"/>
              <a:ext cx="916068" cy="916068"/>
            </a:xfrm>
            <a:custGeom>
              <a:avLst/>
              <a:gdLst/>
              <a:ahLst/>
              <a:cxnLst/>
              <a:rect l="l" t="t" r="r" b="b"/>
              <a:pathLst>
                <a:path w="6317" h="6317" extrusionOk="0">
                  <a:moveTo>
                    <a:pt x="3152" y="1"/>
                  </a:moveTo>
                  <a:cubicBezTo>
                    <a:pt x="3093" y="3046"/>
                    <a:pt x="3046" y="3094"/>
                    <a:pt x="1" y="3165"/>
                  </a:cubicBezTo>
                  <a:cubicBezTo>
                    <a:pt x="3046" y="3224"/>
                    <a:pt x="3093" y="3272"/>
                    <a:pt x="3152" y="6317"/>
                  </a:cubicBezTo>
                  <a:cubicBezTo>
                    <a:pt x="3224" y="3272"/>
                    <a:pt x="3271" y="3224"/>
                    <a:pt x="6317" y="3165"/>
                  </a:cubicBezTo>
                  <a:cubicBezTo>
                    <a:pt x="3271" y="3094"/>
                    <a:pt x="3224" y="3046"/>
                    <a:pt x="31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52" name="Google Shape;452;p21"/>
            <p:cNvSpPr/>
            <p:nvPr/>
          </p:nvSpPr>
          <p:spPr>
            <a:xfrm rot="10800000" flipH="1">
              <a:off x="3776367" y="9190283"/>
              <a:ext cx="224485" cy="2308224"/>
            </a:xfrm>
            <a:custGeom>
              <a:avLst/>
              <a:gdLst/>
              <a:ahLst/>
              <a:cxnLst/>
              <a:rect l="l" t="t" r="r" b="b"/>
              <a:pathLst>
                <a:path w="1548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47" y="15917"/>
                  </a:lnTo>
                  <a:lnTo>
                    <a:pt x="154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</p:grpSp>
      <p:grpSp>
        <p:nvGrpSpPr>
          <p:cNvPr id="453" name="Google Shape;453;p21"/>
          <p:cNvGrpSpPr/>
          <p:nvPr/>
        </p:nvGrpSpPr>
        <p:grpSpPr>
          <a:xfrm>
            <a:off x="-681503" y="-842540"/>
            <a:ext cx="9139121" cy="1487724"/>
            <a:chOff x="-662851" y="-895599"/>
            <a:chExt cx="8888989" cy="1581411"/>
          </a:xfrm>
        </p:grpSpPr>
        <p:sp>
          <p:nvSpPr>
            <p:cNvPr id="454" name="Google Shape;454;p21"/>
            <p:cNvSpPr/>
            <p:nvPr/>
          </p:nvSpPr>
          <p:spPr>
            <a:xfrm rot="10800000">
              <a:off x="3789805" y="-433842"/>
              <a:ext cx="1108793" cy="1109560"/>
            </a:xfrm>
            <a:custGeom>
              <a:avLst/>
              <a:gdLst/>
              <a:ahLst/>
              <a:cxnLst/>
              <a:rect l="l" t="t" r="r" b="b"/>
              <a:pathLst>
                <a:path w="15906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05" y="15917"/>
                  </a:lnTo>
                  <a:lnTo>
                    <a:pt x="1590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55" name="Google Shape;455;p21"/>
            <p:cNvSpPr/>
            <p:nvPr/>
          </p:nvSpPr>
          <p:spPr>
            <a:xfrm rot="10800000">
              <a:off x="3786528" y="-437188"/>
              <a:ext cx="1115346" cy="1115346"/>
            </a:xfrm>
            <a:custGeom>
              <a:avLst/>
              <a:gdLst/>
              <a:ahLst/>
              <a:cxnLst/>
              <a:rect l="l" t="t" r="r" b="b"/>
              <a:pathLst>
                <a:path w="16000" h="16000" extrusionOk="0">
                  <a:moveTo>
                    <a:pt x="84" y="1"/>
                  </a:moveTo>
                  <a:lnTo>
                    <a:pt x="0" y="84"/>
                  </a:lnTo>
                  <a:lnTo>
                    <a:pt x="15916" y="15999"/>
                  </a:lnTo>
                  <a:lnTo>
                    <a:pt x="16000" y="1590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56" name="Google Shape;456;p21"/>
            <p:cNvSpPr/>
            <p:nvPr/>
          </p:nvSpPr>
          <p:spPr>
            <a:xfrm rot="10800000">
              <a:off x="4816411" y="-888275"/>
              <a:ext cx="93759" cy="1567270"/>
            </a:xfrm>
            <a:custGeom>
              <a:avLst/>
              <a:gdLst/>
              <a:ahLst/>
              <a:cxnLst/>
              <a:rect l="l" t="t" r="r" b="b"/>
              <a:pathLst>
                <a:path w="1345" h="22483" extrusionOk="0">
                  <a:moveTo>
                    <a:pt x="132" y="0"/>
                  </a:moveTo>
                  <a:lnTo>
                    <a:pt x="0" y="13"/>
                  </a:lnTo>
                  <a:lnTo>
                    <a:pt x="1226" y="22483"/>
                  </a:lnTo>
                  <a:lnTo>
                    <a:pt x="1345" y="22471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57" name="Google Shape;457;p21"/>
            <p:cNvSpPr/>
            <p:nvPr/>
          </p:nvSpPr>
          <p:spPr>
            <a:xfrm rot="10800000">
              <a:off x="4621574" y="-865899"/>
              <a:ext cx="286086" cy="1545730"/>
            </a:xfrm>
            <a:custGeom>
              <a:avLst/>
              <a:gdLst/>
              <a:ahLst/>
              <a:cxnLst/>
              <a:rect l="l" t="t" r="r" b="b"/>
              <a:pathLst>
                <a:path w="4104" h="22174" extrusionOk="0">
                  <a:moveTo>
                    <a:pt x="119" y="1"/>
                  </a:moveTo>
                  <a:lnTo>
                    <a:pt x="0" y="25"/>
                  </a:lnTo>
                  <a:lnTo>
                    <a:pt x="3985" y="22174"/>
                  </a:lnTo>
                  <a:lnTo>
                    <a:pt x="4104" y="22150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58" name="Google Shape;458;p21"/>
            <p:cNvSpPr/>
            <p:nvPr/>
          </p:nvSpPr>
          <p:spPr>
            <a:xfrm rot="10800000">
              <a:off x="4430850" y="-819472"/>
              <a:ext cx="475137" cy="1500140"/>
            </a:xfrm>
            <a:custGeom>
              <a:avLst/>
              <a:gdLst/>
              <a:ahLst/>
              <a:cxnLst/>
              <a:rect l="l" t="t" r="r" b="b"/>
              <a:pathLst>
                <a:path w="6816" h="21520" extrusionOk="0">
                  <a:moveTo>
                    <a:pt x="131" y="1"/>
                  </a:moveTo>
                  <a:lnTo>
                    <a:pt x="0" y="37"/>
                  </a:lnTo>
                  <a:lnTo>
                    <a:pt x="6697" y="21520"/>
                  </a:lnTo>
                  <a:lnTo>
                    <a:pt x="6816" y="21484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59" name="Google Shape;459;p21"/>
            <p:cNvSpPr/>
            <p:nvPr/>
          </p:nvSpPr>
          <p:spPr>
            <a:xfrm rot="10800000">
              <a:off x="4246748" y="-749833"/>
              <a:ext cx="656799" cy="1432173"/>
            </a:xfrm>
            <a:custGeom>
              <a:avLst/>
              <a:gdLst/>
              <a:ahLst/>
              <a:cxnLst/>
              <a:rect l="l" t="t" r="r" b="b"/>
              <a:pathLst>
                <a:path w="9422" h="20545" extrusionOk="0">
                  <a:moveTo>
                    <a:pt x="119" y="1"/>
                  </a:moveTo>
                  <a:lnTo>
                    <a:pt x="0" y="48"/>
                  </a:lnTo>
                  <a:lnTo>
                    <a:pt x="9302" y="20544"/>
                  </a:lnTo>
                  <a:lnTo>
                    <a:pt x="9421" y="20485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60" name="Google Shape;460;p21"/>
            <p:cNvSpPr/>
            <p:nvPr/>
          </p:nvSpPr>
          <p:spPr>
            <a:xfrm rot="10800000">
              <a:off x="4073451" y="-657747"/>
              <a:ext cx="828423" cy="1341761"/>
            </a:xfrm>
            <a:custGeom>
              <a:avLst/>
              <a:gdLst/>
              <a:ahLst/>
              <a:cxnLst/>
              <a:rect l="l" t="t" r="r" b="b"/>
              <a:pathLst>
                <a:path w="11884" h="19248" extrusionOk="0">
                  <a:moveTo>
                    <a:pt x="108" y="1"/>
                  </a:moveTo>
                  <a:lnTo>
                    <a:pt x="0" y="72"/>
                  </a:lnTo>
                  <a:lnTo>
                    <a:pt x="11765" y="19248"/>
                  </a:lnTo>
                  <a:lnTo>
                    <a:pt x="11884" y="1918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61" name="Google Shape;461;p21"/>
            <p:cNvSpPr/>
            <p:nvPr/>
          </p:nvSpPr>
          <p:spPr>
            <a:xfrm rot="10800000">
              <a:off x="3913399" y="-544958"/>
              <a:ext cx="985966" cy="1230575"/>
            </a:xfrm>
            <a:custGeom>
              <a:avLst/>
              <a:gdLst/>
              <a:ahLst/>
              <a:cxnLst/>
              <a:rect l="l" t="t" r="r" b="b"/>
              <a:pathLst>
                <a:path w="14144" h="17653" extrusionOk="0">
                  <a:moveTo>
                    <a:pt x="95" y="0"/>
                  </a:moveTo>
                  <a:lnTo>
                    <a:pt x="0" y="84"/>
                  </a:lnTo>
                  <a:lnTo>
                    <a:pt x="14048" y="17653"/>
                  </a:lnTo>
                  <a:lnTo>
                    <a:pt x="14143" y="17581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62" name="Google Shape;462;p21"/>
            <p:cNvSpPr/>
            <p:nvPr/>
          </p:nvSpPr>
          <p:spPr>
            <a:xfrm rot="10800000">
              <a:off x="6008002" y="-433842"/>
              <a:ext cx="1109560" cy="1109560"/>
            </a:xfrm>
            <a:custGeom>
              <a:avLst/>
              <a:gdLst/>
              <a:ahLst/>
              <a:cxnLst/>
              <a:rect l="l" t="t" r="r" b="b"/>
              <a:pathLst>
                <a:path w="15917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17" y="15917"/>
                  </a:lnTo>
                  <a:lnTo>
                    <a:pt x="1591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63" name="Google Shape;463;p21"/>
            <p:cNvSpPr/>
            <p:nvPr/>
          </p:nvSpPr>
          <p:spPr>
            <a:xfrm rot="10800000">
              <a:off x="6008006" y="-433842"/>
              <a:ext cx="511665" cy="1110327"/>
            </a:xfrm>
            <a:custGeom>
              <a:avLst/>
              <a:gdLst/>
              <a:ahLst/>
              <a:cxnLst/>
              <a:rect l="l" t="t" r="r" b="b"/>
              <a:pathLst>
                <a:path w="7340" h="15928" extrusionOk="0">
                  <a:moveTo>
                    <a:pt x="1" y="1"/>
                  </a:moveTo>
                  <a:lnTo>
                    <a:pt x="7340" y="15928"/>
                  </a:lnTo>
                  <a:lnTo>
                    <a:pt x="734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64" name="Google Shape;464;p21"/>
            <p:cNvSpPr/>
            <p:nvPr/>
          </p:nvSpPr>
          <p:spPr>
            <a:xfrm rot="10800000">
              <a:off x="6008006" y="-433838"/>
              <a:ext cx="597058" cy="589600"/>
            </a:xfrm>
            <a:custGeom>
              <a:avLst/>
              <a:gdLst/>
              <a:ahLst/>
              <a:cxnLst/>
              <a:rect l="l" t="t" r="r" b="b"/>
              <a:pathLst>
                <a:path w="8565" h="8458" extrusionOk="0">
                  <a:moveTo>
                    <a:pt x="8565" y="1"/>
                  </a:moveTo>
                  <a:cubicBezTo>
                    <a:pt x="3831" y="1"/>
                    <a:pt x="0" y="3783"/>
                    <a:pt x="0" y="8458"/>
                  </a:cubicBezTo>
                  <a:lnTo>
                    <a:pt x="8565" y="8458"/>
                  </a:lnTo>
                  <a:lnTo>
                    <a:pt x="856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65" name="Google Shape;465;p21"/>
            <p:cNvSpPr/>
            <p:nvPr/>
          </p:nvSpPr>
          <p:spPr>
            <a:xfrm rot="10800000">
              <a:off x="7117484" y="-433842"/>
              <a:ext cx="1108654" cy="1109560"/>
            </a:xfrm>
            <a:custGeom>
              <a:avLst/>
              <a:gdLst/>
              <a:ahLst/>
              <a:cxnLst/>
              <a:rect l="l" t="t" r="r" b="b"/>
              <a:pathLst>
                <a:path w="15904" h="15917" extrusionOk="0">
                  <a:moveTo>
                    <a:pt x="0" y="1"/>
                  </a:moveTo>
                  <a:lnTo>
                    <a:pt x="0" y="15917"/>
                  </a:lnTo>
                  <a:lnTo>
                    <a:pt x="15904" y="15917"/>
                  </a:lnTo>
                  <a:lnTo>
                    <a:pt x="1590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66" name="Google Shape;466;p21"/>
            <p:cNvSpPr/>
            <p:nvPr/>
          </p:nvSpPr>
          <p:spPr>
            <a:xfrm rot="10800000">
              <a:off x="7117489" y="-433837"/>
              <a:ext cx="502533" cy="502533"/>
            </a:xfrm>
            <a:custGeom>
              <a:avLst/>
              <a:gdLst/>
              <a:ahLst/>
              <a:cxnLst/>
              <a:rect l="l" t="t" r="r" b="b"/>
              <a:pathLst>
                <a:path w="7209" h="7209" extrusionOk="0">
                  <a:moveTo>
                    <a:pt x="0" y="0"/>
                  </a:moveTo>
                  <a:lnTo>
                    <a:pt x="0" y="7209"/>
                  </a:lnTo>
                  <a:lnTo>
                    <a:pt x="7209" y="7209"/>
                  </a:lnTo>
                  <a:lnTo>
                    <a:pt x="720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67" name="Google Shape;467;p21"/>
            <p:cNvSpPr/>
            <p:nvPr/>
          </p:nvSpPr>
          <p:spPr>
            <a:xfrm rot="10800000">
              <a:off x="3789805" y="-433834"/>
              <a:ext cx="1108793" cy="43150"/>
            </a:xfrm>
            <a:custGeom>
              <a:avLst/>
              <a:gdLst/>
              <a:ahLst/>
              <a:cxnLst/>
              <a:rect l="l" t="t" r="r" b="b"/>
              <a:pathLst>
                <a:path w="15906" h="619" extrusionOk="0">
                  <a:moveTo>
                    <a:pt x="1" y="0"/>
                  </a:moveTo>
                  <a:lnTo>
                    <a:pt x="1" y="619"/>
                  </a:lnTo>
                  <a:lnTo>
                    <a:pt x="15905" y="619"/>
                  </a:lnTo>
                  <a:lnTo>
                    <a:pt x="1590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68" name="Google Shape;468;p21"/>
            <p:cNvSpPr/>
            <p:nvPr/>
          </p:nvSpPr>
          <p:spPr>
            <a:xfrm rot="10800000">
              <a:off x="4898520" y="-433842"/>
              <a:ext cx="1109560" cy="1109560"/>
            </a:xfrm>
            <a:custGeom>
              <a:avLst/>
              <a:gdLst/>
              <a:ahLst/>
              <a:cxnLst/>
              <a:rect l="l" t="t" r="r" b="b"/>
              <a:pathLst>
                <a:path w="15917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17" y="15917"/>
                  </a:lnTo>
                  <a:lnTo>
                    <a:pt x="1591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69" name="Google Shape;469;p21"/>
            <p:cNvSpPr/>
            <p:nvPr/>
          </p:nvSpPr>
          <p:spPr>
            <a:xfrm flipH="1">
              <a:off x="-662851" y="-476023"/>
              <a:ext cx="1108793" cy="43150"/>
            </a:xfrm>
            <a:custGeom>
              <a:avLst/>
              <a:gdLst/>
              <a:ahLst/>
              <a:cxnLst/>
              <a:rect l="l" t="t" r="r" b="b"/>
              <a:pathLst>
                <a:path w="15906" h="619" extrusionOk="0">
                  <a:moveTo>
                    <a:pt x="1" y="0"/>
                  </a:moveTo>
                  <a:lnTo>
                    <a:pt x="1" y="619"/>
                  </a:lnTo>
                  <a:lnTo>
                    <a:pt x="15905" y="619"/>
                  </a:lnTo>
                  <a:lnTo>
                    <a:pt x="1590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70" name="Google Shape;470;p21"/>
            <p:cNvSpPr/>
            <p:nvPr/>
          </p:nvSpPr>
          <p:spPr>
            <a:xfrm flipH="1">
              <a:off x="445864" y="-432943"/>
              <a:ext cx="1109560" cy="1109560"/>
            </a:xfrm>
            <a:custGeom>
              <a:avLst/>
              <a:gdLst/>
              <a:ahLst/>
              <a:cxnLst/>
              <a:rect l="l" t="t" r="r" b="b"/>
              <a:pathLst>
                <a:path w="15917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17" y="15917"/>
                  </a:lnTo>
                  <a:lnTo>
                    <a:pt x="1591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71" name="Google Shape;471;p21"/>
            <p:cNvSpPr/>
            <p:nvPr/>
          </p:nvSpPr>
          <p:spPr>
            <a:xfrm flipH="1">
              <a:off x="443355" y="-436219"/>
              <a:ext cx="1115346" cy="1115346"/>
            </a:xfrm>
            <a:custGeom>
              <a:avLst/>
              <a:gdLst/>
              <a:ahLst/>
              <a:cxnLst/>
              <a:rect l="l" t="t" r="r" b="b"/>
              <a:pathLst>
                <a:path w="16000" h="16000" extrusionOk="0">
                  <a:moveTo>
                    <a:pt x="95" y="0"/>
                  </a:moveTo>
                  <a:lnTo>
                    <a:pt x="0" y="95"/>
                  </a:lnTo>
                  <a:lnTo>
                    <a:pt x="15916" y="16000"/>
                  </a:lnTo>
                  <a:lnTo>
                    <a:pt x="16000" y="1591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72" name="Google Shape;472;p21"/>
            <p:cNvSpPr/>
            <p:nvPr/>
          </p:nvSpPr>
          <p:spPr>
            <a:xfrm flipH="1">
              <a:off x="440846" y="-565599"/>
              <a:ext cx="971048" cy="1243122"/>
            </a:xfrm>
            <a:custGeom>
              <a:avLst/>
              <a:gdLst/>
              <a:ahLst/>
              <a:cxnLst/>
              <a:rect l="l" t="t" r="r" b="b"/>
              <a:pathLst>
                <a:path w="13930" h="17833" extrusionOk="0">
                  <a:moveTo>
                    <a:pt x="107" y="1"/>
                  </a:moveTo>
                  <a:lnTo>
                    <a:pt x="0" y="72"/>
                  </a:lnTo>
                  <a:lnTo>
                    <a:pt x="13823" y="17832"/>
                  </a:lnTo>
                  <a:lnTo>
                    <a:pt x="13929" y="17761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73" name="Google Shape;473;p21"/>
            <p:cNvSpPr/>
            <p:nvPr/>
          </p:nvSpPr>
          <p:spPr>
            <a:xfrm flipH="1">
              <a:off x="439244" y="-675808"/>
              <a:ext cx="810159" cy="1351659"/>
            </a:xfrm>
            <a:custGeom>
              <a:avLst/>
              <a:gdLst/>
              <a:ahLst/>
              <a:cxnLst/>
              <a:rect l="l" t="t" r="r" b="b"/>
              <a:pathLst>
                <a:path w="11622" h="19390" extrusionOk="0">
                  <a:moveTo>
                    <a:pt x="107" y="0"/>
                  </a:moveTo>
                  <a:lnTo>
                    <a:pt x="1" y="59"/>
                  </a:lnTo>
                  <a:lnTo>
                    <a:pt x="11515" y="19389"/>
                  </a:lnTo>
                  <a:lnTo>
                    <a:pt x="11622" y="19329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74" name="Google Shape;474;p21"/>
            <p:cNvSpPr/>
            <p:nvPr/>
          </p:nvSpPr>
          <p:spPr>
            <a:xfrm flipH="1">
              <a:off x="436666" y="-765383"/>
              <a:ext cx="638605" cy="1440399"/>
            </a:xfrm>
            <a:custGeom>
              <a:avLst/>
              <a:gdLst/>
              <a:ahLst/>
              <a:cxnLst/>
              <a:rect l="l" t="t" r="r" b="b"/>
              <a:pathLst>
                <a:path w="9161" h="20663" extrusionOk="0">
                  <a:moveTo>
                    <a:pt x="120" y="0"/>
                  </a:moveTo>
                  <a:lnTo>
                    <a:pt x="1" y="48"/>
                  </a:lnTo>
                  <a:lnTo>
                    <a:pt x="9041" y="20662"/>
                  </a:lnTo>
                  <a:lnTo>
                    <a:pt x="9160" y="20614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75" name="Google Shape;475;p21"/>
            <p:cNvSpPr/>
            <p:nvPr/>
          </p:nvSpPr>
          <p:spPr>
            <a:xfrm flipH="1">
              <a:off x="434228" y="-832583"/>
              <a:ext cx="456176" cy="1505926"/>
            </a:xfrm>
            <a:custGeom>
              <a:avLst/>
              <a:gdLst/>
              <a:ahLst/>
              <a:cxnLst/>
              <a:rect l="l" t="t" r="r" b="b"/>
              <a:pathLst>
                <a:path w="6544" h="21603" extrusionOk="0">
                  <a:moveTo>
                    <a:pt x="120" y="0"/>
                  </a:moveTo>
                  <a:lnTo>
                    <a:pt x="1" y="36"/>
                  </a:lnTo>
                  <a:lnTo>
                    <a:pt x="6413" y="21602"/>
                  </a:lnTo>
                  <a:lnTo>
                    <a:pt x="6543" y="21567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76" name="Google Shape;476;p21"/>
            <p:cNvSpPr/>
            <p:nvPr/>
          </p:nvSpPr>
          <p:spPr>
            <a:xfrm flipH="1">
              <a:off x="432556" y="-875732"/>
              <a:ext cx="267125" cy="1548239"/>
            </a:xfrm>
            <a:custGeom>
              <a:avLst/>
              <a:gdLst/>
              <a:ahLst/>
              <a:cxnLst/>
              <a:rect l="l" t="t" r="r" b="b"/>
              <a:pathLst>
                <a:path w="3832" h="22210" extrusionOk="0">
                  <a:moveTo>
                    <a:pt x="132" y="1"/>
                  </a:moveTo>
                  <a:lnTo>
                    <a:pt x="1" y="13"/>
                  </a:lnTo>
                  <a:lnTo>
                    <a:pt x="3712" y="22210"/>
                  </a:lnTo>
                  <a:lnTo>
                    <a:pt x="3831" y="22197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77" name="Google Shape;477;p21"/>
            <p:cNvSpPr/>
            <p:nvPr/>
          </p:nvSpPr>
          <p:spPr>
            <a:xfrm flipH="1">
              <a:off x="430048" y="-895599"/>
              <a:ext cx="73892" cy="1568106"/>
            </a:xfrm>
            <a:custGeom>
              <a:avLst/>
              <a:gdLst/>
              <a:ahLst/>
              <a:cxnLst/>
              <a:rect l="l" t="t" r="r" b="b"/>
              <a:pathLst>
                <a:path w="1060" h="22495" extrusionOk="0">
                  <a:moveTo>
                    <a:pt x="0" y="0"/>
                  </a:moveTo>
                  <a:lnTo>
                    <a:pt x="928" y="22495"/>
                  </a:lnTo>
                  <a:lnTo>
                    <a:pt x="1059" y="22482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78" name="Google Shape;478;p21"/>
            <p:cNvSpPr/>
            <p:nvPr/>
          </p:nvSpPr>
          <p:spPr>
            <a:xfrm flipH="1">
              <a:off x="441679" y="398820"/>
              <a:ext cx="1545730" cy="286992"/>
            </a:xfrm>
            <a:custGeom>
              <a:avLst/>
              <a:gdLst/>
              <a:ahLst/>
              <a:cxnLst/>
              <a:rect l="l" t="t" r="r" b="b"/>
              <a:pathLst>
                <a:path w="22174" h="4117" extrusionOk="0">
                  <a:moveTo>
                    <a:pt x="25" y="0"/>
                  </a:moveTo>
                  <a:lnTo>
                    <a:pt x="1" y="119"/>
                  </a:lnTo>
                  <a:lnTo>
                    <a:pt x="22150" y="4116"/>
                  </a:lnTo>
                  <a:lnTo>
                    <a:pt x="22174" y="398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79" name="Google Shape;479;p21"/>
            <p:cNvSpPr/>
            <p:nvPr/>
          </p:nvSpPr>
          <p:spPr>
            <a:xfrm flipH="1">
              <a:off x="440843" y="208097"/>
              <a:ext cx="1500070" cy="475137"/>
            </a:xfrm>
            <a:custGeom>
              <a:avLst/>
              <a:gdLst/>
              <a:ahLst/>
              <a:cxnLst/>
              <a:rect l="l" t="t" r="r" b="b"/>
              <a:pathLst>
                <a:path w="21519" h="6816" extrusionOk="0">
                  <a:moveTo>
                    <a:pt x="35" y="0"/>
                  </a:moveTo>
                  <a:lnTo>
                    <a:pt x="0" y="119"/>
                  </a:lnTo>
                  <a:lnTo>
                    <a:pt x="21483" y="6816"/>
                  </a:lnTo>
                  <a:lnTo>
                    <a:pt x="21518" y="6697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80" name="Google Shape;480;p21"/>
            <p:cNvSpPr/>
            <p:nvPr/>
          </p:nvSpPr>
          <p:spPr>
            <a:xfrm flipH="1">
              <a:off x="439240" y="24833"/>
              <a:ext cx="1432034" cy="655963"/>
            </a:xfrm>
            <a:custGeom>
              <a:avLst/>
              <a:gdLst/>
              <a:ahLst/>
              <a:cxnLst/>
              <a:rect l="l" t="t" r="r" b="b"/>
              <a:pathLst>
                <a:path w="20543" h="9410" extrusionOk="0">
                  <a:moveTo>
                    <a:pt x="48" y="0"/>
                  </a:moveTo>
                  <a:lnTo>
                    <a:pt x="0" y="108"/>
                  </a:lnTo>
                  <a:lnTo>
                    <a:pt x="20495" y="9410"/>
                  </a:lnTo>
                  <a:lnTo>
                    <a:pt x="20543" y="930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81" name="Google Shape;481;p21"/>
            <p:cNvSpPr/>
            <p:nvPr/>
          </p:nvSpPr>
          <p:spPr>
            <a:xfrm flipH="1">
              <a:off x="437567" y="-148462"/>
              <a:ext cx="1341691" cy="827586"/>
            </a:xfrm>
            <a:custGeom>
              <a:avLst/>
              <a:gdLst/>
              <a:ahLst/>
              <a:cxnLst/>
              <a:rect l="l" t="t" r="r" b="b"/>
              <a:pathLst>
                <a:path w="19247" h="11872" extrusionOk="0">
                  <a:moveTo>
                    <a:pt x="60" y="0"/>
                  </a:moveTo>
                  <a:lnTo>
                    <a:pt x="0" y="107"/>
                  </a:lnTo>
                  <a:lnTo>
                    <a:pt x="19175" y="11872"/>
                  </a:lnTo>
                  <a:lnTo>
                    <a:pt x="19247" y="1176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82" name="Google Shape;482;p21"/>
            <p:cNvSpPr/>
            <p:nvPr/>
          </p:nvSpPr>
          <p:spPr>
            <a:xfrm flipH="1">
              <a:off x="435895" y="-309350"/>
              <a:ext cx="1230644" cy="986872"/>
            </a:xfrm>
            <a:custGeom>
              <a:avLst/>
              <a:gdLst/>
              <a:ahLst/>
              <a:cxnLst/>
              <a:rect l="l" t="t" r="r" b="b"/>
              <a:pathLst>
                <a:path w="17654" h="14157" extrusionOk="0">
                  <a:moveTo>
                    <a:pt x="72" y="1"/>
                  </a:moveTo>
                  <a:lnTo>
                    <a:pt x="1" y="107"/>
                  </a:lnTo>
                  <a:lnTo>
                    <a:pt x="17571" y="14156"/>
                  </a:lnTo>
                  <a:lnTo>
                    <a:pt x="17653" y="1404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83" name="Google Shape;483;p21"/>
            <p:cNvSpPr/>
            <p:nvPr/>
          </p:nvSpPr>
          <p:spPr>
            <a:xfrm flipH="1">
              <a:off x="1555346" y="-432943"/>
              <a:ext cx="1109560" cy="1109560"/>
            </a:xfrm>
            <a:custGeom>
              <a:avLst/>
              <a:gdLst/>
              <a:ahLst/>
              <a:cxnLst/>
              <a:rect l="l" t="t" r="r" b="b"/>
              <a:pathLst>
                <a:path w="15917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17" y="15917"/>
                  </a:lnTo>
                  <a:lnTo>
                    <a:pt x="1591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84" name="Google Shape;484;p21"/>
            <p:cNvSpPr/>
            <p:nvPr/>
          </p:nvSpPr>
          <p:spPr>
            <a:xfrm flipH="1">
              <a:off x="1555351" y="-432943"/>
              <a:ext cx="512501" cy="1110466"/>
            </a:xfrm>
            <a:custGeom>
              <a:avLst/>
              <a:gdLst/>
              <a:ahLst/>
              <a:cxnLst/>
              <a:rect l="l" t="t" r="r" b="b"/>
              <a:pathLst>
                <a:path w="7352" h="15930" extrusionOk="0">
                  <a:moveTo>
                    <a:pt x="7352" y="1"/>
                  </a:moveTo>
                  <a:lnTo>
                    <a:pt x="1" y="15929"/>
                  </a:lnTo>
                  <a:lnTo>
                    <a:pt x="7352" y="15929"/>
                  </a:lnTo>
                  <a:lnTo>
                    <a:pt x="735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85" name="Google Shape;485;p21"/>
            <p:cNvSpPr/>
            <p:nvPr/>
          </p:nvSpPr>
          <p:spPr>
            <a:xfrm flipH="1">
              <a:off x="2664829" y="-432943"/>
              <a:ext cx="1108654" cy="1109560"/>
            </a:xfrm>
            <a:custGeom>
              <a:avLst/>
              <a:gdLst/>
              <a:ahLst/>
              <a:cxnLst/>
              <a:rect l="l" t="t" r="r" b="b"/>
              <a:pathLst>
                <a:path w="15904" h="15917" extrusionOk="0">
                  <a:moveTo>
                    <a:pt x="0" y="1"/>
                  </a:moveTo>
                  <a:lnTo>
                    <a:pt x="0" y="15917"/>
                  </a:lnTo>
                  <a:lnTo>
                    <a:pt x="15904" y="15917"/>
                  </a:lnTo>
                  <a:lnTo>
                    <a:pt x="1590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86" name="Google Shape;486;p21"/>
            <p:cNvSpPr/>
            <p:nvPr/>
          </p:nvSpPr>
          <p:spPr>
            <a:xfrm flipH="1">
              <a:off x="2664829" y="-433710"/>
              <a:ext cx="1104541" cy="1110327"/>
            </a:xfrm>
            <a:custGeom>
              <a:avLst/>
              <a:gdLst/>
              <a:ahLst/>
              <a:cxnLst/>
              <a:rect l="l" t="t" r="r" b="b"/>
              <a:pathLst>
                <a:path w="15845" h="15928" extrusionOk="0">
                  <a:moveTo>
                    <a:pt x="7899" y="0"/>
                  </a:moveTo>
                  <a:lnTo>
                    <a:pt x="0" y="15928"/>
                  </a:lnTo>
                  <a:lnTo>
                    <a:pt x="15845" y="15928"/>
                  </a:lnTo>
                  <a:lnTo>
                    <a:pt x="7899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87" name="Google Shape;487;p21"/>
            <p:cNvSpPr/>
            <p:nvPr/>
          </p:nvSpPr>
          <p:spPr>
            <a:xfrm flipH="1">
              <a:off x="1014693" y="-163380"/>
              <a:ext cx="252974" cy="252905"/>
            </a:xfrm>
            <a:custGeom>
              <a:avLst/>
              <a:gdLst/>
              <a:ahLst/>
              <a:cxnLst/>
              <a:rect l="l" t="t" r="r" b="b"/>
              <a:pathLst>
                <a:path w="3629" h="3628" extrusionOk="0">
                  <a:moveTo>
                    <a:pt x="1820" y="0"/>
                  </a:moveTo>
                  <a:cubicBezTo>
                    <a:pt x="821" y="0"/>
                    <a:pt x="1" y="821"/>
                    <a:pt x="1" y="1820"/>
                  </a:cubicBezTo>
                  <a:cubicBezTo>
                    <a:pt x="1" y="2819"/>
                    <a:pt x="821" y="3628"/>
                    <a:pt x="1820" y="3628"/>
                  </a:cubicBezTo>
                  <a:cubicBezTo>
                    <a:pt x="2820" y="3628"/>
                    <a:pt x="3629" y="2819"/>
                    <a:pt x="3629" y="1820"/>
                  </a:cubicBezTo>
                  <a:cubicBezTo>
                    <a:pt x="3629" y="821"/>
                    <a:pt x="2820" y="0"/>
                    <a:pt x="182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88" name="Google Shape;488;p21"/>
            <p:cNvSpPr/>
            <p:nvPr/>
          </p:nvSpPr>
          <p:spPr>
            <a:xfrm flipH="1">
              <a:off x="-662851" y="-432943"/>
              <a:ext cx="1108793" cy="1109560"/>
            </a:xfrm>
            <a:custGeom>
              <a:avLst/>
              <a:gdLst/>
              <a:ahLst/>
              <a:cxnLst/>
              <a:rect l="l" t="t" r="r" b="b"/>
              <a:pathLst>
                <a:path w="15906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05" y="15917"/>
                  </a:lnTo>
                  <a:lnTo>
                    <a:pt x="15905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89" name="Google Shape;489;p21"/>
            <p:cNvSpPr/>
            <p:nvPr/>
          </p:nvSpPr>
          <p:spPr>
            <a:xfrm flipH="1">
              <a:off x="2819026" y="-278678"/>
              <a:ext cx="800260" cy="800260"/>
            </a:xfrm>
            <a:custGeom>
              <a:avLst/>
              <a:gdLst/>
              <a:ahLst/>
              <a:cxnLst/>
              <a:rect l="l" t="t" r="r" b="b"/>
              <a:pathLst>
                <a:path w="11480" h="11480" extrusionOk="0">
                  <a:moveTo>
                    <a:pt x="5734" y="0"/>
                  </a:moveTo>
                  <a:cubicBezTo>
                    <a:pt x="2570" y="0"/>
                    <a:pt x="1" y="2570"/>
                    <a:pt x="1" y="5746"/>
                  </a:cubicBezTo>
                  <a:cubicBezTo>
                    <a:pt x="1" y="8910"/>
                    <a:pt x="2570" y="11480"/>
                    <a:pt x="5734" y="11480"/>
                  </a:cubicBezTo>
                  <a:cubicBezTo>
                    <a:pt x="8910" y="11480"/>
                    <a:pt x="11479" y="8910"/>
                    <a:pt x="11479" y="5746"/>
                  </a:cubicBezTo>
                  <a:cubicBezTo>
                    <a:pt x="11479" y="2570"/>
                    <a:pt x="8910" y="0"/>
                    <a:pt x="57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90" name="Google Shape;490;p21"/>
            <p:cNvSpPr/>
            <p:nvPr/>
          </p:nvSpPr>
          <p:spPr>
            <a:xfrm flipH="1">
              <a:off x="3116686" y="19814"/>
              <a:ext cx="204945" cy="204039"/>
            </a:xfrm>
            <a:custGeom>
              <a:avLst/>
              <a:gdLst/>
              <a:ahLst/>
              <a:cxnLst/>
              <a:rect l="l" t="t" r="r" b="b"/>
              <a:pathLst>
                <a:path w="2940" h="2927" extrusionOk="0">
                  <a:moveTo>
                    <a:pt x="1" y="1"/>
                  </a:moveTo>
                  <a:cubicBezTo>
                    <a:pt x="1393" y="1441"/>
                    <a:pt x="1393" y="1488"/>
                    <a:pt x="1" y="2927"/>
                  </a:cubicBezTo>
                  <a:cubicBezTo>
                    <a:pt x="721" y="2237"/>
                    <a:pt x="1093" y="1892"/>
                    <a:pt x="1466" y="1892"/>
                  </a:cubicBezTo>
                  <a:cubicBezTo>
                    <a:pt x="1839" y="1892"/>
                    <a:pt x="2214" y="2237"/>
                    <a:pt x="2939" y="2927"/>
                  </a:cubicBezTo>
                  <a:cubicBezTo>
                    <a:pt x="1547" y="1488"/>
                    <a:pt x="1547" y="1441"/>
                    <a:pt x="2939" y="1"/>
                  </a:cubicBezTo>
                  <a:lnTo>
                    <a:pt x="2939" y="1"/>
                  </a:lnTo>
                  <a:cubicBezTo>
                    <a:pt x="2214" y="691"/>
                    <a:pt x="1839" y="1036"/>
                    <a:pt x="1466" y="1036"/>
                  </a:cubicBezTo>
                  <a:cubicBezTo>
                    <a:pt x="1093" y="1036"/>
                    <a:pt x="721" y="69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91" name="Google Shape;491;p21"/>
            <p:cNvSpPr/>
            <p:nvPr/>
          </p:nvSpPr>
          <p:spPr>
            <a:xfrm flipH="1">
              <a:off x="2988211" y="-109495"/>
              <a:ext cx="461893" cy="461962"/>
            </a:xfrm>
            <a:custGeom>
              <a:avLst/>
              <a:gdLst/>
              <a:ahLst/>
              <a:cxnLst/>
              <a:rect l="l" t="t" r="r" b="b"/>
              <a:pathLst>
                <a:path w="6626" h="6627" extrusionOk="0">
                  <a:moveTo>
                    <a:pt x="3307" y="0"/>
                  </a:moveTo>
                  <a:cubicBezTo>
                    <a:pt x="3248" y="3200"/>
                    <a:pt x="3189" y="3248"/>
                    <a:pt x="1" y="3319"/>
                  </a:cubicBezTo>
                  <a:cubicBezTo>
                    <a:pt x="3189" y="3378"/>
                    <a:pt x="3248" y="3438"/>
                    <a:pt x="3307" y="6626"/>
                  </a:cubicBezTo>
                  <a:cubicBezTo>
                    <a:pt x="3379" y="3438"/>
                    <a:pt x="3438" y="3378"/>
                    <a:pt x="6626" y="3319"/>
                  </a:cubicBezTo>
                  <a:cubicBezTo>
                    <a:pt x="3438" y="3248"/>
                    <a:pt x="3379" y="3200"/>
                    <a:pt x="330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92" name="Google Shape;492;p21"/>
            <p:cNvSpPr/>
            <p:nvPr/>
          </p:nvSpPr>
          <p:spPr>
            <a:xfrm flipH="1">
              <a:off x="-662851" y="-432943"/>
              <a:ext cx="1108793" cy="253811"/>
            </a:xfrm>
            <a:custGeom>
              <a:avLst/>
              <a:gdLst/>
              <a:ahLst/>
              <a:cxnLst/>
              <a:rect l="l" t="t" r="r" b="b"/>
              <a:pathLst>
                <a:path w="15906" h="3641" extrusionOk="0">
                  <a:moveTo>
                    <a:pt x="1" y="1"/>
                  </a:moveTo>
                  <a:lnTo>
                    <a:pt x="1" y="3641"/>
                  </a:lnTo>
                  <a:lnTo>
                    <a:pt x="15905" y="3641"/>
                  </a:lnTo>
                  <a:lnTo>
                    <a:pt x="1222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93" name="Google Shape;493;p21"/>
            <p:cNvSpPr/>
            <p:nvPr/>
          </p:nvSpPr>
          <p:spPr>
            <a:xfrm flipH="1">
              <a:off x="-662847" y="174079"/>
              <a:ext cx="502603" cy="502533"/>
            </a:xfrm>
            <a:custGeom>
              <a:avLst/>
              <a:gdLst/>
              <a:ahLst/>
              <a:cxnLst/>
              <a:rect l="l" t="t" r="r" b="b"/>
              <a:pathLst>
                <a:path w="7210" h="7209" extrusionOk="0">
                  <a:moveTo>
                    <a:pt x="1" y="0"/>
                  </a:moveTo>
                  <a:lnTo>
                    <a:pt x="1" y="7209"/>
                  </a:lnTo>
                  <a:lnTo>
                    <a:pt x="7209" y="7209"/>
                  </a:lnTo>
                  <a:lnTo>
                    <a:pt x="720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94" name="Google Shape;494;p21"/>
            <p:cNvSpPr/>
            <p:nvPr/>
          </p:nvSpPr>
          <p:spPr>
            <a:xfrm flipH="1">
              <a:off x="2067778" y="78718"/>
              <a:ext cx="597128" cy="597895"/>
            </a:xfrm>
            <a:custGeom>
              <a:avLst/>
              <a:gdLst/>
              <a:ahLst/>
              <a:cxnLst/>
              <a:rect l="l" t="t" r="r" b="b"/>
              <a:pathLst>
                <a:path w="8566" h="8577" extrusionOk="0">
                  <a:moveTo>
                    <a:pt x="1" y="1"/>
                  </a:moveTo>
                  <a:lnTo>
                    <a:pt x="1" y="8577"/>
                  </a:lnTo>
                  <a:lnTo>
                    <a:pt x="8566" y="8577"/>
                  </a:lnTo>
                  <a:cubicBezTo>
                    <a:pt x="8566" y="3842"/>
                    <a:pt x="4735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95" name="Google Shape;495;p21"/>
            <p:cNvSpPr/>
            <p:nvPr/>
          </p:nvSpPr>
          <p:spPr>
            <a:xfrm flipH="1">
              <a:off x="445868" y="78718"/>
              <a:ext cx="597895" cy="597895"/>
            </a:xfrm>
            <a:custGeom>
              <a:avLst/>
              <a:gdLst/>
              <a:ahLst/>
              <a:cxnLst/>
              <a:rect l="l" t="t" r="r" b="b"/>
              <a:pathLst>
                <a:path w="8577" h="8577" extrusionOk="0">
                  <a:moveTo>
                    <a:pt x="8577" y="1"/>
                  </a:moveTo>
                  <a:cubicBezTo>
                    <a:pt x="3842" y="1"/>
                    <a:pt x="1" y="3842"/>
                    <a:pt x="1" y="8577"/>
                  </a:cubicBezTo>
                  <a:lnTo>
                    <a:pt x="8577" y="8577"/>
                  </a:lnTo>
                  <a:lnTo>
                    <a:pt x="857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96" name="Google Shape;496;p21"/>
            <p:cNvSpPr/>
            <p:nvPr/>
          </p:nvSpPr>
          <p:spPr>
            <a:xfrm flipH="1">
              <a:off x="53621" y="327508"/>
              <a:ext cx="194070" cy="194907"/>
            </a:xfrm>
            <a:custGeom>
              <a:avLst/>
              <a:gdLst/>
              <a:ahLst/>
              <a:cxnLst/>
              <a:rect l="l" t="t" r="r" b="b"/>
              <a:pathLst>
                <a:path w="2784" h="2796" extrusionOk="0">
                  <a:moveTo>
                    <a:pt x="2784" y="0"/>
                  </a:moveTo>
                  <a:cubicBezTo>
                    <a:pt x="2099" y="660"/>
                    <a:pt x="1745" y="990"/>
                    <a:pt x="1392" y="990"/>
                  </a:cubicBezTo>
                  <a:cubicBezTo>
                    <a:pt x="1038" y="990"/>
                    <a:pt x="684" y="660"/>
                    <a:pt x="0" y="0"/>
                  </a:cubicBezTo>
                  <a:lnTo>
                    <a:pt x="0" y="0"/>
                  </a:lnTo>
                  <a:cubicBezTo>
                    <a:pt x="1320" y="1380"/>
                    <a:pt x="1320" y="1415"/>
                    <a:pt x="0" y="2795"/>
                  </a:cubicBezTo>
                  <a:cubicBezTo>
                    <a:pt x="684" y="2135"/>
                    <a:pt x="1038" y="1805"/>
                    <a:pt x="1392" y="1805"/>
                  </a:cubicBezTo>
                  <a:cubicBezTo>
                    <a:pt x="1745" y="1805"/>
                    <a:pt x="2099" y="2135"/>
                    <a:pt x="2784" y="2795"/>
                  </a:cubicBezTo>
                  <a:cubicBezTo>
                    <a:pt x="1475" y="1415"/>
                    <a:pt x="1475" y="138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97" name="Google Shape;497;p21"/>
            <p:cNvSpPr/>
            <p:nvPr/>
          </p:nvSpPr>
          <p:spPr>
            <a:xfrm flipH="1">
              <a:off x="-69905" y="204751"/>
              <a:ext cx="440352" cy="440352"/>
            </a:xfrm>
            <a:custGeom>
              <a:avLst/>
              <a:gdLst/>
              <a:ahLst/>
              <a:cxnLst/>
              <a:rect l="l" t="t" r="r" b="b"/>
              <a:pathLst>
                <a:path w="6317" h="6317" extrusionOk="0">
                  <a:moveTo>
                    <a:pt x="3152" y="1"/>
                  </a:moveTo>
                  <a:cubicBezTo>
                    <a:pt x="3093" y="3046"/>
                    <a:pt x="3046" y="3094"/>
                    <a:pt x="1" y="3165"/>
                  </a:cubicBezTo>
                  <a:cubicBezTo>
                    <a:pt x="3046" y="3224"/>
                    <a:pt x="3093" y="3272"/>
                    <a:pt x="3152" y="6317"/>
                  </a:cubicBezTo>
                  <a:cubicBezTo>
                    <a:pt x="3224" y="3272"/>
                    <a:pt x="3271" y="3224"/>
                    <a:pt x="6317" y="3165"/>
                  </a:cubicBezTo>
                  <a:cubicBezTo>
                    <a:pt x="3271" y="3094"/>
                    <a:pt x="3224" y="3046"/>
                    <a:pt x="31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498" name="Google Shape;498;p21"/>
            <p:cNvSpPr/>
            <p:nvPr/>
          </p:nvSpPr>
          <p:spPr>
            <a:xfrm flipH="1">
              <a:off x="1447514" y="-432943"/>
              <a:ext cx="107910" cy="1109560"/>
            </a:xfrm>
            <a:custGeom>
              <a:avLst/>
              <a:gdLst/>
              <a:ahLst/>
              <a:cxnLst/>
              <a:rect l="l" t="t" r="r" b="b"/>
              <a:pathLst>
                <a:path w="1548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47" y="15917"/>
                  </a:lnTo>
                  <a:lnTo>
                    <a:pt x="154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2"/>
          <p:cNvSpPr txBox="1">
            <a:spLocks noGrp="1"/>
          </p:cNvSpPr>
          <p:nvPr>
            <p:ph type="body" idx="1"/>
          </p:nvPr>
        </p:nvSpPr>
        <p:spPr>
          <a:xfrm>
            <a:off x="740264" y="7271440"/>
            <a:ext cx="6292213" cy="1105202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339562" lvl="0" indent="-16978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lbert Sans"/>
              <a:buNone/>
              <a:defRPr sz="2971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</a:lstStyle>
          <a:p>
            <a:endParaRPr/>
          </a:p>
        </p:txBody>
      </p:sp>
      <p:grpSp>
        <p:nvGrpSpPr>
          <p:cNvPr id="501" name="Google Shape;501;p22"/>
          <p:cNvGrpSpPr/>
          <p:nvPr/>
        </p:nvGrpSpPr>
        <p:grpSpPr>
          <a:xfrm>
            <a:off x="-36" y="-1137540"/>
            <a:ext cx="7772809" cy="1782714"/>
            <a:chOff x="-37" y="-1209177"/>
            <a:chExt cx="7560073" cy="1894978"/>
          </a:xfrm>
        </p:grpSpPr>
        <p:sp>
          <p:nvSpPr>
            <p:cNvPr id="502" name="Google Shape;502;p22"/>
            <p:cNvSpPr/>
            <p:nvPr/>
          </p:nvSpPr>
          <p:spPr>
            <a:xfrm rot="10800000" flipH="1">
              <a:off x="-37" y="-1205019"/>
              <a:ext cx="1889395" cy="1890820"/>
            </a:xfrm>
            <a:custGeom>
              <a:avLst/>
              <a:gdLst/>
              <a:ahLst/>
              <a:cxnLst/>
              <a:rect l="l" t="t" r="r" b="b"/>
              <a:pathLst>
                <a:path w="15905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04" y="15917"/>
                  </a:lnTo>
                  <a:lnTo>
                    <a:pt x="15904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03" name="Google Shape;503;p22"/>
            <p:cNvSpPr/>
            <p:nvPr/>
          </p:nvSpPr>
          <p:spPr>
            <a:xfrm rot="10800000" flipH="1">
              <a:off x="5670642" y="-1205019"/>
              <a:ext cx="1889395" cy="1890820"/>
            </a:xfrm>
            <a:custGeom>
              <a:avLst/>
              <a:gdLst/>
              <a:ahLst/>
              <a:cxnLst/>
              <a:rect l="l" t="t" r="r" b="b"/>
              <a:pathLst>
                <a:path w="15905" h="15917" extrusionOk="0">
                  <a:moveTo>
                    <a:pt x="0" y="1"/>
                  </a:moveTo>
                  <a:lnTo>
                    <a:pt x="0" y="15917"/>
                  </a:lnTo>
                  <a:lnTo>
                    <a:pt x="15905" y="15917"/>
                  </a:lnTo>
                  <a:lnTo>
                    <a:pt x="1590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04" name="Google Shape;504;p22"/>
            <p:cNvSpPr/>
            <p:nvPr/>
          </p:nvSpPr>
          <p:spPr>
            <a:xfrm rot="10800000" flipH="1">
              <a:off x="1889239" y="-1205019"/>
              <a:ext cx="1890820" cy="1890820"/>
            </a:xfrm>
            <a:custGeom>
              <a:avLst/>
              <a:gdLst/>
              <a:ahLst/>
              <a:cxnLst/>
              <a:rect l="l" t="t" r="r" b="b"/>
              <a:pathLst>
                <a:path w="15917" h="15917" extrusionOk="0">
                  <a:moveTo>
                    <a:pt x="0" y="1"/>
                  </a:moveTo>
                  <a:lnTo>
                    <a:pt x="0" y="15917"/>
                  </a:lnTo>
                  <a:lnTo>
                    <a:pt x="15916" y="15917"/>
                  </a:lnTo>
                  <a:lnTo>
                    <a:pt x="15916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05" name="Google Shape;505;p22"/>
            <p:cNvSpPr/>
            <p:nvPr/>
          </p:nvSpPr>
          <p:spPr>
            <a:xfrm rot="10800000" flipH="1">
              <a:off x="1889239" y="-1205019"/>
              <a:ext cx="1890820" cy="325135"/>
            </a:xfrm>
            <a:custGeom>
              <a:avLst/>
              <a:gdLst/>
              <a:ahLst/>
              <a:cxnLst/>
              <a:rect l="l" t="t" r="r" b="b"/>
              <a:pathLst>
                <a:path w="15917" h="2737" extrusionOk="0">
                  <a:moveTo>
                    <a:pt x="0" y="1"/>
                  </a:moveTo>
                  <a:lnTo>
                    <a:pt x="0" y="2737"/>
                  </a:lnTo>
                  <a:lnTo>
                    <a:pt x="15916" y="2737"/>
                  </a:lnTo>
                  <a:lnTo>
                    <a:pt x="1591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06" name="Google Shape;506;p22"/>
            <p:cNvSpPr/>
            <p:nvPr/>
          </p:nvSpPr>
          <p:spPr>
            <a:xfrm rot="10800000" flipH="1">
              <a:off x="-37" y="-571974"/>
              <a:ext cx="1889395" cy="323710"/>
            </a:xfrm>
            <a:custGeom>
              <a:avLst/>
              <a:gdLst/>
              <a:ahLst/>
              <a:cxnLst/>
              <a:rect l="l" t="t" r="r" b="b"/>
              <a:pathLst>
                <a:path w="15905" h="2725" extrusionOk="0">
                  <a:moveTo>
                    <a:pt x="1" y="0"/>
                  </a:moveTo>
                  <a:cubicBezTo>
                    <a:pt x="1" y="1499"/>
                    <a:pt x="1214" y="2725"/>
                    <a:pt x="2724" y="2725"/>
                  </a:cubicBezTo>
                  <a:lnTo>
                    <a:pt x="15904" y="2725"/>
                  </a:lnTo>
                  <a:lnTo>
                    <a:pt x="1590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07" name="Google Shape;507;p22"/>
            <p:cNvSpPr/>
            <p:nvPr/>
          </p:nvSpPr>
          <p:spPr>
            <a:xfrm rot="10800000" flipH="1">
              <a:off x="-37" y="-104169"/>
              <a:ext cx="1889395" cy="323591"/>
            </a:xfrm>
            <a:custGeom>
              <a:avLst/>
              <a:gdLst/>
              <a:ahLst/>
              <a:cxnLst/>
              <a:rect l="l" t="t" r="r" b="b"/>
              <a:pathLst>
                <a:path w="15905" h="2724" extrusionOk="0">
                  <a:moveTo>
                    <a:pt x="1" y="0"/>
                  </a:moveTo>
                  <a:cubicBezTo>
                    <a:pt x="1" y="1510"/>
                    <a:pt x="1214" y="2724"/>
                    <a:pt x="2724" y="2724"/>
                  </a:cubicBezTo>
                  <a:lnTo>
                    <a:pt x="15904" y="2724"/>
                  </a:lnTo>
                  <a:lnTo>
                    <a:pt x="1590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08" name="Google Shape;508;p22"/>
            <p:cNvSpPr/>
            <p:nvPr/>
          </p:nvSpPr>
          <p:spPr>
            <a:xfrm rot="10800000" flipH="1">
              <a:off x="-37" y="362091"/>
              <a:ext cx="1889395" cy="323710"/>
            </a:xfrm>
            <a:custGeom>
              <a:avLst/>
              <a:gdLst/>
              <a:ahLst/>
              <a:cxnLst/>
              <a:rect l="l" t="t" r="r" b="b"/>
              <a:pathLst>
                <a:path w="15905" h="2725" extrusionOk="0">
                  <a:moveTo>
                    <a:pt x="1" y="1"/>
                  </a:moveTo>
                  <a:cubicBezTo>
                    <a:pt x="1" y="1500"/>
                    <a:pt x="1214" y="2724"/>
                    <a:pt x="2724" y="2724"/>
                  </a:cubicBezTo>
                  <a:lnTo>
                    <a:pt x="15904" y="2724"/>
                  </a:lnTo>
                  <a:lnTo>
                    <a:pt x="1590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09" name="Google Shape;509;p22"/>
            <p:cNvSpPr/>
            <p:nvPr/>
          </p:nvSpPr>
          <p:spPr>
            <a:xfrm rot="10800000" flipH="1">
              <a:off x="5670642" y="-1205019"/>
              <a:ext cx="1020309" cy="1890820"/>
            </a:xfrm>
            <a:custGeom>
              <a:avLst/>
              <a:gdLst/>
              <a:ahLst/>
              <a:cxnLst/>
              <a:rect l="l" t="t" r="r" b="b"/>
              <a:pathLst>
                <a:path w="8589" h="15917" extrusionOk="0">
                  <a:moveTo>
                    <a:pt x="0" y="1"/>
                  </a:moveTo>
                  <a:lnTo>
                    <a:pt x="0" y="15917"/>
                  </a:lnTo>
                  <a:lnTo>
                    <a:pt x="8589" y="15917"/>
                  </a:lnTo>
                  <a:lnTo>
                    <a:pt x="85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10" name="Google Shape;510;p22"/>
            <p:cNvSpPr/>
            <p:nvPr/>
          </p:nvSpPr>
          <p:spPr>
            <a:xfrm rot="10800000" flipH="1">
              <a:off x="3779941" y="-1205019"/>
              <a:ext cx="1890820" cy="1890820"/>
            </a:xfrm>
            <a:custGeom>
              <a:avLst/>
              <a:gdLst/>
              <a:ahLst/>
              <a:cxnLst/>
              <a:rect l="l" t="t" r="r" b="b"/>
              <a:pathLst>
                <a:path w="15917" h="15917" extrusionOk="0">
                  <a:moveTo>
                    <a:pt x="0" y="1"/>
                  </a:moveTo>
                  <a:lnTo>
                    <a:pt x="0" y="15917"/>
                  </a:lnTo>
                  <a:lnTo>
                    <a:pt x="15916" y="15917"/>
                  </a:lnTo>
                  <a:lnTo>
                    <a:pt x="1591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11" name="Google Shape;511;p22"/>
            <p:cNvSpPr/>
            <p:nvPr/>
          </p:nvSpPr>
          <p:spPr>
            <a:xfrm rot="10800000" flipH="1">
              <a:off x="4657461" y="-1205019"/>
              <a:ext cx="1013300" cy="1011875"/>
            </a:xfrm>
            <a:custGeom>
              <a:avLst/>
              <a:gdLst/>
              <a:ahLst/>
              <a:cxnLst/>
              <a:rect l="l" t="t" r="r" b="b"/>
              <a:pathLst>
                <a:path w="8530" h="8518" extrusionOk="0">
                  <a:moveTo>
                    <a:pt x="8529" y="1"/>
                  </a:moveTo>
                  <a:cubicBezTo>
                    <a:pt x="3831" y="36"/>
                    <a:pt x="36" y="3819"/>
                    <a:pt x="1" y="8518"/>
                  </a:cubicBezTo>
                  <a:lnTo>
                    <a:pt x="8529" y="8518"/>
                  </a:lnTo>
                  <a:lnTo>
                    <a:pt x="852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12" name="Google Shape;512;p22"/>
            <p:cNvSpPr/>
            <p:nvPr/>
          </p:nvSpPr>
          <p:spPr>
            <a:xfrm rot="10800000" flipH="1">
              <a:off x="5670642" y="-1205019"/>
              <a:ext cx="1028743" cy="1011875"/>
            </a:xfrm>
            <a:custGeom>
              <a:avLst/>
              <a:gdLst/>
              <a:ahLst/>
              <a:cxnLst/>
              <a:rect l="l" t="t" r="r" b="b"/>
              <a:pathLst>
                <a:path w="8660" h="8518" extrusionOk="0">
                  <a:moveTo>
                    <a:pt x="0" y="1"/>
                  </a:moveTo>
                  <a:lnTo>
                    <a:pt x="0" y="8518"/>
                  </a:lnTo>
                  <a:lnTo>
                    <a:pt x="8660" y="8518"/>
                  </a:lnTo>
                  <a:cubicBezTo>
                    <a:pt x="8612" y="3807"/>
                    <a:pt x="4782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13" name="Google Shape;513;p22"/>
            <p:cNvSpPr/>
            <p:nvPr/>
          </p:nvSpPr>
          <p:spPr>
            <a:xfrm rot="10800000" flipH="1">
              <a:off x="928327" y="-1205019"/>
              <a:ext cx="961031" cy="966615"/>
            </a:xfrm>
            <a:custGeom>
              <a:avLst/>
              <a:gdLst/>
              <a:ahLst/>
              <a:cxnLst/>
              <a:rect l="l" t="t" r="r" b="b"/>
              <a:pathLst>
                <a:path w="8090" h="8137" extrusionOk="0">
                  <a:moveTo>
                    <a:pt x="8089" y="0"/>
                  </a:moveTo>
                  <a:cubicBezTo>
                    <a:pt x="3617" y="0"/>
                    <a:pt x="1" y="3628"/>
                    <a:pt x="1" y="8113"/>
                  </a:cubicBezTo>
                  <a:lnTo>
                    <a:pt x="1" y="8137"/>
                  </a:lnTo>
                  <a:lnTo>
                    <a:pt x="8089" y="8137"/>
                  </a:lnTo>
                  <a:lnTo>
                    <a:pt x="808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14" name="Google Shape;514;p22"/>
            <p:cNvSpPr/>
            <p:nvPr/>
          </p:nvSpPr>
          <p:spPr>
            <a:xfrm rot="10800000" flipH="1">
              <a:off x="3779941" y="-1209177"/>
              <a:ext cx="857919" cy="1894978"/>
            </a:xfrm>
            <a:custGeom>
              <a:avLst/>
              <a:gdLst/>
              <a:ahLst/>
              <a:cxnLst/>
              <a:rect l="l" t="t" r="r" b="b"/>
              <a:pathLst>
                <a:path w="7222" h="15952" extrusionOk="0">
                  <a:moveTo>
                    <a:pt x="0" y="1"/>
                  </a:moveTo>
                  <a:lnTo>
                    <a:pt x="0" y="9409"/>
                  </a:lnTo>
                  <a:cubicBezTo>
                    <a:pt x="0" y="9409"/>
                    <a:pt x="1261" y="8770"/>
                    <a:pt x="2730" y="8770"/>
                  </a:cubicBezTo>
                  <a:cubicBezTo>
                    <a:pt x="4775" y="8770"/>
                    <a:pt x="7221" y="10011"/>
                    <a:pt x="7221" y="15952"/>
                  </a:cubicBezTo>
                  <a:lnTo>
                    <a:pt x="722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15" name="Google Shape;515;p22"/>
            <p:cNvSpPr/>
            <p:nvPr/>
          </p:nvSpPr>
          <p:spPr>
            <a:xfrm rot="10800000" flipH="1">
              <a:off x="1564223" y="-1205019"/>
              <a:ext cx="325135" cy="327986"/>
            </a:xfrm>
            <a:custGeom>
              <a:avLst/>
              <a:gdLst/>
              <a:ahLst/>
              <a:cxnLst/>
              <a:rect l="l" t="t" r="r" b="b"/>
              <a:pathLst>
                <a:path w="2737" h="2761" extrusionOk="0">
                  <a:moveTo>
                    <a:pt x="2736" y="1"/>
                  </a:moveTo>
                  <a:cubicBezTo>
                    <a:pt x="1226" y="1"/>
                    <a:pt x="1" y="1238"/>
                    <a:pt x="1" y="2748"/>
                  </a:cubicBezTo>
                  <a:lnTo>
                    <a:pt x="1" y="2761"/>
                  </a:lnTo>
                  <a:lnTo>
                    <a:pt x="2736" y="2761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16" name="Google Shape;516;p22"/>
            <p:cNvSpPr/>
            <p:nvPr/>
          </p:nvSpPr>
          <p:spPr>
            <a:xfrm rot="10800000" flipH="1">
              <a:off x="3272697" y="181289"/>
              <a:ext cx="318008" cy="319433"/>
            </a:xfrm>
            <a:custGeom>
              <a:avLst/>
              <a:gdLst/>
              <a:ahLst/>
              <a:cxnLst/>
              <a:rect l="l" t="t" r="r" b="b"/>
              <a:pathLst>
                <a:path w="2677" h="2689" extrusionOk="0">
                  <a:moveTo>
                    <a:pt x="1344" y="1"/>
                  </a:moveTo>
                  <a:cubicBezTo>
                    <a:pt x="595" y="1"/>
                    <a:pt x="0" y="608"/>
                    <a:pt x="0" y="1345"/>
                  </a:cubicBezTo>
                  <a:cubicBezTo>
                    <a:pt x="0" y="2083"/>
                    <a:pt x="595" y="2689"/>
                    <a:pt x="1344" y="2689"/>
                  </a:cubicBezTo>
                  <a:cubicBezTo>
                    <a:pt x="2082" y="2689"/>
                    <a:pt x="2676" y="2083"/>
                    <a:pt x="2676" y="1345"/>
                  </a:cubicBezTo>
                  <a:cubicBezTo>
                    <a:pt x="2676" y="608"/>
                    <a:pt x="2082" y="1"/>
                    <a:pt x="134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17" name="Google Shape;517;p22"/>
            <p:cNvSpPr/>
            <p:nvPr/>
          </p:nvSpPr>
          <p:spPr>
            <a:xfrm rot="10800000" flipH="1">
              <a:off x="3272697" y="-232822"/>
              <a:ext cx="318008" cy="318126"/>
            </a:xfrm>
            <a:custGeom>
              <a:avLst/>
              <a:gdLst/>
              <a:ahLst/>
              <a:cxnLst/>
              <a:rect l="l" t="t" r="r" b="b"/>
              <a:pathLst>
                <a:path w="2677" h="2678" extrusionOk="0">
                  <a:moveTo>
                    <a:pt x="1344" y="1"/>
                  </a:moveTo>
                  <a:cubicBezTo>
                    <a:pt x="595" y="1"/>
                    <a:pt x="0" y="596"/>
                    <a:pt x="0" y="1345"/>
                  </a:cubicBezTo>
                  <a:cubicBezTo>
                    <a:pt x="0" y="2083"/>
                    <a:pt x="595" y="2678"/>
                    <a:pt x="1344" y="2678"/>
                  </a:cubicBezTo>
                  <a:cubicBezTo>
                    <a:pt x="2082" y="2678"/>
                    <a:pt x="2676" y="2083"/>
                    <a:pt x="2676" y="1345"/>
                  </a:cubicBezTo>
                  <a:cubicBezTo>
                    <a:pt x="2676" y="596"/>
                    <a:pt x="2082" y="1"/>
                    <a:pt x="134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18" name="Google Shape;518;p22"/>
            <p:cNvSpPr/>
            <p:nvPr/>
          </p:nvSpPr>
          <p:spPr>
            <a:xfrm rot="10800000" flipH="1">
              <a:off x="3272697" y="-648239"/>
              <a:ext cx="318008" cy="319433"/>
            </a:xfrm>
            <a:custGeom>
              <a:avLst/>
              <a:gdLst/>
              <a:ahLst/>
              <a:cxnLst/>
              <a:rect l="l" t="t" r="r" b="b"/>
              <a:pathLst>
                <a:path w="2677" h="2689" extrusionOk="0">
                  <a:moveTo>
                    <a:pt x="1344" y="1"/>
                  </a:moveTo>
                  <a:cubicBezTo>
                    <a:pt x="595" y="1"/>
                    <a:pt x="0" y="607"/>
                    <a:pt x="0" y="1344"/>
                  </a:cubicBezTo>
                  <a:cubicBezTo>
                    <a:pt x="0" y="2082"/>
                    <a:pt x="595" y="2689"/>
                    <a:pt x="1344" y="2689"/>
                  </a:cubicBezTo>
                  <a:cubicBezTo>
                    <a:pt x="2082" y="2689"/>
                    <a:pt x="2676" y="2082"/>
                    <a:pt x="2676" y="1344"/>
                  </a:cubicBezTo>
                  <a:cubicBezTo>
                    <a:pt x="2676" y="607"/>
                    <a:pt x="2082" y="1"/>
                    <a:pt x="134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19" name="Google Shape;519;p22"/>
            <p:cNvSpPr/>
            <p:nvPr/>
          </p:nvSpPr>
          <p:spPr>
            <a:xfrm rot="10800000" flipH="1">
              <a:off x="4657461" y="-1205019"/>
              <a:ext cx="1013300" cy="428366"/>
            </a:xfrm>
            <a:custGeom>
              <a:avLst/>
              <a:gdLst/>
              <a:ahLst/>
              <a:cxnLst/>
              <a:rect l="l" t="t" r="r" b="b"/>
              <a:pathLst>
                <a:path w="8530" h="3606" extrusionOk="0">
                  <a:moveTo>
                    <a:pt x="8529" y="1"/>
                  </a:moveTo>
                  <a:lnTo>
                    <a:pt x="1" y="3606"/>
                  </a:lnTo>
                  <a:lnTo>
                    <a:pt x="8529" y="3606"/>
                  </a:lnTo>
                  <a:lnTo>
                    <a:pt x="852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20" name="Google Shape;520;p22"/>
            <p:cNvSpPr/>
            <p:nvPr/>
          </p:nvSpPr>
          <p:spPr>
            <a:xfrm rot="10800000" flipH="1">
              <a:off x="7294298" y="511889"/>
              <a:ext cx="197908" cy="34093"/>
            </a:xfrm>
            <a:custGeom>
              <a:avLst/>
              <a:gdLst/>
              <a:ahLst/>
              <a:cxnLst/>
              <a:rect l="l" t="t" r="r" b="b"/>
              <a:pathLst>
                <a:path w="1666" h="287" extrusionOk="0">
                  <a:moveTo>
                    <a:pt x="0" y="1"/>
                  </a:moveTo>
                  <a:lnTo>
                    <a:pt x="0" y="286"/>
                  </a:lnTo>
                  <a:lnTo>
                    <a:pt x="1666" y="286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21" name="Google Shape;521;p22"/>
            <p:cNvSpPr/>
            <p:nvPr/>
          </p:nvSpPr>
          <p:spPr>
            <a:xfrm rot="10800000" flipH="1">
              <a:off x="7294298" y="429922"/>
              <a:ext cx="197908" cy="34093"/>
            </a:xfrm>
            <a:custGeom>
              <a:avLst/>
              <a:gdLst/>
              <a:ahLst/>
              <a:cxnLst/>
              <a:rect l="l" t="t" r="r" b="b"/>
              <a:pathLst>
                <a:path w="1666" h="287" extrusionOk="0">
                  <a:moveTo>
                    <a:pt x="0" y="1"/>
                  </a:moveTo>
                  <a:lnTo>
                    <a:pt x="0" y="286"/>
                  </a:lnTo>
                  <a:lnTo>
                    <a:pt x="1666" y="286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22" name="Google Shape;522;p22"/>
            <p:cNvSpPr/>
            <p:nvPr/>
          </p:nvSpPr>
          <p:spPr>
            <a:xfrm rot="10800000" flipH="1">
              <a:off x="7294298" y="349380"/>
              <a:ext cx="197908" cy="33975"/>
            </a:xfrm>
            <a:custGeom>
              <a:avLst/>
              <a:gdLst/>
              <a:ahLst/>
              <a:cxnLst/>
              <a:rect l="l" t="t" r="r" b="b"/>
              <a:pathLst>
                <a:path w="1666" h="286" extrusionOk="0">
                  <a:moveTo>
                    <a:pt x="0" y="0"/>
                  </a:moveTo>
                  <a:lnTo>
                    <a:pt x="0" y="286"/>
                  </a:lnTo>
                  <a:lnTo>
                    <a:pt x="1666" y="286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23" name="Google Shape;523;p22"/>
            <p:cNvSpPr/>
            <p:nvPr/>
          </p:nvSpPr>
          <p:spPr>
            <a:xfrm rot="10800000" flipH="1">
              <a:off x="7294298" y="267414"/>
              <a:ext cx="197908" cy="33975"/>
            </a:xfrm>
            <a:custGeom>
              <a:avLst/>
              <a:gdLst/>
              <a:ahLst/>
              <a:cxnLst/>
              <a:rect l="l" t="t" r="r" b="b"/>
              <a:pathLst>
                <a:path w="1666" h="286" extrusionOk="0">
                  <a:moveTo>
                    <a:pt x="0" y="0"/>
                  </a:moveTo>
                  <a:lnTo>
                    <a:pt x="0" y="286"/>
                  </a:lnTo>
                  <a:lnTo>
                    <a:pt x="1666" y="286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24" name="Google Shape;524;p22"/>
            <p:cNvSpPr/>
            <p:nvPr/>
          </p:nvSpPr>
          <p:spPr>
            <a:xfrm rot="10800000" flipH="1">
              <a:off x="7294298" y="186872"/>
              <a:ext cx="197908" cy="34093"/>
            </a:xfrm>
            <a:custGeom>
              <a:avLst/>
              <a:gdLst/>
              <a:ahLst/>
              <a:cxnLst/>
              <a:rect l="l" t="t" r="r" b="b"/>
              <a:pathLst>
                <a:path w="1666" h="287" extrusionOk="0">
                  <a:moveTo>
                    <a:pt x="0" y="1"/>
                  </a:moveTo>
                  <a:lnTo>
                    <a:pt x="0" y="286"/>
                  </a:lnTo>
                  <a:lnTo>
                    <a:pt x="1666" y="286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25" name="Google Shape;525;p22"/>
            <p:cNvSpPr/>
            <p:nvPr/>
          </p:nvSpPr>
          <p:spPr>
            <a:xfrm rot="10800000" flipH="1">
              <a:off x="7294298" y="104905"/>
              <a:ext cx="197908" cy="34093"/>
            </a:xfrm>
            <a:custGeom>
              <a:avLst/>
              <a:gdLst/>
              <a:ahLst/>
              <a:cxnLst/>
              <a:rect l="l" t="t" r="r" b="b"/>
              <a:pathLst>
                <a:path w="1666" h="287" extrusionOk="0">
                  <a:moveTo>
                    <a:pt x="0" y="1"/>
                  </a:moveTo>
                  <a:lnTo>
                    <a:pt x="0" y="286"/>
                  </a:lnTo>
                  <a:lnTo>
                    <a:pt x="1666" y="286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26" name="Google Shape;526;p22"/>
            <p:cNvSpPr/>
            <p:nvPr/>
          </p:nvSpPr>
          <p:spPr>
            <a:xfrm rot="10800000" flipH="1">
              <a:off x="5628233" y="181289"/>
              <a:ext cx="83511" cy="83392"/>
            </a:xfrm>
            <a:custGeom>
              <a:avLst/>
              <a:gdLst/>
              <a:ahLst/>
              <a:cxnLst/>
              <a:rect l="l" t="t" r="r" b="b"/>
              <a:pathLst>
                <a:path w="703" h="702" extrusionOk="0">
                  <a:moveTo>
                    <a:pt x="357" y="1"/>
                  </a:moveTo>
                  <a:cubicBezTo>
                    <a:pt x="155" y="1"/>
                    <a:pt x="0" y="155"/>
                    <a:pt x="0" y="345"/>
                  </a:cubicBezTo>
                  <a:cubicBezTo>
                    <a:pt x="0" y="548"/>
                    <a:pt x="155" y="702"/>
                    <a:pt x="357" y="702"/>
                  </a:cubicBezTo>
                  <a:cubicBezTo>
                    <a:pt x="548" y="702"/>
                    <a:pt x="703" y="548"/>
                    <a:pt x="703" y="345"/>
                  </a:cubicBezTo>
                  <a:cubicBezTo>
                    <a:pt x="703" y="155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27" name="Google Shape;527;p22"/>
            <p:cNvSpPr/>
            <p:nvPr/>
          </p:nvSpPr>
          <p:spPr>
            <a:xfrm rot="10800000" flipH="1">
              <a:off x="5814737" y="479339"/>
              <a:ext cx="83511" cy="82086"/>
            </a:xfrm>
            <a:custGeom>
              <a:avLst/>
              <a:gdLst/>
              <a:ahLst/>
              <a:cxnLst/>
              <a:rect l="l" t="t" r="r" b="b"/>
              <a:pathLst>
                <a:path w="703" h="691" extrusionOk="0">
                  <a:moveTo>
                    <a:pt x="346" y="1"/>
                  </a:moveTo>
                  <a:cubicBezTo>
                    <a:pt x="156" y="1"/>
                    <a:pt x="1" y="155"/>
                    <a:pt x="1" y="345"/>
                  </a:cubicBezTo>
                  <a:cubicBezTo>
                    <a:pt x="1" y="535"/>
                    <a:pt x="156" y="690"/>
                    <a:pt x="346" y="690"/>
                  </a:cubicBezTo>
                  <a:cubicBezTo>
                    <a:pt x="536" y="690"/>
                    <a:pt x="703" y="535"/>
                    <a:pt x="703" y="345"/>
                  </a:cubicBezTo>
                  <a:cubicBezTo>
                    <a:pt x="703" y="155"/>
                    <a:pt x="536" y="1"/>
                    <a:pt x="34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28" name="Google Shape;528;p22"/>
            <p:cNvSpPr/>
            <p:nvPr/>
          </p:nvSpPr>
          <p:spPr>
            <a:xfrm rot="10800000" flipH="1">
              <a:off x="5406448" y="479339"/>
              <a:ext cx="83392" cy="82086"/>
            </a:xfrm>
            <a:custGeom>
              <a:avLst/>
              <a:gdLst/>
              <a:ahLst/>
              <a:cxnLst/>
              <a:rect l="l" t="t" r="r" b="b"/>
              <a:pathLst>
                <a:path w="702" h="691" extrusionOk="0">
                  <a:moveTo>
                    <a:pt x="345" y="1"/>
                  </a:moveTo>
                  <a:cubicBezTo>
                    <a:pt x="154" y="1"/>
                    <a:pt x="0" y="155"/>
                    <a:pt x="0" y="345"/>
                  </a:cubicBezTo>
                  <a:cubicBezTo>
                    <a:pt x="0" y="535"/>
                    <a:pt x="154" y="690"/>
                    <a:pt x="345" y="690"/>
                  </a:cubicBezTo>
                  <a:cubicBezTo>
                    <a:pt x="547" y="690"/>
                    <a:pt x="702" y="535"/>
                    <a:pt x="702" y="345"/>
                  </a:cubicBezTo>
                  <a:cubicBezTo>
                    <a:pt x="702" y="155"/>
                    <a:pt x="547" y="1"/>
                    <a:pt x="34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3"/>
          <p:cNvSpPr txBox="1">
            <a:spLocks noGrp="1"/>
          </p:cNvSpPr>
          <p:nvPr>
            <p:ph type="title" hasCustomPrompt="1"/>
          </p:nvPr>
        </p:nvSpPr>
        <p:spPr>
          <a:xfrm>
            <a:off x="786604" y="3614483"/>
            <a:ext cx="6199372" cy="20424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912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912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912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912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912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912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912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912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912"/>
            </a:lvl9pPr>
          </a:lstStyle>
          <a:p>
            <a:r>
              <a:t>xx%</a:t>
            </a:r>
          </a:p>
        </p:txBody>
      </p:sp>
      <p:sp>
        <p:nvSpPr>
          <p:cNvPr id="531" name="Google Shape;531;p23"/>
          <p:cNvSpPr txBox="1">
            <a:spLocks noGrp="1"/>
          </p:cNvSpPr>
          <p:nvPr>
            <p:ph type="subTitle" idx="1"/>
          </p:nvPr>
        </p:nvSpPr>
        <p:spPr>
          <a:xfrm>
            <a:off x="786604" y="5656962"/>
            <a:ext cx="6199372" cy="7871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532" name="Google Shape;532;p23"/>
          <p:cNvGrpSpPr/>
          <p:nvPr/>
        </p:nvGrpSpPr>
        <p:grpSpPr>
          <a:xfrm>
            <a:off x="-1099545" y="-220499"/>
            <a:ext cx="1625911" cy="10455395"/>
            <a:chOff x="-1069453" y="-234386"/>
            <a:chExt cx="1581411" cy="11113807"/>
          </a:xfrm>
        </p:grpSpPr>
        <p:sp>
          <p:nvSpPr>
            <p:cNvPr id="533" name="Google Shape;533;p23"/>
            <p:cNvSpPr/>
            <p:nvPr/>
          </p:nvSpPr>
          <p:spPr>
            <a:xfrm rot="5400000">
              <a:off x="-607312" y="3092771"/>
              <a:ext cx="1108793" cy="1109560"/>
            </a:xfrm>
            <a:custGeom>
              <a:avLst/>
              <a:gdLst/>
              <a:ahLst/>
              <a:cxnLst/>
              <a:rect l="l" t="t" r="r" b="b"/>
              <a:pathLst>
                <a:path w="15906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05" y="15917"/>
                  </a:lnTo>
                  <a:lnTo>
                    <a:pt x="1590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34" name="Google Shape;534;p23"/>
            <p:cNvSpPr/>
            <p:nvPr/>
          </p:nvSpPr>
          <p:spPr>
            <a:xfrm rot="5400000">
              <a:off x="-611041" y="3089878"/>
              <a:ext cx="1115346" cy="1115346"/>
            </a:xfrm>
            <a:custGeom>
              <a:avLst/>
              <a:gdLst/>
              <a:ahLst/>
              <a:cxnLst/>
              <a:rect l="l" t="t" r="r" b="b"/>
              <a:pathLst>
                <a:path w="16000" h="16000" extrusionOk="0">
                  <a:moveTo>
                    <a:pt x="84" y="1"/>
                  </a:moveTo>
                  <a:lnTo>
                    <a:pt x="0" y="84"/>
                  </a:lnTo>
                  <a:lnTo>
                    <a:pt x="15916" y="15999"/>
                  </a:lnTo>
                  <a:lnTo>
                    <a:pt x="16000" y="1590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35" name="Google Shape;535;p23"/>
            <p:cNvSpPr/>
            <p:nvPr/>
          </p:nvSpPr>
          <p:spPr>
            <a:xfrm rot="5400000">
              <a:off x="-325373" y="2344827"/>
              <a:ext cx="93759" cy="1567270"/>
            </a:xfrm>
            <a:custGeom>
              <a:avLst/>
              <a:gdLst/>
              <a:ahLst/>
              <a:cxnLst/>
              <a:rect l="l" t="t" r="r" b="b"/>
              <a:pathLst>
                <a:path w="1345" h="22483" extrusionOk="0">
                  <a:moveTo>
                    <a:pt x="132" y="0"/>
                  </a:moveTo>
                  <a:lnTo>
                    <a:pt x="0" y="13"/>
                  </a:lnTo>
                  <a:lnTo>
                    <a:pt x="1226" y="22483"/>
                  </a:lnTo>
                  <a:lnTo>
                    <a:pt x="1345" y="22471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36" name="Google Shape;536;p23"/>
            <p:cNvSpPr/>
            <p:nvPr/>
          </p:nvSpPr>
          <p:spPr>
            <a:xfrm rot="5400000">
              <a:off x="-409931" y="2454270"/>
              <a:ext cx="286086" cy="1545730"/>
            </a:xfrm>
            <a:custGeom>
              <a:avLst/>
              <a:gdLst/>
              <a:ahLst/>
              <a:cxnLst/>
              <a:rect l="l" t="t" r="r" b="b"/>
              <a:pathLst>
                <a:path w="4104" h="22174" extrusionOk="0">
                  <a:moveTo>
                    <a:pt x="119" y="1"/>
                  </a:moveTo>
                  <a:lnTo>
                    <a:pt x="0" y="25"/>
                  </a:lnTo>
                  <a:lnTo>
                    <a:pt x="3985" y="22174"/>
                  </a:lnTo>
                  <a:lnTo>
                    <a:pt x="4104" y="22150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37" name="Google Shape;537;p23"/>
            <p:cNvSpPr/>
            <p:nvPr/>
          </p:nvSpPr>
          <p:spPr>
            <a:xfrm rot="5400000">
              <a:off x="-480825" y="2573264"/>
              <a:ext cx="475137" cy="1500140"/>
            </a:xfrm>
            <a:custGeom>
              <a:avLst/>
              <a:gdLst/>
              <a:ahLst/>
              <a:cxnLst/>
              <a:rect l="l" t="t" r="r" b="b"/>
              <a:pathLst>
                <a:path w="6816" h="21520" extrusionOk="0">
                  <a:moveTo>
                    <a:pt x="131" y="1"/>
                  </a:moveTo>
                  <a:lnTo>
                    <a:pt x="0" y="37"/>
                  </a:lnTo>
                  <a:lnTo>
                    <a:pt x="6697" y="21520"/>
                  </a:lnTo>
                  <a:lnTo>
                    <a:pt x="6816" y="21484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38" name="Google Shape;538;p23"/>
            <p:cNvSpPr/>
            <p:nvPr/>
          </p:nvSpPr>
          <p:spPr>
            <a:xfrm rot="5400000">
              <a:off x="-536000" y="2700518"/>
              <a:ext cx="656799" cy="1432173"/>
            </a:xfrm>
            <a:custGeom>
              <a:avLst/>
              <a:gdLst/>
              <a:ahLst/>
              <a:cxnLst/>
              <a:rect l="l" t="t" r="r" b="b"/>
              <a:pathLst>
                <a:path w="9422" h="20545" extrusionOk="0">
                  <a:moveTo>
                    <a:pt x="119" y="1"/>
                  </a:moveTo>
                  <a:lnTo>
                    <a:pt x="0" y="48"/>
                  </a:lnTo>
                  <a:lnTo>
                    <a:pt x="9302" y="20544"/>
                  </a:lnTo>
                  <a:lnTo>
                    <a:pt x="9421" y="20485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39" name="Google Shape;539;p23"/>
            <p:cNvSpPr/>
            <p:nvPr/>
          </p:nvSpPr>
          <p:spPr>
            <a:xfrm rot="5400000">
              <a:off x="-574932" y="2833209"/>
              <a:ext cx="828423" cy="1341761"/>
            </a:xfrm>
            <a:custGeom>
              <a:avLst/>
              <a:gdLst/>
              <a:ahLst/>
              <a:cxnLst/>
              <a:rect l="l" t="t" r="r" b="b"/>
              <a:pathLst>
                <a:path w="11884" h="19248" extrusionOk="0">
                  <a:moveTo>
                    <a:pt x="108" y="1"/>
                  </a:moveTo>
                  <a:lnTo>
                    <a:pt x="0" y="72"/>
                  </a:lnTo>
                  <a:lnTo>
                    <a:pt x="11765" y="19248"/>
                  </a:lnTo>
                  <a:lnTo>
                    <a:pt x="11884" y="1918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40" name="Google Shape;540;p23"/>
            <p:cNvSpPr/>
            <p:nvPr/>
          </p:nvSpPr>
          <p:spPr>
            <a:xfrm rot="5400000">
              <a:off x="-596507" y="2970083"/>
              <a:ext cx="985966" cy="1230575"/>
            </a:xfrm>
            <a:custGeom>
              <a:avLst/>
              <a:gdLst/>
              <a:ahLst/>
              <a:cxnLst/>
              <a:rect l="l" t="t" r="r" b="b"/>
              <a:pathLst>
                <a:path w="14144" h="17653" extrusionOk="0">
                  <a:moveTo>
                    <a:pt x="95" y="0"/>
                  </a:moveTo>
                  <a:lnTo>
                    <a:pt x="0" y="84"/>
                  </a:lnTo>
                  <a:lnTo>
                    <a:pt x="14048" y="17653"/>
                  </a:lnTo>
                  <a:lnTo>
                    <a:pt x="14143" y="17581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41" name="Google Shape;541;p23"/>
            <p:cNvSpPr/>
            <p:nvPr/>
          </p:nvSpPr>
          <p:spPr>
            <a:xfrm rot="5400000">
              <a:off x="-607695" y="874190"/>
              <a:ext cx="1109560" cy="1109560"/>
            </a:xfrm>
            <a:custGeom>
              <a:avLst/>
              <a:gdLst/>
              <a:ahLst/>
              <a:cxnLst/>
              <a:rect l="l" t="t" r="r" b="b"/>
              <a:pathLst>
                <a:path w="15917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17" y="15917"/>
                  </a:lnTo>
                  <a:lnTo>
                    <a:pt x="1591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42" name="Google Shape;542;p23"/>
            <p:cNvSpPr/>
            <p:nvPr/>
          </p:nvSpPr>
          <p:spPr>
            <a:xfrm rot="5400000">
              <a:off x="-308364" y="1172750"/>
              <a:ext cx="511665" cy="1110327"/>
            </a:xfrm>
            <a:custGeom>
              <a:avLst/>
              <a:gdLst/>
              <a:ahLst/>
              <a:cxnLst/>
              <a:rect l="l" t="t" r="r" b="b"/>
              <a:pathLst>
                <a:path w="7340" h="15928" extrusionOk="0">
                  <a:moveTo>
                    <a:pt x="1" y="1"/>
                  </a:moveTo>
                  <a:lnTo>
                    <a:pt x="7340" y="15928"/>
                  </a:lnTo>
                  <a:lnTo>
                    <a:pt x="734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43" name="Google Shape;543;p23"/>
            <p:cNvSpPr/>
            <p:nvPr/>
          </p:nvSpPr>
          <p:spPr>
            <a:xfrm rot="5400000">
              <a:off x="-611421" y="1390417"/>
              <a:ext cx="597058" cy="589600"/>
            </a:xfrm>
            <a:custGeom>
              <a:avLst/>
              <a:gdLst/>
              <a:ahLst/>
              <a:cxnLst/>
              <a:rect l="l" t="t" r="r" b="b"/>
              <a:pathLst>
                <a:path w="8565" h="8458" extrusionOk="0">
                  <a:moveTo>
                    <a:pt x="8565" y="1"/>
                  </a:moveTo>
                  <a:cubicBezTo>
                    <a:pt x="3831" y="1"/>
                    <a:pt x="0" y="3783"/>
                    <a:pt x="0" y="8458"/>
                  </a:cubicBezTo>
                  <a:lnTo>
                    <a:pt x="8565" y="8458"/>
                  </a:lnTo>
                  <a:lnTo>
                    <a:pt x="856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44" name="Google Shape;544;p23"/>
            <p:cNvSpPr/>
            <p:nvPr/>
          </p:nvSpPr>
          <p:spPr>
            <a:xfrm rot="5400000">
              <a:off x="-607242" y="-234839"/>
              <a:ext cx="1108654" cy="1109560"/>
            </a:xfrm>
            <a:custGeom>
              <a:avLst/>
              <a:gdLst/>
              <a:ahLst/>
              <a:cxnLst/>
              <a:rect l="l" t="t" r="r" b="b"/>
              <a:pathLst>
                <a:path w="15904" h="15917" extrusionOk="0">
                  <a:moveTo>
                    <a:pt x="0" y="1"/>
                  </a:moveTo>
                  <a:lnTo>
                    <a:pt x="0" y="15917"/>
                  </a:lnTo>
                  <a:lnTo>
                    <a:pt x="15904" y="15917"/>
                  </a:lnTo>
                  <a:lnTo>
                    <a:pt x="1590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45" name="Google Shape;545;p23"/>
            <p:cNvSpPr/>
            <p:nvPr/>
          </p:nvSpPr>
          <p:spPr>
            <a:xfrm rot="5400000">
              <a:off x="-607691" y="371730"/>
              <a:ext cx="502533" cy="502533"/>
            </a:xfrm>
            <a:custGeom>
              <a:avLst/>
              <a:gdLst/>
              <a:ahLst/>
              <a:cxnLst/>
              <a:rect l="l" t="t" r="r" b="b"/>
              <a:pathLst>
                <a:path w="7209" h="7209" extrusionOk="0">
                  <a:moveTo>
                    <a:pt x="0" y="0"/>
                  </a:moveTo>
                  <a:lnTo>
                    <a:pt x="0" y="7209"/>
                  </a:lnTo>
                  <a:lnTo>
                    <a:pt x="7209" y="7209"/>
                  </a:lnTo>
                  <a:lnTo>
                    <a:pt x="720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46" name="Google Shape;546;p23"/>
            <p:cNvSpPr/>
            <p:nvPr/>
          </p:nvSpPr>
          <p:spPr>
            <a:xfrm rot="5400000">
              <a:off x="-1140509" y="3625976"/>
              <a:ext cx="1108793" cy="43150"/>
            </a:xfrm>
            <a:custGeom>
              <a:avLst/>
              <a:gdLst/>
              <a:ahLst/>
              <a:cxnLst/>
              <a:rect l="l" t="t" r="r" b="b"/>
              <a:pathLst>
                <a:path w="15906" h="619" extrusionOk="0">
                  <a:moveTo>
                    <a:pt x="1" y="0"/>
                  </a:moveTo>
                  <a:lnTo>
                    <a:pt x="1" y="619"/>
                  </a:lnTo>
                  <a:lnTo>
                    <a:pt x="15905" y="619"/>
                  </a:lnTo>
                  <a:lnTo>
                    <a:pt x="1590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47" name="Google Shape;547;p23"/>
            <p:cNvSpPr/>
            <p:nvPr/>
          </p:nvSpPr>
          <p:spPr>
            <a:xfrm rot="5400000">
              <a:off x="-607695" y="1983672"/>
              <a:ext cx="1109560" cy="1109560"/>
            </a:xfrm>
            <a:custGeom>
              <a:avLst/>
              <a:gdLst/>
              <a:ahLst/>
              <a:cxnLst/>
              <a:rect l="l" t="t" r="r" b="b"/>
              <a:pathLst>
                <a:path w="15917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17" y="15917"/>
                  </a:lnTo>
                  <a:lnTo>
                    <a:pt x="1591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48" name="Google Shape;548;p23"/>
            <p:cNvSpPr/>
            <p:nvPr/>
          </p:nvSpPr>
          <p:spPr>
            <a:xfrm rot="-5400000" flipH="1">
              <a:off x="-1182698" y="8078631"/>
              <a:ext cx="1108793" cy="43150"/>
            </a:xfrm>
            <a:custGeom>
              <a:avLst/>
              <a:gdLst/>
              <a:ahLst/>
              <a:cxnLst/>
              <a:rect l="l" t="t" r="r" b="b"/>
              <a:pathLst>
                <a:path w="15906" h="619" extrusionOk="0">
                  <a:moveTo>
                    <a:pt x="1" y="0"/>
                  </a:moveTo>
                  <a:lnTo>
                    <a:pt x="1" y="619"/>
                  </a:lnTo>
                  <a:lnTo>
                    <a:pt x="15905" y="619"/>
                  </a:lnTo>
                  <a:lnTo>
                    <a:pt x="1590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49" name="Google Shape;549;p23"/>
            <p:cNvSpPr/>
            <p:nvPr/>
          </p:nvSpPr>
          <p:spPr>
            <a:xfrm rot="-5400000" flipH="1">
              <a:off x="-606797" y="6436328"/>
              <a:ext cx="1109560" cy="1109560"/>
            </a:xfrm>
            <a:custGeom>
              <a:avLst/>
              <a:gdLst/>
              <a:ahLst/>
              <a:cxnLst/>
              <a:rect l="l" t="t" r="r" b="b"/>
              <a:pathLst>
                <a:path w="15917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17" y="15917"/>
                  </a:lnTo>
                  <a:lnTo>
                    <a:pt x="1591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50" name="Google Shape;550;p23"/>
            <p:cNvSpPr/>
            <p:nvPr/>
          </p:nvSpPr>
          <p:spPr>
            <a:xfrm rot="-5400000" flipH="1">
              <a:off x="-610073" y="6433051"/>
              <a:ext cx="1115346" cy="1115346"/>
            </a:xfrm>
            <a:custGeom>
              <a:avLst/>
              <a:gdLst/>
              <a:ahLst/>
              <a:cxnLst/>
              <a:rect l="l" t="t" r="r" b="b"/>
              <a:pathLst>
                <a:path w="16000" h="16000" extrusionOk="0">
                  <a:moveTo>
                    <a:pt x="95" y="0"/>
                  </a:moveTo>
                  <a:lnTo>
                    <a:pt x="0" y="95"/>
                  </a:lnTo>
                  <a:lnTo>
                    <a:pt x="15916" y="16000"/>
                  </a:lnTo>
                  <a:lnTo>
                    <a:pt x="16000" y="1591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51" name="Google Shape;551;p23"/>
            <p:cNvSpPr/>
            <p:nvPr/>
          </p:nvSpPr>
          <p:spPr>
            <a:xfrm rot="-5400000" flipH="1">
              <a:off x="-603415" y="6443820"/>
              <a:ext cx="971048" cy="1243122"/>
            </a:xfrm>
            <a:custGeom>
              <a:avLst/>
              <a:gdLst/>
              <a:ahLst/>
              <a:cxnLst/>
              <a:rect l="l" t="t" r="r" b="b"/>
              <a:pathLst>
                <a:path w="13930" h="17833" extrusionOk="0">
                  <a:moveTo>
                    <a:pt x="107" y="1"/>
                  </a:moveTo>
                  <a:lnTo>
                    <a:pt x="0" y="72"/>
                  </a:lnTo>
                  <a:lnTo>
                    <a:pt x="13823" y="17832"/>
                  </a:lnTo>
                  <a:lnTo>
                    <a:pt x="13929" y="17761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52" name="Google Shape;552;p23"/>
            <p:cNvSpPr/>
            <p:nvPr/>
          </p:nvSpPr>
          <p:spPr>
            <a:xfrm rot="-5400000" flipH="1">
              <a:off x="-578911" y="6471598"/>
              <a:ext cx="810159" cy="1351659"/>
            </a:xfrm>
            <a:custGeom>
              <a:avLst/>
              <a:gdLst/>
              <a:ahLst/>
              <a:cxnLst/>
              <a:rect l="l" t="t" r="r" b="b"/>
              <a:pathLst>
                <a:path w="11622" h="19390" extrusionOk="0">
                  <a:moveTo>
                    <a:pt x="107" y="0"/>
                  </a:moveTo>
                  <a:lnTo>
                    <a:pt x="1" y="59"/>
                  </a:lnTo>
                  <a:lnTo>
                    <a:pt x="11515" y="19389"/>
                  </a:lnTo>
                  <a:lnTo>
                    <a:pt x="11622" y="19329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53" name="Google Shape;553;p23"/>
            <p:cNvSpPr/>
            <p:nvPr/>
          </p:nvSpPr>
          <p:spPr>
            <a:xfrm rot="-5400000" flipH="1">
              <a:off x="-538340" y="6515583"/>
              <a:ext cx="638605" cy="1440399"/>
            </a:xfrm>
            <a:custGeom>
              <a:avLst/>
              <a:gdLst/>
              <a:ahLst/>
              <a:cxnLst/>
              <a:rect l="l" t="t" r="r" b="b"/>
              <a:pathLst>
                <a:path w="9161" h="20663" extrusionOk="0">
                  <a:moveTo>
                    <a:pt x="120" y="0"/>
                  </a:moveTo>
                  <a:lnTo>
                    <a:pt x="1" y="48"/>
                  </a:lnTo>
                  <a:lnTo>
                    <a:pt x="9041" y="20662"/>
                  </a:lnTo>
                  <a:lnTo>
                    <a:pt x="9160" y="20614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54" name="Google Shape;554;p23"/>
            <p:cNvSpPr/>
            <p:nvPr/>
          </p:nvSpPr>
          <p:spPr>
            <a:xfrm rot="-5400000" flipH="1">
              <a:off x="-481562" y="6576473"/>
              <a:ext cx="456176" cy="1505926"/>
            </a:xfrm>
            <a:custGeom>
              <a:avLst/>
              <a:gdLst/>
              <a:ahLst/>
              <a:cxnLst/>
              <a:rect l="l" t="t" r="r" b="b"/>
              <a:pathLst>
                <a:path w="6544" h="21603" extrusionOk="0">
                  <a:moveTo>
                    <a:pt x="120" y="0"/>
                  </a:moveTo>
                  <a:lnTo>
                    <a:pt x="1" y="36"/>
                  </a:lnTo>
                  <a:lnTo>
                    <a:pt x="6413" y="21602"/>
                  </a:lnTo>
                  <a:lnTo>
                    <a:pt x="6543" y="21567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55" name="Google Shape;555;p23"/>
            <p:cNvSpPr/>
            <p:nvPr/>
          </p:nvSpPr>
          <p:spPr>
            <a:xfrm rot="-5400000" flipH="1">
              <a:off x="-409029" y="6651513"/>
              <a:ext cx="267125" cy="1548239"/>
            </a:xfrm>
            <a:custGeom>
              <a:avLst/>
              <a:gdLst/>
              <a:ahLst/>
              <a:cxnLst/>
              <a:rect l="l" t="t" r="r" b="b"/>
              <a:pathLst>
                <a:path w="3832" h="22210" extrusionOk="0">
                  <a:moveTo>
                    <a:pt x="132" y="1"/>
                  </a:moveTo>
                  <a:lnTo>
                    <a:pt x="1" y="13"/>
                  </a:lnTo>
                  <a:lnTo>
                    <a:pt x="3712" y="22210"/>
                  </a:lnTo>
                  <a:lnTo>
                    <a:pt x="3831" y="22197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56" name="Google Shape;556;p23"/>
            <p:cNvSpPr/>
            <p:nvPr/>
          </p:nvSpPr>
          <p:spPr>
            <a:xfrm rot="-5400000" flipH="1">
              <a:off x="-322346" y="6740705"/>
              <a:ext cx="73892" cy="1568106"/>
            </a:xfrm>
            <a:custGeom>
              <a:avLst/>
              <a:gdLst/>
              <a:ahLst/>
              <a:cxnLst/>
              <a:rect l="l" t="t" r="r" b="b"/>
              <a:pathLst>
                <a:path w="1060" h="22495" extrusionOk="0">
                  <a:moveTo>
                    <a:pt x="0" y="0"/>
                  </a:moveTo>
                  <a:lnTo>
                    <a:pt x="928" y="22495"/>
                  </a:lnTo>
                  <a:lnTo>
                    <a:pt x="1059" y="22482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57" name="Google Shape;557;p23"/>
            <p:cNvSpPr/>
            <p:nvPr/>
          </p:nvSpPr>
          <p:spPr>
            <a:xfrm rot="-5400000" flipH="1">
              <a:off x="-404402" y="6633712"/>
              <a:ext cx="1545730" cy="286992"/>
            </a:xfrm>
            <a:custGeom>
              <a:avLst/>
              <a:gdLst/>
              <a:ahLst/>
              <a:cxnLst/>
              <a:rect l="l" t="t" r="r" b="b"/>
              <a:pathLst>
                <a:path w="22174" h="4117" extrusionOk="0">
                  <a:moveTo>
                    <a:pt x="25" y="0"/>
                  </a:moveTo>
                  <a:lnTo>
                    <a:pt x="1" y="119"/>
                  </a:lnTo>
                  <a:lnTo>
                    <a:pt x="22150" y="4116"/>
                  </a:lnTo>
                  <a:lnTo>
                    <a:pt x="22174" y="398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58" name="Google Shape;558;p23"/>
            <p:cNvSpPr/>
            <p:nvPr/>
          </p:nvSpPr>
          <p:spPr>
            <a:xfrm rot="-5400000" flipH="1">
              <a:off x="-478223" y="6563306"/>
              <a:ext cx="1500070" cy="475137"/>
            </a:xfrm>
            <a:custGeom>
              <a:avLst/>
              <a:gdLst/>
              <a:ahLst/>
              <a:cxnLst/>
              <a:rect l="l" t="t" r="r" b="b"/>
              <a:pathLst>
                <a:path w="21519" h="6816" extrusionOk="0">
                  <a:moveTo>
                    <a:pt x="35" y="0"/>
                  </a:moveTo>
                  <a:lnTo>
                    <a:pt x="0" y="119"/>
                  </a:lnTo>
                  <a:lnTo>
                    <a:pt x="21483" y="6816"/>
                  </a:lnTo>
                  <a:lnTo>
                    <a:pt x="21518" y="6697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59" name="Google Shape;559;p23"/>
            <p:cNvSpPr/>
            <p:nvPr/>
          </p:nvSpPr>
          <p:spPr>
            <a:xfrm rot="-5400000" flipH="1">
              <a:off x="-537056" y="6508514"/>
              <a:ext cx="1432034" cy="655963"/>
            </a:xfrm>
            <a:custGeom>
              <a:avLst/>
              <a:gdLst/>
              <a:ahLst/>
              <a:cxnLst/>
              <a:rect l="l" t="t" r="r" b="b"/>
              <a:pathLst>
                <a:path w="20543" h="9410" extrusionOk="0">
                  <a:moveTo>
                    <a:pt x="48" y="0"/>
                  </a:moveTo>
                  <a:lnTo>
                    <a:pt x="0" y="108"/>
                  </a:lnTo>
                  <a:lnTo>
                    <a:pt x="20495" y="9410"/>
                  </a:lnTo>
                  <a:lnTo>
                    <a:pt x="20543" y="930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60" name="Google Shape;560;p23"/>
            <p:cNvSpPr/>
            <p:nvPr/>
          </p:nvSpPr>
          <p:spPr>
            <a:xfrm rot="-5400000" flipH="1">
              <a:off x="-579368" y="6469546"/>
              <a:ext cx="1341691" cy="827586"/>
            </a:xfrm>
            <a:custGeom>
              <a:avLst/>
              <a:gdLst/>
              <a:ahLst/>
              <a:cxnLst/>
              <a:rect l="l" t="t" r="r" b="b"/>
              <a:pathLst>
                <a:path w="19247" h="11872" extrusionOk="0">
                  <a:moveTo>
                    <a:pt x="60" y="0"/>
                  </a:moveTo>
                  <a:lnTo>
                    <a:pt x="0" y="107"/>
                  </a:lnTo>
                  <a:lnTo>
                    <a:pt x="19175" y="11872"/>
                  </a:lnTo>
                  <a:lnTo>
                    <a:pt x="19247" y="1176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61" name="Google Shape;561;p23"/>
            <p:cNvSpPr/>
            <p:nvPr/>
          </p:nvSpPr>
          <p:spPr>
            <a:xfrm rot="-5400000" flipH="1">
              <a:off x="-605090" y="6447098"/>
              <a:ext cx="1230644" cy="986872"/>
            </a:xfrm>
            <a:custGeom>
              <a:avLst/>
              <a:gdLst/>
              <a:ahLst/>
              <a:cxnLst/>
              <a:rect l="l" t="t" r="r" b="b"/>
              <a:pathLst>
                <a:path w="17654" h="14157" extrusionOk="0">
                  <a:moveTo>
                    <a:pt x="72" y="1"/>
                  </a:moveTo>
                  <a:lnTo>
                    <a:pt x="1" y="107"/>
                  </a:lnTo>
                  <a:lnTo>
                    <a:pt x="17571" y="14156"/>
                  </a:lnTo>
                  <a:lnTo>
                    <a:pt x="17653" y="1404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62" name="Google Shape;562;p23"/>
            <p:cNvSpPr/>
            <p:nvPr/>
          </p:nvSpPr>
          <p:spPr>
            <a:xfrm rot="-5400000" flipH="1">
              <a:off x="-606797" y="5326846"/>
              <a:ext cx="1109560" cy="1109560"/>
            </a:xfrm>
            <a:custGeom>
              <a:avLst/>
              <a:gdLst/>
              <a:ahLst/>
              <a:cxnLst/>
              <a:rect l="l" t="t" r="r" b="b"/>
              <a:pathLst>
                <a:path w="15917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17" y="15917"/>
                  </a:lnTo>
                  <a:lnTo>
                    <a:pt x="1591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63" name="Google Shape;563;p23"/>
            <p:cNvSpPr/>
            <p:nvPr/>
          </p:nvSpPr>
          <p:spPr>
            <a:xfrm rot="-5400000" flipH="1">
              <a:off x="-307814" y="5624917"/>
              <a:ext cx="512501" cy="1110466"/>
            </a:xfrm>
            <a:custGeom>
              <a:avLst/>
              <a:gdLst/>
              <a:ahLst/>
              <a:cxnLst/>
              <a:rect l="l" t="t" r="r" b="b"/>
              <a:pathLst>
                <a:path w="7352" h="15930" extrusionOk="0">
                  <a:moveTo>
                    <a:pt x="7352" y="1"/>
                  </a:moveTo>
                  <a:lnTo>
                    <a:pt x="1" y="15929"/>
                  </a:lnTo>
                  <a:lnTo>
                    <a:pt x="7352" y="15929"/>
                  </a:lnTo>
                  <a:lnTo>
                    <a:pt x="735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64" name="Google Shape;564;p23"/>
            <p:cNvSpPr/>
            <p:nvPr/>
          </p:nvSpPr>
          <p:spPr>
            <a:xfrm rot="-5400000" flipH="1">
              <a:off x="-606344" y="4217817"/>
              <a:ext cx="1108654" cy="1109560"/>
            </a:xfrm>
            <a:custGeom>
              <a:avLst/>
              <a:gdLst/>
              <a:ahLst/>
              <a:cxnLst/>
              <a:rect l="l" t="t" r="r" b="b"/>
              <a:pathLst>
                <a:path w="15904" h="15917" extrusionOk="0">
                  <a:moveTo>
                    <a:pt x="0" y="1"/>
                  </a:moveTo>
                  <a:lnTo>
                    <a:pt x="0" y="15917"/>
                  </a:lnTo>
                  <a:lnTo>
                    <a:pt x="15904" y="15917"/>
                  </a:lnTo>
                  <a:lnTo>
                    <a:pt x="1590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65" name="Google Shape;565;p23"/>
            <p:cNvSpPr/>
            <p:nvPr/>
          </p:nvSpPr>
          <p:spPr>
            <a:xfrm rot="-5400000" flipH="1">
              <a:off x="-604671" y="4219490"/>
              <a:ext cx="1104541" cy="1110327"/>
            </a:xfrm>
            <a:custGeom>
              <a:avLst/>
              <a:gdLst/>
              <a:ahLst/>
              <a:cxnLst/>
              <a:rect l="l" t="t" r="r" b="b"/>
              <a:pathLst>
                <a:path w="15845" h="15928" extrusionOk="0">
                  <a:moveTo>
                    <a:pt x="7899" y="0"/>
                  </a:moveTo>
                  <a:lnTo>
                    <a:pt x="0" y="15928"/>
                  </a:lnTo>
                  <a:lnTo>
                    <a:pt x="15845" y="15928"/>
                  </a:lnTo>
                  <a:lnTo>
                    <a:pt x="7899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66" name="Google Shape;566;p23"/>
            <p:cNvSpPr/>
            <p:nvPr/>
          </p:nvSpPr>
          <p:spPr>
            <a:xfrm rot="-5400000" flipH="1">
              <a:off x="-337269" y="6724120"/>
              <a:ext cx="252974" cy="252905"/>
            </a:xfrm>
            <a:custGeom>
              <a:avLst/>
              <a:gdLst/>
              <a:ahLst/>
              <a:cxnLst/>
              <a:rect l="l" t="t" r="r" b="b"/>
              <a:pathLst>
                <a:path w="3629" h="3628" extrusionOk="0">
                  <a:moveTo>
                    <a:pt x="1820" y="0"/>
                  </a:moveTo>
                  <a:cubicBezTo>
                    <a:pt x="821" y="0"/>
                    <a:pt x="1" y="821"/>
                    <a:pt x="1" y="1820"/>
                  </a:cubicBezTo>
                  <a:cubicBezTo>
                    <a:pt x="1" y="2819"/>
                    <a:pt x="821" y="3628"/>
                    <a:pt x="1820" y="3628"/>
                  </a:cubicBezTo>
                  <a:cubicBezTo>
                    <a:pt x="2820" y="3628"/>
                    <a:pt x="3629" y="2819"/>
                    <a:pt x="3629" y="1820"/>
                  </a:cubicBezTo>
                  <a:cubicBezTo>
                    <a:pt x="3629" y="821"/>
                    <a:pt x="2820" y="0"/>
                    <a:pt x="182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67" name="Google Shape;567;p23"/>
            <p:cNvSpPr/>
            <p:nvPr/>
          </p:nvSpPr>
          <p:spPr>
            <a:xfrm rot="-5400000" flipH="1">
              <a:off x="-606413" y="7545426"/>
              <a:ext cx="1108793" cy="1109560"/>
            </a:xfrm>
            <a:custGeom>
              <a:avLst/>
              <a:gdLst/>
              <a:ahLst/>
              <a:cxnLst/>
              <a:rect l="l" t="t" r="r" b="b"/>
              <a:pathLst>
                <a:path w="15906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05" y="15917"/>
                  </a:lnTo>
                  <a:lnTo>
                    <a:pt x="15905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68" name="Google Shape;568;p23"/>
            <p:cNvSpPr/>
            <p:nvPr/>
          </p:nvSpPr>
          <p:spPr>
            <a:xfrm rot="-5400000" flipH="1">
              <a:off x="-452532" y="4372465"/>
              <a:ext cx="800260" cy="800260"/>
            </a:xfrm>
            <a:custGeom>
              <a:avLst/>
              <a:gdLst/>
              <a:ahLst/>
              <a:cxnLst/>
              <a:rect l="l" t="t" r="r" b="b"/>
              <a:pathLst>
                <a:path w="11480" h="11480" extrusionOk="0">
                  <a:moveTo>
                    <a:pt x="5734" y="0"/>
                  </a:moveTo>
                  <a:cubicBezTo>
                    <a:pt x="2570" y="0"/>
                    <a:pt x="1" y="2570"/>
                    <a:pt x="1" y="5746"/>
                  </a:cubicBezTo>
                  <a:cubicBezTo>
                    <a:pt x="1" y="8910"/>
                    <a:pt x="2570" y="11480"/>
                    <a:pt x="5734" y="11480"/>
                  </a:cubicBezTo>
                  <a:cubicBezTo>
                    <a:pt x="8910" y="11480"/>
                    <a:pt x="11479" y="8910"/>
                    <a:pt x="11479" y="5746"/>
                  </a:cubicBezTo>
                  <a:cubicBezTo>
                    <a:pt x="11479" y="2570"/>
                    <a:pt x="8910" y="0"/>
                    <a:pt x="57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69" name="Google Shape;569;p23"/>
            <p:cNvSpPr/>
            <p:nvPr/>
          </p:nvSpPr>
          <p:spPr>
            <a:xfrm rot="-5400000" flipH="1">
              <a:off x="-154493" y="4670574"/>
              <a:ext cx="204945" cy="204039"/>
            </a:xfrm>
            <a:custGeom>
              <a:avLst/>
              <a:gdLst/>
              <a:ahLst/>
              <a:cxnLst/>
              <a:rect l="l" t="t" r="r" b="b"/>
              <a:pathLst>
                <a:path w="2940" h="2927" extrusionOk="0">
                  <a:moveTo>
                    <a:pt x="1" y="1"/>
                  </a:moveTo>
                  <a:cubicBezTo>
                    <a:pt x="1393" y="1441"/>
                    <a:pt x="1393" y="1488"/>
                    <a:pt x="1" y="2927"/>
                  </a:cubicBezTo>
                  <a:cubicBezTo>
                    <a:pt x="721" y="2237"/>
                    <a:pt x="1093" y="1892"/>
                    <a:pt x="1466" y="1892"/>
                  </a:cubicBezTo>
                  <a:cubicBezTo>
                    <a:pt x="1839" y="1892"/>
                    <a:pt x="2214" y="2237"/>
                    <a:pt x="2939" y="2927"/>
                  </a:cubicBezTo>
                  <a:cubicBezTo>
                    <a:pt x="1547" y="1488"/>
                    <a:pt x="1547" y="1441"/>
                    <a:pt x="2939" y="1"/>
                  </a:cubicBezTo>
                  <a:lnTo>
                    <a:pt x="2939" y="1"/>
                  </a:lnTo>
                  <a:cubicBezTo>
                    <a:pt x="2214" y="691"/>
                    <a:pt x="1839" y="1036"/>
                    <a:pt x="1466" y="1036"/>
                  </a:cubicBezTo>
                  <a:cubicBezTo>
                    <a:pt x="1093" y="1036"/>
                    <a:pt x="721" y="69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70" name="Google Shape;570;p23"/>
            <p:cNvSpPr/>
            <p:nvPr/>
          </p:nvSpPr>
          <p:spPr>
            <a:xfrm rot="-5400000" flipH="1">
              <a:off x="-283314" y="4541613"/>
              <a:ext cx="461893" cy="461962"/>
            </a:xfrm>
            <a:custGeom>
              <a:avLst/>
              <a:gdLst/>
              <a:ahLst/>
              <a:cxnLst/>
              <a:rect l="l" t="t" r="r" b="b"/>
              <a:pathLst>
                <a:path w="6626" h="6627" extrusionOk="0">
                  <a:moveTo>
                    <a:pt x="3307" y="0"/>
                  </a:moveTo>
                  <a:cubicBezTo>
                    <a:pt x="3248" y="3200"/>
                    <a:pt x="3189" y="3248"/>
                    <a:pt x="1" y="3319"/>
                  </a:cubicBezTo>
                  <a:cubicBezTo>
                    <a:pt x="3189" y="3378"/>
                    <a:pt x="3248" y="3438"/>
                    <a:pt x="3307" y="6626"/>
                  </a:cubicBezTo>
                  <a:cubicBezTo>
                    <a:pt x="3379" y="3438"/>
                    <a:pt x="3438" y="3378"/>
                    <a:pt x="6626" y="3319"/>
                  </a:cubicBezTo>
                  <a:cubicBezTo>
                    <a:pt x="3438" y="3248"/>
                    <a:pt x="3379" y="3200"/>
                    <a:pt x="330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71" name="Google Shape;571;p23"/>
            <p:cNvSpPr/>
            <p:nvPr/>
          </p:nvSpPr>
          <p:spPr>
            <a:xfrm rot="-5400000" flipH="1">
              <a:off x="-1034288" y="7973301"/>
              <a:ext cx="1108793" cy="253811"/>
            </a:xfrm>
            <a:custGeom>
              <a:avLst/>
              <a:gdLst/>
              <a:ahLst/>
              <a:cxnLst/>
              <a:rect l="l" t="t" r="r" b="b"/>
              <a:pathLst>
                <a:path w="15906" h="3641" extrusionOk="0">
                  <a:moveTo>
                    <a:pt x="1" y="1"/>
                  </a:moveTo>
                  <a:lnTo>
                    <a:pt x="1" y="3641"/>
                  </a:lnTo>
                  <a:lnTo>
                    <a:pt x="15905" y="3641"/>
                  </a:lnTo>
                  <a:lnTo>
                    <a:pt x="1222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72" name="Google Shape;572;p23"/>
            <p:cNvSpPr/>
            <p:nvPr/>
          </p:nvSpPr>
          <p:spPr>
            <a:xfrm rot="-5400000" flipH="1">
              <a:off x="191" y="8152031"/>
              <a:ext cx="502603" cy="502533"/>
            </a:xfrm>
            <a:custGeom>
              <a:avLst/>
              <a:gdLst/>
              <a:ahLst/>
              <a:cxnLst/>
              <a:rect l="l" t="t" r="r" b="b"/>
              <a:pathLst>
                <a:path w="7210" h="7209" extrusionOk="0">
                  <a:moveTo>
                    <a:pt x="1" y="0"/>
                  </a:moveTo>
                  <a:lnTo>
                    <a:pt x="1" y="7209"/>
                  </a:lnTo>
                  <a:lnTo>
                    <a:pt x="7209" y="7209"/>
                  </a:lnTo>
                  <a:lnTo>
                    <a:pt x="720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73" name="Google Shape;573;p23"/>
            <p:cNvSpPr/>
            <p:nvPr/>
          </p:nvSpPr>
          <p:spPr>
            <a:xfrm rot="-5400000" flipH="1">
              <a:off x="-94752" y="5326462"/>
              <a:ext cx="597128" cy="597895"/>
            </a:xfrm>
            <a:custGeom>
              <a:avLst/>
              <a:gdLst/>
              <a:ahLst/>
              <a:cxnLst/>
              <a:rect l="l" t="t" r="r" b="b"/>
              <a:pathLst>
                <a:path w="8566" h="8577" extrusionOk="0">
                  <a:moveTo>
                    <a:pt x="1" y="1"/>
                  </a:moveTo>
                  <a:lnTo>
                    <a:pt x="1" y="8577"/>
                  </a:lnTo>
                  <a:lnTo>
                    <a:pt x="8566" y="8577"/>
                  </a:lnTo>
                  <a:cubicBezTo>
                    <a:pt x="8566" y="3842"/>
                    <a:pt x="4735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74" name="Google Shape;574;p23"/>
            <p:cNvSpPr/>
            <p:nvPr/>
          </p:nvSpPr>
          <p:spPr>
            <a:xfrm rot="-5400000" flipH="1">
              <a:off x="-95136" y="6947989"/>
              <a:ext cx="597895" cy="597895"/>
            </a:xfrm>
            <a:custGeom>
              <a:avLst/>
              <a:gdLst/>
              <a:ahLst/>
              <a:cxnLst/>
              <a:rect l="l" t="t" r="r" b="b"/>
              <a:pathLst>
                <a:path w="8577" h="8577" extrusionOk="0">
                  <a:moveTo>
                    <a:pt x="8577" y="1"/>
                  </a:moveTo>
                  <a:cubicBezTo>
                    <a:pt x="3842" y="1"/>
                    <a:pt x="1" y="3842"/>
                    <a:pt x="1" y="8577"/>
                  </a:cubicBezTo>
                  <a:lnTo>
                    <a:pt x="8577" y="8577"/>
                  </a:lnTo>
                  <a:lnTo>
                    <a:pt x="857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75" name="Google Shape;575;p23"/>
            <p:cNvSpPr/>
            <p:nvPr/>
          </p:nvSpPr>
          <p:spPr>
            <a:xfrm rot="-5400000" flipH="1">
              <a:off x="154073" y="7743643"/>
              <a:ext cx="194070" cy="194907"/>
            </a:xfrm>
            <a:custGeom>
              <a:avLst/>
              <a:gdLst/>
              <a:ahLst/>
              <a:cxnLst/>
              <a:rect l="l" t="t" r="r" b="b"/>
              <a:pathLst>
                <a:path w="2784" h="2796" extrusionOk="0">
                  <a:moveTo>
                    <a:pt x="2784" y="0"/>
                  </a:moveTo>
                  <a:cubicBezTo>
                    <a:pt x="2099" y="660"/>
                    <a:pt x="1745" y="990"/>
                    <a:pt x="1392" y="990"/>
                  </a:cubicBezTo>
                  <a:cubicBezTo>
                    <a:pt x="1038" y="990"/>
                    <a:pt x="684" y="660"/>
                    <a:pt x="0" y="0"/>
                  </a:cubicBezTo>
                  <a:lnTo>
                    <a:pt x="0" y="0"/>
                  </a:lnTo>
                  <a:cubicBezTo>
                    <a:pt x="1320" y="1380"/>
                    <a:pt x="1320" y="1415"/>
                    <a:pt x="0" y="2795"/>
                  </a:cubicBezTo>
                  <a:cubicBezTo>
                    <a:pt x="684" y="2135"/>
                    <a:pt x="1038" y="1805"/>
                    <a:pt x="1392" y="1805"/>
                  </a:cubicBezTo>
                  <a:cubicBezTo>
                    <a:pt x="1745" y="1805"/>
                    <a:pt x="2099" y="2135"/>
                    <a:pt x="2784" y="2795"/>
                  </a:cubicBezTo>
                  <a:cubicBezTo>
                    <a:pt x="1475" y="1415"/>
                    <a:pt x="1475" y="138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76" name="Google Shape;576;p23"/>
            <p:cNvSpPr/>
            <p:nvPr/>
          </p:nvSpPr>
          <p:spPr>
            <a:xfrm rot="-5400000" flipH="1">
              <a:off x="30897" y="7621304"/>
              <a:ext cx="440352" cy="440352"/>
            </a:xfrm>
            <a:custGeom>
              <a:avLst/>
              <a:gdLst/>
              <a:ahLst/>
              <a:cxnLst/>
              <a:rect l="l" t="t" r="r" b="b"/>
              <a:pathLst>
                <a:path w="6317" h="6317" extrusionOk="0">
                  <a:moveTo>
                    <a:pt x="3152" y="1"/>
                  </a:moveTo>
                  <a:cubicBezTo>
                    <a:pt x="3093" y="3046"/>
                    <a:pt x="3046" y="3094"/>
                    <a:pt x="1" y="3165"/>
                  </a:cubicBezTo>
                  <a:cubicBezTo>
                    <a:pt x="3046" y="3224"/>
                    <a:pt x="3093" y="3272"/>
                    <a:pt x="3152" y="6317"/>
                  </a:cubicBezTo>
                  <a:cubicBezTo>
                    <a:pt x="3224" y="3272"/>
                    <a:pt x="3271" y="3224"/>
                    <a:pt x="6317" y="3165"/>
                  </a:cubicBezTo>
                  <a:cubicBezTo>
                    <a:pt x="3271" y="3094"/>
                    <a:pt x="3224" y="3046"/>
                    <a:pt x="31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77" name="Google Shape;577;p23"/>
            <p:cNvSpPr/>
            <p:nvPr/>
          </p:nvSpPr>
          <p:spPr>
            <a:xfrm rot="-5400000" flipH="1">
              <a:off x="-105972" y="5935503"/>
              <a:ext cx="107910" cy="1109560"/>
            </a:xfrm>
            <a:custGeom>
              <a:avLst/>
              <a:gdLst/>
              <a:ahLst/>
              <a:cxnLst/>
              <a:rect l="l" t="t" r="r" b="b"/>
              <a:pathLst>
                <a:path w="1548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47" y="15917"/>
                  </a:lnTo>
                  <a:lnTo>
                    <a:pt x="154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78" name="Google Shape;578;p23"/>
            <p:cNvSpPr/>
            <p:nvPr/>
          </p:nvSpPr>
          <p:spPr>
            <a:xfrm rot="5400000" flipH="1">
              <a:off x="-607116" y="8660763"/>
              <a:ext cx="1108793" cy="1109560"/>
            </a:xfrm>
            <a:custGeom>
              <a:avLst/>
              <a:gdLst/>
              <a:ahLst/>
              <a:cxnLst/>
              <a:rect l="l" t="t" r="r" b="b"/>
              <a:pathLst>
                <a:path w="15906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05" y="15917"/>
                  </a:lnTo>
                  <a:lnTo>
                    <a:pt x="1590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79" name="Google Shape;579;p23"/>
            <p:cNvSpPr/>
            <p:nvPr/>
          </p:nvSpPr>
          <p:spPr>
            <a:xfrm rot="5400000" flipH="1">
              <a:off x="-610846" y="8657870"/>
              <a:ext cx="1115346" cy="1115346"/>
            </a:xfrm>
            <a:custGeom>
              <a:avLst/>
              <a:gdLst/>
              <a:ahLst/>
              <a:cxnLst/>
              <a:rect l="l" t="t" r="r" b="b"/>
              <a:pathLst>
                <a:path w="16000" h="16000" extrusionOk="0">
                  <a:moveTo>
                    <a:pt x="84" y="1"/>
                  </a:moveTo>
                  <a:lnTo>
                    <a:pt x="0" y="84"/>
                  </a:lnTo>
                  <a:lnTo>
                    <a:pt x="15916" y="15999"/>
                  </a:lnTo>
                  <a:lnTo>
                    <a:pt x="16000" y="1590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80" name="Google Shape;580;p23"/>
            <p:cNvSpPr/>
            <p:nvPr/>
          </p:nvSpPr>
          <p:spPr>
            <a:xfrm rot="5400000" flipH="1">
              <a:off x="-325178" y="8950996"/>
              <a:ext cx="93759" cy="1567270"/>
            </a:xfrm>
            <a:custGeom>
              <a:avLst/>
              <a:gdLst/>
              <a:ahLst/>
              <a:cxnLst/>
              <a:rect l="l" t="t" r="r" b="b"/>
              <a:pathLst>
                <a:path w="1345" h="22483" extrusionOk="0">
                  <a:moveTo>
                    <a:pt x="132" y="0"/>
                  </a:moveTo>
                  <a:lnTo>
                    <a:pt x="0" y="13"/>
                  </a:lnTo>
                  <a:lnTo>
                    <a:pt x="1226" y="22483"/>
                  </a:lnTo>
                  <a:lnTo>
                    <a:pt x="1345" y="22471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81" name="Google Shape;581;p23"/>
            <p:cNvSpPr/>
            <p:nvPr/>
          </p:nvSpPr>
          <p:spPr>
            <a:xfrm rot="5400000" flipH="1">
              <a:off x="-409735" y="8863093"/>
              <a:ext cx="286086" cy="1545730"/>
            </a:xfrm>
            <a:custGeom>
              <a:avLst/>
              <a:gdLst/>
              <a:ahLst/>
              <a:cxnLst/>
              <a:rect l="l" t="t" r="r" b="b"/>
              <a:pathLst>
                <a:path w="4104" h="22174" extrusionOk="0">
                  <a:moveTo>
                    <a:pt x="119" y="1"/>
                  </a:moveTo>
                  <a:lnTo>
                    <a:pt x="0" y="25"/>
                  </a:lnTo>
                  <a:lnTo>
                    <a:pt x="3985" y="22174"/>
                  </a:lnTo>
                  <a:lnTo>
                    <a:pt x="4104" y="22150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82" name="Google Shape;582;p23"/>
            <p:cNvSpPr/>
            <p:nvPr/>
          </p:nvSpPr>
          <p:spPr>
            <a:xfrm rot="5400000" flipH="1">
              <a:off x="-480629" y="8789690"/>
              <a:ext cx="475137" cy="1500140"/>
            </a:xfrm>
            <a:custGeom>
              <a:avLst/>
              <a:gdLst/>
              <a:ahLst/>
              <a:cxnLst/>
              <a:rect l="l" t="t" r="r" b="b"/>
              <a:pathLst>
                <a:path w="6816" h="21520" extrusionOk="0">
                  <a:moveTo>
                    <a:pt x="131" y="1"/>
                  </a:moveTo>
                  <a:lnTo>
                    <a:pt x="0" y="37"/>
                  </a:lnTo>
                  <a:lnTo>
                    <a:pt x="6697" y="21520"/>
                  </a:lnTo>
                  <a:lnTo>
                    <a:pt x="6816" y="21484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83" name="Google Shape;583;p23"/>
            <p:cNvSpPr/>
            <p:nvPr/>
          </p:nvSpPr>
          <p:spPr>
            <a:xfrm rot="5400000" flipH="1">
              <a:off x="-535804" y="8730402"/>
              <a:ext cx="656799" cy="1432173"/>
            </a:xfrm>
            <a:custGeom>
              <a:avLst/>
              <a:gdLst/>
              <a:ahLst/>
              <a:cxnLst/>
              <a:rect l="l" t="t" r="r" b="b"/>
              <a:pathLst>
                <a:path w="9422" h="20545" extrusionOk="0">
                  <a:moveTo>
                    <a:pt x="119" y="1"/>
                  </a:moveTo>
                  <a:lnTo>
                    <a:pt x="0" y="48"/>
                  </a:lnTo>
                  <a:lnTo>
                    <a:pt x="9302" y="20544"/>
                  </a:lnTo>
                  <a:lnTo>
                    <a:pt x="9421" y="20485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84" name="Google Shape;584;p23"/>
            <p:cNvSpPr/>
            <p:nvPr/>
          </p:nvSpPr>
          <p:spPr>
            <a:xfrm rot="5400000" flipH="1">
              <a:off x="-574737" y="8688123"/>
              <a:ext cx="828423" cy="1341761"/>
            </a:xfrm>
            <a:custGeom>
              <a:avLst/>
              <a:gdLst/>
              <a:ahLst/>
              <a:cxnLst/>
              <a:rect l="l" t="t" r="r" b="b"/>
              <a:pathLst>
                <a:path w="11884" h="19248" extrusionOk="0">
                  <a:moveTo>
                    <a:pt x="108" y="1"/>
                  </a:moveTo>
                  <a:lnTo>
                    <a:pt x="0" y="72"/>
                  </a:lnTo>
                  <a:lnTo>
                    <a:pt x="11765" y="19248"/>
                  </a:lnTo>
                  <a:lnTo>
                    <a:pt x="11884" y="1918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85" name="Google Shape;585;p23"/>
            <p:cNvSpPr/>
            <p:nvPr/>
          </p:nvSpPr>
          <p:spPr>
            <a:xfrm rot="5400000" flipH="1">
              <a:off x="-596312" y="8662436"/>
              <a:ext cx="985966" cy="1230575"/>
            </a:xfrm>
            <a:custGeom>
              <a:avLst/>
              <a:gdLst/>
              <a:ahLst/>
              <a:cxnLst/>
              <a:rect l="l" t="t" r="r" b="b"/>
              <a:pathLst>
                <a:path w="14144" h="17653" extrusionOk="0">
                  <a:moveTo>
                    <a:pt x="95" y="0"/>
                  </a:moveTo>
                  <a:lnTo>
                    <a:pt x="0" y="84"/>
                  </a:lnTo>
                  <a:lnTo>
                    <a:pt x="14048" y="17653"/>
                  </a:lnTo>
                  <a:lnTo>
                    <a:pt x="14143" y="17581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86" name="Google Shape;586;p23"/>
            <p:cNvSpPr/>
            <p:nvPr/>
          </p:nvSpPr>
          <p:spPr>
            <a:xfrm rot="5400000" flipH="1">
              <a:off x="-1140314" y="9193968"/>
              <a:ext cx="1108793" cy="43150"/>
            </a:xfrm>
            <a:custGeom>
              <a:avLst/>
              <a:gdLst/>
              <a:ahLst/>
              <a:cxnLst/>
              <a:rect l="l" t="t" r="r" b="b"/>
              <a:pathLst>
                <a:path w="15906" h="619" extrusionOk="0">
                  <a:moveTo>
                    <a:pt x="1" y="0"/>
                  </a:moveTo>
                  <a:lnTo>
                    <a:pt x="1" y="619"/>
                  </a:lnTo>
                  <a:lnTo>
                    <a:pt x="15905" y="619"/>
                  </a:lnTo>
                  <a:lnTo>
                    <a:pt x="1590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87" name="Google Shape;587;p23"/>
            <p:cNvSpPr/>
            <p:nvPr/>
          </p:nvSpPr>
          <p:spPr>
            <a:xfrm rot="5400000" flipH="1">
              <a:off x="-607500" y="9769861"/>
              <a:ext cx="1109560" cy="1109560"/>
            </a:xfrm>
            <a:custGeom>
              <a:avLst/>
              <a:gdLst/>
              <a:ahLst/>
              <a:cxnLst/>
              <a:rect l="l" t="t" r="r" b="b"/>
              <a:pathLst>
                <a:path w="15917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17" y="15917"/>
                  </a:lnTo>
                  <a:lnTo>
                    <a:pt x="1591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</p:grpSp>
      <p:grpSp>
        <p:nvGrpSpPr>
          <p:cNvPr id="588" name="Google Shape;588;p23"/>
          <p:cNvGrpSpPr/>
          <p:nvPr/>
        </p:nvGrpSpPr>
        <p:grpSpPr>
          <a:xfrm>
            <a:off x="7246229" y="-220497"/>
            <a:ext cx="1626113" cy="10861786"/>
            <a:chOff x="7047902" y="-234386"/>
            <a:chExt cx="1581607" cy="11545791"/>
          </a:xfrm>
        </p:grpSpPr>
        <p:sp>
          <p:nvSpPr>
            <p:cNvPr id="589" name="Google Shape;589;p23"/>
            <p:cNvSpPr/>
            <p:nvPr/>
          </p:nvSpPr>
          <p:spPr>
            <a:xfrm rot="5400000">
              <a:off x="7633766" y="3625976"/>
              <a:ext cx="1108793" cy="43150"/>
            </a:xfrm>
            <a:custGeom>
              <a:avLst/>
              <a:gdLst/>
              <a:ahLst/>
              <a:cxnLst/>
              <a:rect l="l" t="t" r="r" b="b"/>
              <a:pathLst>
                <a:path w="15906" h="619" extrusionOk="0">
                  <a:moveTo>
                    <a:pt x="1" y="0"/>
                  </a:moveTo>
                  <a:lnTo>
                    <a:pt x="1" y="619"/>
                  </a:lnTo>
                  <a:lnTo>
                    <a:pt x="15905" y="619"/>
                  </a:lnTo>
                  <a:lnTo>
                    <a:pt x="1590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90" name="Google Shape;590;p23"/>
            <p:cNvSpPr/>
            <p:nvPr/>
          </p:nvSpPr>
          <p:spPr>
            <a:xfrm rot="5400000">
              <a:off x="7057098" y="1983672"/>
              <a:ext cx="1109560" cy="1109560"/>
            </a:xfrm>
            <a:custGeom>
              <a:avLst/>
              <a:gdLst/>
              <a:ahLst/>
              <a:cxnLst/>
              <a:rect l="l" t="t" r="r" b="b"/>
              <a:pathLst>
                <a:path w="15917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17" y="15917"/>
                  </a:lnTo>
                  <a:lnTo>
                    <a:pt x="1591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91" name="Google Shape;591;p23"/>
            <p:cNvSpPr/>
            <p:nvPr/>
          </p:nvSpPr>
          <p:spPr>
            <a:xfrm rot="5400000">
              <a:off x="7054588" y="1980396"/>
              <a:ext cx="1115346" cy="1115346"/>
            </a:xfrm>
            <a:custGeom>
              <a:avLst/>
              <a:gdLst/>
              <a:ahLst/>
              <a:cxnLst/>
              <a:rect l="l" t="t" r="r" b="b"/>
              <a:pathLst>
                <a:path w="16000" h="16000" extrusionOk="0">
                  <a:moveTo>
                    <a:pt x="95" y="0"/>
                  </a:moveTo>
                  <a:lnTo>
                    <a:pt x="0" y="95"/>
                  </a:lnTo>
                  <a:lnTo>
                    <a:pt x="15916" y="16000"/>
                  </a:lnTo>
                  <a:lnTo>
                    <a:pt x="16000" y="1591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92" name="Google Shape;592;p23"/>
            <p:cNvSpPr/>
            <p:nvPr/>
          </p:nvSpPr>
          <p:spPr>
            <a:xfrm rot="5400000">
              <a:off x="7192228" y="1991165"/>
              <a:ext cx="971048" cy="1243122"/>
            </a:xfrm>
            <a:custGeom>
              <a:avLst/>
              <a:gdLst/>
              <a:ahLst/>
              <a:cxnLst/>
              <a:rect l="l" t="t" r="r" b="b"/>
              <a:pathLst>
                <a:path w="13930" h="17833" extrusionOk="0">
                  <a:moveTo>
                    <a:pt x="107" y="1"/>
                  </a:moveTo>
                  <a:lnTo>
                    <a:pt x="0" y="72"/>
                  </a:lnTo>
                  <a:lnTo>
                    <a:pt x="13823" y="17832"/>
                  </a:lnTo>
                  <a:lnTo>
                    <a:pt x="13929" y="17761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93" name="Google Shape;593;p23"/>
            <p:cNvSpPr/>
            <p:nvPr/>
          </p:nvSpPr>
          <p:spPr>
            <a:xfrm rot="5400000">
              <a:off x="7328613" y="2018943"/>
              <a:ext cx="810159" cy="1351659"/>
            </a:xfrm>
            <a:custGeom>
              <a:avLst/>
              <a:gdLst/>
              <a:ahLst/>
              <a:cxnLst/>
              <a:rect l="l" t="t" r="r" b="b"/>
              <a:pathLst>
                <a:path w="11622" h="19390" extrusionOk="0">
                  <a:moveTo>
                    <a:pt x="107" y="0"/>
                  </a:moveTo>
                  <a:lnTo>
                    <a:pt x="1" y="59"/>
                  </a:lnTo>
                  <a:lnTo>
                    <a:pt x="11515" y="19389"/>
                  </a:lnTo>
                  <a:lnTo>
                    <a:pt x="11622" y="19329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94" name="Google Shape;594;p23"/>
            <p:cNvSpPr/>
            <p:nvPr/>
          </p:nvSpPr>
          <p:spPr>
            <a:xfrm rot="5400000">
              <a:off x="7459596" y="2062928"/>
              <a:ext cx="638605" cy="1440399"/>
            </a:xfrm>
            <a:custGeom>
              <a:avLst/>
              <a:gdLst/>
              <a:ahLst/>
              <a:cxnLst/>
              <a:rect l="l" t="t" r="r" b="b"/>
              <a:pathLst>
                <a:path w="9161" h="20663" extrusionOk="0">
                  <a:moveTo>
                    <a:pt x="120" y="0"/>
                  </a:moveTo>
                  <a:lnTo>
                    <a:pt x="1" y="48"/>
                  </a:lnTo>
                  <a:lnTo>
                    <a:pt x="9041" y="20662"/>
                  </a:lnTo>
                  <a:lnTo>
                    <a:pt x="9160" y="20614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95" name="Google Shape;595;p23"/>
            <p:cNvSpPr/>
            <p:nvPr/>
          </p:nvSpPr>
          <p:spPr>
            <a:xfrm rot="5400000">
              <a:off x="7585246" y="2123817"/>
              <a:ext cx="456176" cy="1505926"/>
            </a:xfrm>
            <a:custGeom>
              <a:avLst/>
              <a:gdLst/>
              <a:ahLst/>
              <a:cxnLst/>
              <a:rect l="l" t="t" r="r" b="b"/>
              <a:pathLst>
                <a:path w="6544" h="21603" extrusionOk="0">
                  <a:moveTo>
                    <a:pt x="120" y="0"/>
                  </a:moveTo>
                  <a:lnTo>
                    <a:pt x="1" y="36"/>
                  </a:lnTo>
                  <a:lnTo>
                    <a:pt x="6413" y="21602"/>
                  </a:lnTo>
                  <a:lnTo>
                    <a:pt x="6543" y="21567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96" name="Google Shape;596;p23"/>
            <p:cNvSpPr/>
            <p:nvPr/>
          </p:nvSpPr>
          <p:spPr>
            <a:xfrm rot="5400000">
              <a:off x="7701764" y="2198858"/>
              <a:ext cx="267125" cy="1548239"/>
            </a:xfrm>
            <a:custGeom>
              <a:avLst/>
              <a:gdLst/>
              <a:ahLst/>
              <a:cxnLst/>
              <a:rect l="l" t="t" r="r" b="b"/>
              <a:pathLst>
                <a:path w="3832" h="22210" extrusionOk="0">
                  <a:moveTo>
                    <a:pt x="132" y="1"/>
                  </a:moveTo>
                  <a:lnTo>
                    <a:pt x="1" y="13"/>
                  </a:lnTo>
                  <a:lnTo>
                    <a:pt x="3712" y="22210"/>
                  </a:lnTo>
                  <a:lnTo>
                    <a:pt x="3831" y="22197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97" name="Google Shape;597;p23"/>
            <p:cNvSpPr/>
            <p:nvPr/>
          </p:nvSpPr>
          <p:spPr>
            <a:xfrm rot="5400000">
              <a:off x="7808314" y="2288049"/>
              <a:ext cx="73892" cy="1568106"/>
            </a:xfrm>
            <a:custGeom>
              <a:avLst/>
              <a:gdLst/>
              <a:ahLst/>
              <a:cxnLst/>
              <a:rect l="l" t="t" r="r" b="b"/>
              <a:pathLst>
                <a:path w="1060" h="22495" extrusionOk="0">
                  <a:moveTo>
                    <a:pt x="0" y="0"/>
                  </a:moveTo>
                  <a:lnTo>
                    <a:pt x="928" y="22495"/>
                  </a:lnTo>
                  <a:lnTo>
                    <a:pt x="1059" y="22482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98" name="Google Shape;598;p23"/>
            <p:cNvSpPr/>
            <p:nvPr/>
          </p:nvSpPr>
          <p:spPr>
            <a:xfrm rot="5400000">
              <a:off x="6418533" y="2181056"/>
              <a:ext cx="1545730" cy="286992"/>
            </a:xfrm>
            <a:custGeom>
              <a:avLst/>
              <a:gdLst/>
              <a:ahLst/>
              <a:cxnLst/>
              <a:rect l="l" t="t" r="r" b="b"/>
              <a:pathLst>
                <a:path w="22174" h="4117" extrusionOk="0">
                  <a:moveTo>
                    <a:pt x="25" y="0"/>
                  </a:moveTo>
                  <a:lnTo>
                    <a:pt x="1" y="119"/>
                  </a:lnTo>
                  <a:lnTo>
                    <a:pt x="22150" y="4116"/>
                  </a:lnTo>
                  <a:lnTo>
                    <a:pt x="22174" y="398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599" name="Google Shape;599;p23"/>
            <p:cNvSpPr/>
            <p:nvPr/>
          </p:nvSpPr>
          <p:spPr>
            <a:xfrm rot="5400000">
              <a:off x="6538013" y="2110650"/>
              <a:ext cx="1500070" cy="475137"/>
            </a:xfrm>
            <a:custGeom>
              <a:avLst/>
              <a:gdLst/>
              <a:ahLst/>
              <a:cxnLst/>
              <a:rect l="l" t="t" r="r" b="b"/>
              <a:pathLst>
                <a:path w="21519" h="6816" extrusionOk="0">
                  <a:moveTo>
                    <a:pt x="35" y="0"/>
                  </a:moveTo>
                  <a:lnTo>
                    <a:pt x="0" y="119"/>
                  </a:lnTo>
                  <a:lnTo>
                    <a:pt x="21483" y="6816"/>
                  </a:lnTo>
                  <a:lnTo>
                    <a:pt x="21518" y="6697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00" name="Google Shape;600;p23"/>
            <p:cNvSpPr/>
            <p:nvPr/>
          </p:nvSpPr>
          <p:spPr>
            <a:xfrm rot="5400000">
              <a:off x="6664883" y="2055858"/>
              <a:ext cx="1432034" cy="655963"/>
            </a:xfrm>
            <a:custGeom>
              <a:avLst/>
              <a:gdLst/>
              <a:ahLst/>
              <a:cxnLst/>
              <a:rect l="l" t="t" r="r" b="b"/>
              <a:pathLst>
                <a:path w="20543" h="9410" extrusionOk="0">
                  <a:moveTo>
                    <a:pt x="48" y="0"/>
                  </a:moveTo>
                  <a:lnTo>
                    <a:pt x="0" y="108"/>
                  </a:lnTo>
                  <a:lnTo>
                    <a:pt x="20495" y="9410"/>
                  </a:lnTo>
                  <a:lnTo>
                    <a:pt x="20543" y="930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01" name="Google Shape;601;p23"/>
            <p:cNvSpPr/>
            <p:nvPr/>
          </p:nvSpPr>
          <p:spPr>
            <a:xfrm rot="5400000">
              <a:off x="6797538" y="2016890"/>
              <a:ext cx="1341691" cy="827586"/>
            </a:xfrm>
            <a:custGeom>
              <a:avLst/>
              <a:gdLst/>
              <a:ahLst/>
              <a:cxnLst/>
              <a:rect l="l" t="t" r="r" b="b"/>
              <a:pathLst>
                <a:path w="19247" h="11872" extrusionOk="0">
                  <a:moveTo>
                    <a:pt x="60" y="0"/>
                  </a:moveTo>
                  <a:lnTo>
                    <a:pt x="0" y="107"/>
                  </a:lnTo>
                  <a:lnTo>
                    <a:pt x="19175" y="11872"/>
                  </a:lnTo>
                  <a:lnTo>
                    <a:pt x="19247" y="1176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02" name="Google Shape;602;p23"/>
            <p:cNvSpPr/>
            <p:nvPr/>
          </p:nvSpPr>
          <p:spPr>
            <a:xfrm rot="5400000">
              <a:off x="6934306" y="1994443"/>
              <a:ext cx="1230644" cy="986872"/>
            </a:xfrm>
            <a:custGeom>
              <a:avLst/>
              <a:gdLst/>
              <a:ahLst/>
              <a:cxnLst/>
              <a:rect l="l" t="t" r="r" b="b"/>
              <a:pathLst>
                <a:path w="17654" h="14157" extrusionOk="0">
                  <a:moveTo>
                    <a:pt x="72" y="1"/>
                  </a:moveTo>
                  <a:lnTo>
                    <a:pt x="1" y="107"/>
                  </a:lnTo>
                  <a:lnTo>
                    <a:pt x="17571" y="14156"/>
                  </a:lnTo>
                  <a:lnTo>
                    <a:pt x="17653" y="1404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03" name="Google Shape;603;p23"/>
            <p:cNvSpPr/>
            <p:nvPr/>
          </p:nvSpPr>
          <p:spPr>
            <a:xfrm rot="5400000">
              <a:off x="7057098" y="874190"/>
              <a:ext cx="1109560" cy="1109560"/>
            </a:xfrm>
            <a:custGeom>
              <a:avLst/>
              <a:gdLst/>
              <a:ahLst/>
              <a:cxnLst/>
              <a:rect l="l" t="t" r="r" b="b"/>
              <a:pathLst>
                <a:path w="15917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17" y="15917"/>
                  </a:lnTo>
                  <a:lnTo>
                    <a:pt x="1591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04" name="Google Shape;604;p23"/>
            <p:cNvSpPr/>
            <p:nvPr/>
          </p:nvSpPr>
          <p:spPr>
            <a:xfrm rot="5400000">
              <a:off x="7355174" y="1172262"/>
              <a:ext cx="512501" cy="1110466"/>
            </a:xfrm>
            <a:custGeom>
              <a:avLst/>
              <a:gdLst/>
              <a:ahLst/>
              <a:cxnLst/>
              <a:rect l="l" t="t" r="r" b="b"/>
              <a:pathLst>
                <a:path w="7352" h="15930" extrusionOk="0">
                  <a:moveTo>
                    <a:pt x="7352" y="1"/>
                  </a:moveTo>
                  <a:lnTo>
                    <a:pt x="1" y="15929"/>
                  </a:lnTo>
                  <a:lnTo>
                    <a:pt x="7352" y="15929"/>
                  </a:lnTo>
                  <a:lnTo>
                    <a:pt x="735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05" name="Google Shape;605;p23"/>
            <p:cNvSpPr/>
            <p:nvPr/>
          </p:nvSpPr>
          <p:spPr>
            <a:xfrm rot="5400000">
              <a:off x="7057551" y="-234839"/>
              <a:ext cx="1108654" cy="1109560"/>
            </a:xfrm>
            <a:custGeom>
              <a:avLst/>
              <a:gdLst/>
              <a:ahLst/>
              <a:cxnLst/>
              <a:rect l="l" t="t" r="r" b="b"/>
              <a:pathLst>
                <a:path w="15904" h="15917" extrusionOk="0">
                  <a:moveTo>
                    <a:pt x="0" y="1"/>
                  </a:moveTo>
                  <a:lnTo>
                    <a:pt x="0" y="15917"/>
                  </a:lnTo>
                  <a:lnTo>
                    <a:pt x="15904" y="15917"/>
                  </a:lnTo>
                  <a:lnTo>
                    <a:pt x="1590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06" name="Google Shape;606;p23"/>
            <p:cNvSpPr/>
            <p:nvPr/>
          </p:nvSpPr>
          <p:spPr>
            <a:xfrm rot="5400000">
              <a:off x="7059991" y="-233166"/>
              <a:ext cx="1104541" cy="1110327"/>
            </a:xfrm>
            <a:custGeom>
              <a:avLst/>
              <a:gdLst/>
              <a:ahLst/>
              <a:cxnLst/>
              <a:rect l="l" t="t" r="r" b="b"/>
              <a:pathLst>
                <a:path w="15845" h="15928" extrusionOk="0">
                  <a:moveTo>
                    <a:pt x="7899" y="0"/>
                  </a:moveTo>
                  <a:lnTo>
                    <a:pt x="0" y="15928"/>
                  </a:lnTo>
                  <a:lnTo>
                    <a:pt x="15845" y="15928"/>
                  </a:lnTo>
                  <a:lnTo>
                    <a:pt x="7899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07" name="Google Shape;607;p23"/>
            <p:cNvSpPr/>
            <p:nvPr/>
          </p:nvSpPr>
          <p:spPr>
            <a:xfrm rot="5400000">
              <a:off x="7644155" y="2271464"/>
              <a:ext cx="252974" cy="252905"/>
            </a:xfrm>
            <a:custGeom>
              <a:avLst/>
              <a:gdLst/>
              <a:ahLst/>
              <a:cxnLst/>
              <a:rect l="l" t="t" r="r" b="b"/>
              <a:pathLst>
                <a:path w="3629" h="3628" extrusionOk="0">
                  <a:moveTo>
                    <a:pt x="1820" y="0"/>
                  </a:moveTo>
                  <a:cubicBezTo>
                    <a:pt x="821" y="0"/>
                    <a:pt x="1" y="821"/>
                    <a:pt x="1" y="1820"/>
                  </a:cubicBezTo>
                  <a:cubicBezTo>
                    <a:pt x="1" y="2819"/>
                    <a:pt x="821" y="3628"/>
                    <a:pt x="1820" y="3628"/>
                  </a:cubicBezTo>
                  <a:cubicBezTo>
                    <a:pt x="2820" y="3628"/>
                    <a:pt x="3629" y="2819"/>
                    <a:pt x="3629" y="1820"/>
                  </a:cubicBezTo>
                  <a:cubicBezTo>
                    <a:pt x="3629" y="821"/>
                    <a:pt x="2820" y="0"/>
                    <a:pt x="182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08" name="Google Shape;608;p23"/>
            <p:cNvSpPr/>
            <p:nvPr/>
          </p:nvSpPr>
          <p:spPr>
            <a:xfrm rot="5400000">
              <a:off x="7057481" y="3092771"/>
              <a:ext cx="1108793" cy="1109560"/>
            </a:xfrm>
            <a:custGeom>
              <a:avLst/>
              <a:gdLst/>
              <a:ahLst/>
              <a:cxnLst/>
              <a:rect l="l" t="t" r="r" b="b"/>
              <a:pathLst>
                <a:path w="15906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05" y="15917"/>
                  </a:lnTo>
                  <a:lnTo>
                    <a:pt x="15905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09" name="Google Shape;609;p23"/>
            <p:cNvSpPr/>
            <p:nvPr/>
          </p:nvSpPr>
          <p:spPr>
            <a:xfrm rot="5400000">
              <a:off x="7212132" y="-80191"/>
              <a:ext cx="800260" cy="800260"/>
            </a:xfrm>
            <a:custGeom>
              <a:avLst/>
              <a:gdLst/>
              <a:ahLst/>
              <a:cxnLst/>
              <a:rect l="l" t="t" r="r" b="b"/>
              <a:pathLst>
                <a:path w="11480" h="11480" extrusionOk="0">
                  <a:moveTo>
                    <a:pt x="5734" y="0"/>
                  </a:moveTo>
                  <a:cubicBezTo>
                    <a:pt x="2570" y="0"/>
                    <a:pt x="1" y="2570"/>
                    <a:pt x="1" y="5746"/>
                  </a:cubicBezTo>
                  <a:cubicBezTo>
                    <a:pt x="1" y="8910"/>
                    <a:pt x="2570" y="11480"/>
                    <a:pt x="5734" y="11480"/>
                  </a:cubicBezTo>
                  <a:cubicBezTo>
                    <a:pt x="8910" y="11480"/>
                    <a:pt x="11479" y="8910"/>
                    <a:pt x="11479" y="5746"/>
                  </a:cubicBezTo>
                  <a:cubicBezTo>
                    <a:pt x="11479" y="2570"/>
                    <a:pt x="8910" y="0"/>
                    <a:pt x="57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10" name="Google Shape;610;p23"/>
            <p:cNvSpPr/>
            <p:nvPr/>
          </p:nvSpPr>
          <p:spPr>
            <a:xfrm rot="5400000">
              <a:off x="7509408" y="217918"/>
              <a:ext cx="204945" cy="204039"/>
            </a:xfrm>
            <a:custGeom>
              <a:avLst/>
              <a:gdLst/>
              <a:ahLst/>
              <a:cxnLst/>
              <a:rect l="l" t="t" r="r" b="b"/>
              <a:pathLst>
                <a:path w="2940" h="2927" extrusionOk="0">
                  <a:moveTo>
                    <a:pt x="1" y="1"/>
                  </a:moveTo>
                  <a:cubicBezTo>
                    <a:pt x="1393" y="1441"/>
                    <a:pt x="1393" y="1488"/>
                    <a:pt x="1" y="2927"/>
                  </a:cubicBezTo>
                  <a:cubicBezTo>
                    <a:pt x="721" y="2237"/>
                    <a:pt x="1093" y="1892"/>
                    <a:pt x="1466" y="1892"/>
                  </a:cubicBezTo>
                  <a:cubicBezTo>
                    <a:pt x="1839" y="1892"/>
                    <a:pt x="2214" y="2237"/>
                    <a:pt x="2939" y="2927"/>
                  </a:cubicBezTo>
                  <a:cubicBezTo>
                    <a:pt x="1547" y="1488"/>
                    <a:pt x="1547" y="1441"/>
                    <a:pt x="2939" y="1"/>
                  </a:cubicBezTo>
                  <a:lnTo>
                    <a:pt x="2939" y="1"/>
                  </a:lnTo>
                  <a:cubicBezTo>
                    <a:pt x="2214" y="691"/>
                    <a:pt x="1839" y="1036"/>
                    <a:pt x="1466" y="1036"/>
                  </a:cubicBezTo>
                  <a:cubicBezTo>
                    <a:pt x="1093" y="1036"/>
                    <a:pt x="721" y="69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11" name="Google Shape;611;p23"/>
            <p:cNvSpPr/>
            <p:nvPr/>
          </p:nvSpPr>
          <p:spPr>
            <a:xfrm rot="5400000">
              <a:off x="7381282" y="88957"/>
              <a:ext cx="461893" cy="461962"/>
            </a:xfrm>
            <a:custGeom>
              <a:avLst/>
              <a:gdLst/>
              <a:ahLst/>
              <a:cxnLst/>
              <a:rect l="l" t="t" r="r" b="b"/>
              <a:pathLst>
                <a:path w="6626" h="6627" extrusionOk="0">
                  <a:moveTo>
                    <a:pt x="3307" y="0"/>
                  </a:moveTo>
                  <a:cubicBezTo>
                    <a:pt x="3248" y="3200"/>
                    <a:pt x="3189" y="3248"/>
                    <a:pt x="1" y="3319"/>
                  </a:cubicBezTo>
                  <a:cubicBezTo>
                    <a:pt x="3189" y="3378"/>
                    <a:pt x="3248" y="3438"/>
                    <a:pt x="3307" y="6626"/>
                  </a:cubicBezTo>
                  <a:cubicBezTo>
                    <a:pt x="3379" y="3438"/>
                    <a:pt x="3438" y="3378"/>
                    <a:pt x="6626" y="3319"/>
                  </a:cubicBezTo>
                  <a:cubicBezTo>
                    <a:pt x="3438" y="3248"/>
                    <a:pt x="3379" y="3200"/>
                    <a:pt x="330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12" name="Google Shape;612;p23"/>
            <p:cNvSpPr/>
            <p:nvPr/>
          </p:nvSpPr>
          <p:spPr>
            <a:xfrm rot="5400000">
              <a:off x="7485355" y="3520645"/>
              <a:ext cx="1108793" cy="253811"/>
            </a:xfrm>
            <a:custGeom>
              <a:avLst/>
              <a:gdLst/>
              <a:ahLst/>
              <a:cxnLst/>
              <a:rect l="l" t="t" r="r" b="b"/>
              <a:pathLst>
                <a:path w="15906" h="3641" extrusionOk="0">
                  <a:moveTo>
                    <a:pt x="1" y="1"/>
                  </a:moveTo>
                  <a:lnTo>
                    <a:pt x="1" y="3641"/>
                  </a:lnTo>
                  <a:lnTo>
                    <a:pt x="15905" y="3641"/>
                  </a:lnTo>
                  <a:lnTo>
                    <a:pt x="1222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13" name="Google Shape;613;p23"/>
            <p:cNvSpPr/>
            <p:nvPr/>
          </p:nvSpPr>
          <p:spPr>
            <a:xfrm rot="5400000">
              <a:off x="7057067" y="3699375"/>
              <a:ext cx="502603" cy="502533"/>
            </a:xfrm>
            <a:custGeom>
              <a:avLst/>
              <a:gdLst/>
              <a:ahLst/>
              <a:cxnLst/>
              <a:rect l="l" t="t" r="r" b="b"/>
              <a:pathLst>
                <a:path w="7210" h="7209" extrusionOk="0">
                  <a:moveTo>
                    <a:pt x="1" y="0"/>
                  </a:moveTo>
                  <a:lnTo>
                    <a:pt x="1" y="7209"/>
                  </a:lnTo>
                  <a:lnTo>
                    <a:pt x="7209" y="7209"/>
                  </a:lnTo>
                  <a:lnTo>
                    <a:pt x="720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14" name="Google Shape;614;p23"/>
            <p:cNvSpPr/>
            <p:nvPr/>
          </p:nvSpPr>
          <p:spPr>
            <a:xfrm rot="5400000">
              <a:off x="7057485" y="873806"/>
              <a:ext cx="597128" cy="597895"/>
            </a:xfrm>
            <a:custGeom>
              <a:avLst/>
              <a:gdLst/>
              <a:ahLst/>
              <a:cxnLst/>
              <a:rect l="l" t="t" r="r" b="b"/>
              <a:pathLst>
                <a:path w="8566" h="8577" extrusionOk="0">
                  <a:moveTo>
                    <a:pt x="1" y="1"/>
                  </a:moveTo>
                  <a:lnTo>
                    <a:pt x="1" y="8577"/>
                  </a:lnTo>
                  <a:lnTo>
                    <a:pt x="8566" y="8577"/>
                  </a:lnTo>
                  <a:cubicBezTo>
                    <a:pt x="8566" y="3842"/>
                    <a:pt x="4735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15" name="Google Shape;615;p23"/>
            <p:cNvSpPr/>
            <p:nvPr/>
          </p:nvSpPr>
          <p:spPr>
            <a:xfrm rot="5400000">
              <a:off x="7057101" y="2495333"/>
              <a:ext cx="597895" cy="597895"/>
            </a:xfrm>
            <a:custGeom>
              <a:avLst/>
              <a:gdLst/>
              <a:ahLst/>
              <a:cxnLst/>
              <a:rect l="l" t="t" r="r" b="b"/>
              <a:pathLst>
                <a:path w="8577" h="8577" extrusionOk="0">
                  <a:moveTo>
                    <a:pt x="8577" y="1"/>
                  </a:moveTo>
                  <a:cubicBezTo>
                    <a:pt x="3842" y="1"/>
                    <a:pt x="1" y="3842"/>
                    <a:pt x="1" y="8577"/>
                  </a:cubicBezTo>
                  <a:lnTo>
                    <a:pt x="8577" y="8577"/>
                  </a:lnTo>
                  <a:lnTo>
                    <a:pt x="857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16" name="Google Shape;616;p23"/>
            <p:cNvSpPr/>
            <p:nvPr/>
          </p:nvSpPr>
          <p:spPr>
            <a:xfrm rot="5400000">
              <a:off x="7211718" y="3290987"/>
              <a:ext cx="194070" cy="194907"/>
            </a:xfrm>
            <a:custGeom>
              <a:avLst/>
              <a:gdLst/>
              <a:ahLst/>
              <a:cxnLst/>
              <a:rect l="l" t="t" r="r" b="b"/>
              <a:pathLst>
                <a:path w="2784" h="2796" extrusionOk="0">
                  <a:moveTo>
                    <a:pt x="2784" y="0"/>
                  </a:moveTo>
                  <a:cubicBezTo>
                    <a:pt x="2099" y="660"/>
                    <a:pt x="1745" y="990"/>
                    <a:pt x="1392" y="990"/>
                  </a:cubicBezTo>
                  <a:cubicBezTo>
                    <a:pt x="1038" y="990"/>
                    <a:pt x="684" y="660"/>
                    <a:pt x="0" y="0"/>
                  </a:cubicBezTo>
                  <a:lnTo>
                    <a:pt x="0" y="0"/>
                  </a:lnTo>
                  <a:cubicBezTo>
                    <a:pt x="1320" y="1380"/>
                    <a:pt x="1320" y="1415"/>
                    <a:pt x="0" y="2795"/>
                  </a:cubicBezTo>
                  <a:cubicBezTo>
                    <a:pt x="684" y="2135"/>
                    <a:pt x="1038" y="1805"/>
                    <a:pt x="1392" y="1805"/>
                  </a:cubicBezTo>
                  <a:cubicBezTo>
                    <a:pt x="1745" y="1805"/>
                    <a:pt x="2099" y="2135"/>
                    <a:pt x="2784" y="2795"/>
                  </a:cubicBezTo>
                  <a:cubicBezTo>
                    <a:pt x="1475" y="1415"/>
                    <a:pt x="1475" y="138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17" name="Google Shape;617;p23"/>
            <p:cNvSpPr/>
            <p:nvPr/>
          </p:nvSpPr>
          <p:spPr>
            <a:xfrm rot="5400000">
              <a:off x="7088611" y="3168648"/>
              <a:ext cx="440352" cy="440352"/>
            </a:xfrm>
            <a:custGeom>
              <a:avLst/>
              <a:gdLst/>
              <a:ahLst/>
              <a:cxnLst/>
              <a:rect l="l" t="t" r="r" b="b"/>
              <a:pathLst>
                <a:path w="6317" h="6317" extrusionOk="0">
                  <a:moveTo>
                    <a:pt x="3152" y="1"/>
                  </a:moveTo>
                  <a:cubicBezTo>
                    <a:pt x="3093" y="3046"/>
                    <a:pt x="3046" y="3094"/>
                    <a:pt x="1" y="3165"/>
                  </a:cubicBezTo>
                  <a:cubicBezTo>
                    <a:pt x="3046" y="3224"/>
                    <a:pt x="3093" y="3272"/>
                    <a:pt x="3152" y="6317"/>
                  </a:cubicBezTo>
                  <a:cubicBezTo>
                    <a:pt x="3224" y="3272"/>
                    <a:pt x="3271" y="3224"/>
                    <a:pt x="6317" y="3165"/>
                  </a:cubicBezTo>
                  <a:cubicBezTo>
                    <a:pt x="3271" y="3094"/>
                    <a:pt x="3224" y="3046"/>
                    <a:pt x="31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18" name="Google Shape;618;p23"/>
            <p:cNvSpPr/>
            <p:nvPr/>
          </p:nvSpPr>
          <p:spPr>
            <a:xfrm rot="5400000">
              <a:off x="7557923" y="1482847"/>
              <a:ext cx="107910" cy="1109560"/>
            </a:xfrm>
            <a:custGeom>
              <a:avLst/>
              <a:gdLst/>
              <a:ahLst/>
              <a:cxnLst/>
              <a:rect l="l" t="t" r="r" b="b"/>
              <a:pathLst>
                <a:path w="1548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47" y="15917"/>
                  </a:lnTo>
                  <a:lnTo>
                    <a:pt x="154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19" name="Google Shape;619;p23"/>
            <p:cNvSpPr/>
            <p:nvPr/>
          </p:nvSpPr>
          <p:spPr>
            <a:xfrm rot="-5400000" flipH="1">
              <a:off x="7058379" y="7545426"/>
              <a:ext cx="1108793" cy="1109560"/>
            </a:xfrm>
            <a:custGeom>
              <a:avLst/>
              <a:gdLst/>
              <a:ahLst/>
              <a:cxnLst/>
              <a:rect l="l" t="t" r="r" b="b"/>
              <a:pathLst>
                <a:path w="15906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05" y="15917"/>
                  </a:lnTo>
                  <a:lnTo>
                    <a:pt x="1590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20" name="Google Shape;620;p23"/>
            <p:cNvSpPr/>
            <p:nvPr/>
          </p:nvSpPr>
          <p:spPr>
            <a:xfrm rot="-5400000" flipH="1">
              <a:off x="7055556" y="7542533"/>
              <a:ext cx="1115346" cy="1115346"/>
            </a:xfrm>
            <a:custGeom>
              <a:avLst/>
              <a:gdLst/>
              <a:ahLst/>
              <a:cxnLst/>
              <a:rect l="l" t="t" r="r" b="b"/>
              <a:pathLst>
                <a:path w="16000" h="16000" extrusionOk="0">
                  <a:moveTo>
                    <a:pt x="84" y="1"/>
                  </a:moveTo>
                  <a:lnTo>
                    <a:pt x="0" y="84"/>
                  </a:lnTo>
                  <a:lnTo>
                    <a:pt x="15916" y="15999"/>
                  </a:lnTo>
                  <a:lnTo>
                    <a:pt x="16000" y="1590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21" name="Google Shape;621;p23"/>
            <p:cNvSpPr/>
            <p:nvPr/>
          </p:nvSpPr>
          <p:spPr>
            <a:xfrm rot="-5400000" flipH="1">
              <a:off x="7791475" y="6797483"/>
              <a:ext cx="93759" cy="1567270"/>
            </a:xfrm>
            <a:custGeom>
              <a:avLst/>
              <a:gdLst/>
              <a:ahLst/>
              <a:cxnLst/>
              <a:rect l="l" t="t" r="r" b="b"/>
              <a:pathLst>
                <a:path w="1345" h="22483" extrusionOk="0">
                  <a:moveTo>
                    <a:pt x="132" y="0"/>
                  </a:moveTo>
                  <a:lnTo>
                    <a:pt x="0" y="13"/>
                  </a:lnTo>
                  <a:lnTo>
                    <a:pt x="1226" y="22483"/>
                  </a:lnTo>
                  <a:lnTo>
                    <a:pt x="1345" y="22471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22" name="Google Shape;622;p23"/>
            <p:cNvSpPr/>
            <p:nvPr/>
          </p:nvSpPr>
          <p:spPr>
            <a:xfrm rot="-5400000" flipH="1">
              <a:off x="7683705" y="6906926"/>
              <a:ext cx="286086" cy="1545730"/>
            </a:xfrm>
            <a:custGeom>
              <a:avLst/>
              <a:gdLst/>
              <a:ahLst/>
              <a:cxnLst/>
              <a:rect l="l" t="t" r="r" b="b"/>
              <a:pathLst>
                <a:path w="4104" h="22174" extrusionOk="0">
                  <a:moveTo>
                    <a:pt x="119" y="1"/>
                  </a:moveTo>
                  <a:lnTo>
                    <a:pt x="0" y="25"/>
                  </a:lnTo>
                  <a:lnTo>
                    <a:pt x="3985" y="22174"/>
                  </a:lnTo>
                  <a:lnTo>
                    <a:pt x="4104" y="22150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23" name="Google Shape;623;p23"/>
            <p:cNvSpPr/>
            <p:nvPr/>
          </p:nvSpPr>
          <p:spPr>
            <a:xfrm rot="-5400000" flipH="1">
              <a:off x="7565548" y="7025919"/>
              <a:ext cx="475137" cy="1500140"/>
            </a:xfrm>
            <a:custGeom>
              <a:avLst/>
              <a:gdLst/>
              <a:ahLst/>
              <a:cxnLst/>
              <a:rect l="l" t="t" r="r" b="b"/>
              <a:pathLst>
                <a:path w="6816" h="21520" extrusionOk="0">
                  <a:moveTo>
                    <a:pt x="131" y="1"/>
                  </a:moveTo>
                  <a:lnTo>
                    <a:pt x="0" y="37"/>
                  </a:lnTo>
                  <a:lnTo>
                    <a:pt x="6697" y="21520"/>
                  </a:lnTo>
                  <a:lnTo>
                    <a:pt x="6816" y="21484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24" name="Google Shape;624;p23"/>
            <p:cNvSpPr/>
            <p:nvPr/>
          </p:nvSpPr>
          <p:spPr>
            <a:xfrm rot="-5400000" flipH="1">
              <a:off x="7439061" y="7153173"/>
              <a:ext cx="656799" cy="1432173"/>
            </a:xfrm>
            <a:custGeom>
              <a:avLst/>
              <a:gdLst/>
              <a:ahLst/>
              <a:cxnLst/>
              <a:rect l="l" t="t" r="r" b="b"/>
              <a:pathLst>
                <a:path w="9422" h="20545" extrusionOk="0">
                  <a:moveTo>
                    <a:pt x="119" y="1"/>
                  </a:moveTo>
                  <a:lnTo>
                    <a:pt x="0" y="48"/>
                  </a:lnTo>
                  <a:lnTo>
                    <a:pt x="9302" y="20544"/>
                  </a:lnTo>
                  <a:lnTo>
                    <a:pt x="9421" y="20485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25" name="Google Shape;625;p23"/>
            <p:cNvSpPr/>
            <p:nvPr/>
          </p:nvSpPr>
          <p:spPr>
            <a:xfrm rot="-5400000" flipH="1">
              <a:off x="7306370" y="7285864"/>
              <a:ext cx="828423" cy="1341761"/>
            </a:xfrm>
            <a:custGeom>
              <a:avLst/>
              <a:gdLst/>
              <a:ahLst/>
              <a:cxnLst/>
              <a:rect l="l" t="t" r="r" b="b"/>
              <a:pathLst>
                <a:path w="11884" h="19248" extrusionOk="0">
                  <a:moveTo>
                    <a:pt x="108" y="1"/>
                  </a:moveTo>
                  <a:lnTo>
                    <a:pt x="0" y="72"/>
                  </a:lnTo>
                  <a:lnTo>
                    <a:pt x="11765" y="19248"/>
                  </a:lnTo>
                  <a:lnTo>
                    <a:pt x="11884" y="1918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26" name="Google Shape;626;p23"/>
            <p:cNvSpPr/>
            <p:nvPr/>
          </p:nvSpPr>
          <p:spPr>
            <a:xfrm rot="-5400000" flipH="1">
              <a:off x="7170402" y="7422738"/>
              <a:ext cx="985966" cy="1230575"/>
            </a:xfrm>
            <a:custGeom>
              <a:avLst/>
              <a:gdLst/>
              <a:ahLst/>
              <a:cxnLst/>
              <a:rect l="l" t="t" r="r" b="b"/>
              <a:pathLst>
                <a:path w="14144" h="17653" extrusionOk="0">
                  <a:moveTo>
                    <a:pt x="95" y="0"/>
                  </a:moveTo>
                  <a:lnTo>
                    <a:pt x="0" y="84"/>
                  </a:lnTo>
                  <a:lnTo>
                    <a:pt x="14048" y="17653"/>
                  </a:lnTo>
                  <a:lnTo>
                    <a:pt x="14143" y="17581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27" name="Google Shape;627;p23"/>
            <p:cNvSpPr/>
            <p:nvPr/>
          </p:nvSpPr>
          <p:spPr>
            <a:xfrm rot="-5400000" flipH="1">
              <a:off x="7057996" y="5326846"/>
              <a:ext cx="1109560" cy="1109560"/>
            </a:xfrm>
            <a:custGeom>
              <a:avLst/>
              <a:gdLst/>
              <a:ahLst/>
              <a:cxnLst/>
              <a:rect l="l" t="t" r="r" b="b"/>
              <a:pathLst>
                <a:path w="15917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17" y="15917"/>
                  </a:lnTo>
                  <a:lnTo>
                    <a:pt x="1591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28" name="Google Shape;628;p23"/>
            <p:cNvSpPr/>
            <p:nvPr/>
          </p:nvSpPr>
          <p:spPr>
            <a:xfrm rot="-5400000" flipH="1">
              <a:off x="7356560" y="5625405"/>
              <a:ext cx="511665" cy="1110327"/>
            </a:xfrm>
            <a:custGeom>
              <a:avLst/>
              <a:gdLst/>
              <a:ahLst/>
              <a:cxnLst/>
              <a:rect l="l" t="t" r="r" b="b"/>
              <a:pathLst>
                <a:path w="7340" h="15928" extrusionOk="0">
                  <a:moveTo>
                    <a:pt x="1" y="1"/>
                  </a:moveTo>
                  <a:lnTo>
                    <a:pt x="7340" y="15928"/>
                  </a:lnTo>
                  <a:lnTo>
                    <a:pt x="734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29" name="Google Shape;629;p23"/>
            <p:cNvSpPr/>
            <p:nvPr/>
          </p:nvSpPr>
          <p:spPr>
            <a:xfrm rot="-5400000" flipH="1">
              <a:off x="7574223" y="5843073"/>
              <a:ext cx="597058" cy="589600"/>
            </a:xfrm>
            <a:custGeom>
              <a:avLst/>
              <a:gdLst/>
              <a:ahLst/>
              <a:cxnLst/>
              <a:rect l="l" t="t" r="r" b="b"/>
              <a:pathLst>
                <a:path w="8565" h="8458" extrusionOk="0">
                  <a:moveTo>
                    <a:pt x="8565" y="1"/>
                  </a:moveTo>
                  <a:cubicBezTo>
                    <a:pt x="3831" y="1"/>
                    <a:pt x="0" y="3783"/>
                    <a:pt x="0" y="8458"/>
                  </a:cubicBezTo>
                  <a:lnTo>
                    <a:pt x="8565" y="8458"/>
                  </a:lnTo>
                  <a:lnTo>
                    <a:pt x="856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30" name="Google Shape;630;p23"/>
            <p:cNvSpPr/>
            <p:nvPr/>
          </p:nvSpPr>
          <p:spPr>
            <a:xfrm rot="-5400000" flipH="1">
              <a:off x="7058449" y="4217817"/>
              <a:ext cx="1108654" cy="1109560"/>
            </a:xfrm>
            <a:custGeom>
              <a:avLst/>
              <a:gdLst/>
              <a:ahLst/>
              <a:cxnLst/>
              <a:rect l="l" t="t" r="r" b="b"/>
              <a:pathLst>
                <a:path w="15904" h="15917" extrusionOk="0">
                  <a:moveTo>
                    <a:pt x="0" y="1"/>
                  </a:moveTo>
                  <a:lnTo>
                    <a:pt x="0" y="15917"/>
                  </a:lnTo>
                  <a:lnTo>
                    <a:pt x="15904" y="15917"/>
                  </a:lnTo>
                  <a:lnTo>
                    <a:pt x="1590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31" name="Google Shape;631;p23"/>
            <p:cNvSpPr/>
            <p:nvPr/>
          </p:nvSpPr>
          <p:spPr>
            <a:xfrm rot="-5400000" flipH="1">
              <a:off x="7665019" y="4824386"/>
              <a:ext cx="502533" cy="502533"/>
            </a:xfrm>
            <a:custGeom>
              <a:avLst/>
              <a:gdLst/>
              <a:ahLst/>
              <a:cxnLst/>
              <a:rect l="l" t="t" r="r" b="b"/>
              <a:pathLst>
                <a:path w="7209" h="7209" extrusionOk="0">
                  <a:moveTo>
                    <a:pt x="0" y="0"/>
                  </a:moveTo>
                  <a:lnTo>
                    <a:pt x="0" y="7209"/>
                  </a:lnTo>
                  <a:lnTo>
                    <a:pt x="7209" y="7209"/>
                  </a:lnTo>
                  <a:lnTo>
                    <a:pt x="720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32" name="Google Shape;632;p23"/>
            <p:cNvSpPr/>
            <p:nvPr/>
          </p:nvSpPr>
          <p:spPr>
            <a:xfrm rot="-5400000" flipH="1">
              <a:off x="7591577" y="8078631"/>
              <a:ext cx="1108793" cy="43150"/>
            </a:xfrm>
            <a:custGeom>
              <a:avLst/>
              <a:gdLst/>
              <a:ahLst/>
              <a:cxnLst/>
              <a:rect l="l" t="t" r="r" b="b"/>
              <a:pathLst>
                <a:path w="15906" h="619" extrusionOk="0">
                  <a:moveTo>
                    <a:pt x="1" y="0"/>
                  </a:moveTo>
                  <a:lnTo>
                    <a:pt x="1" y="619"/>
                  </a:lnTo>
                  <a:lnTo>
                    <a:pt x="15905" y="619"/>
                  </a:lnTo>
                  <a:lnTo>
                    <a:pt x="1590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33" name="Google Shape;633;p23"/>
            <p:cNvSpPr/>
            <p:nvPr/>
          </p:nvSpPr>
          <p:spPr>
            <a:xfrm rot="-5400000" flipH="1">
              <a:off x="7057996" y="6436328"/>
              <a:ext cx="1109560" cy="1109560"/>
            </a:xfrm>
            <a:custGeom>
              <a:avLst/>
              <a:gdLst/>
              <a:ahLst/>
              <a:cxnLst/>
              <a:rect l="l" t="t" r="r" b="b"/>
              <a:pathLst>
                <a:path w="15917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17" y="15917"/>
                  </a:lnTo>
                  <a:lnTo>
                    <a:pt x="1591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34" name="Google Shape;634;p23"/>
            <p:cNvSpPr/>
            <p:nvPr/>
          </p:nvSpPr>
          <p:spPr>
            <a:xfrm rot="5400000" flipH="1">
              <a:off x="7633961" y="9193968"/>
              <a:ext cx="1108793" cy="43150"/>
            </a:xfrm>
            <a:custGeom>
              <a:avLst/>
              <a:gdLst/>
              <a:ahLst/>
              <a:cxnLst/>
              <a:rect l="l" t="t" r="r" b="b"/>
              <a:pathLst>
                <a:path w="15906" h="619" extrusionOk="0">
                  <a:moveTo>
                    <a:pt x="1" y="0"/>
                  </a:moveTo>
                  <a:lnTo>
                    <a:pt x="1" y="619"/>
                  </a:lnTo>
                  <a:lnTo>
                    <a:pt x="15905" y="619"/>
                  </a:lnTo>
                  <a:lnTo>
                    <a:pt x="1590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35" name="Google Shape;635;p23"/>
            <p:cNvSpPr/>
            <p:nvPr/>
          </p:nvSpPr>
          <p:spPr>
            <a:xfrm rot="5400000" flipH="1">
              <a:off x="7057293" y="9769861"/>
              <a:ext cx="1109560" cy="1109560"/>
            </a:xfrm>
            <a:custGeom>
              <a:avLst/>
              <a:gdLst/>
              <a:ahLst/>
              <a:cxnLst/>
              <a:rect l="l" t="t" r="r" b="b"/>
              <a:pathLst>
                <a:path w="15917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17" y="15917"/>
                  </a:lnTo>
                  <a:lnTo>
                    <a:pt x="1591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36" name="Google Shape;636;p23"/>
            <p:cNvSpPr/>
            <p:nvPr/>
          </p:nvSpPr>
          <p:spPr>
            <a:xfrm rot="5400000" flipH="1">
              <a:off x="7054784" y="9767352"/>
              <a:ext cx="1115346" cy="1115346"/>
            </a:xfrm>
            <a:custGeom>
              <a:avLst/>
              <a:gdLst/>
              <a:ahLst/>
              <a:cxnLst/>
              <a:rect l="l" t="t" r="r" b="b"/>
              <a:pathLst>
                <a:path w="16000" h="16000" extrusionOk="0">
                  <a:moveTo>
                    <a:pt x="95" y="0"/>
                  </a:moveTo>
                  <a:lnTo>
                    <a:pt x="0" y="95"/>
                  </a:lnTo>
                  <a:lnTo>
                    <a:pt x="15916" y="16000"/>
                  </a:lnTo>
                  <a:lnTo>
                    <a:pt x="16000" y="1591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37" name="Google Shape;637;p23"/>
            <p:cNvSpPr/>
            <p:nvPr/>
          </p:nvSpPr>
          <p:spPr>
            <a:xfrm rot="5400000" flipH="1">
              <a:off x="7192423" y="9628806"/>
              <a:ext cx="971048" cy="1243122"/>
            </a:xfrm>
            <a:custGeom>
              <a:avLst/>
              <a:gdLst/>
              <a:ahLst/>
              <a:cxnLst/>
              <a:rect l="l" t="t" r="r" b="b"/>
              <a:pathLst>
                <a:path w="13930" h="17833" extrusionOk="0">
                  <a:moveTo>
                    <a:pt x="107" y="1"/>
                  </a:moveTo>
                  <a:lnTo>
                    <a:pt x="0" y="72"/>
                  </a:lnTo>
                  <a:lnTo>
                    <a:pt x="13823" y="17832"/>
                  </a:lnTo>
                  <a:lnTo>
                    <a:pt x="13929" y="17761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38" name="Google Shape;638;p23"/>
            <p:cNvSpPr/>
            <p:nvPr/>
          </p:nvSpPr>
          <p:spPr>
            <a:xfrm rot="5400000" flipH="1">
              <a:off x="7328808" y="9492491"/>
              <a:ext cx="810159" cy="1351659"/>
            </a:xfrm>
            <a:custGeom>
              <a:avLst/>
              <a:gdLst/>
              <a:ahLst/>
              <a:cxnLst/>
              <a:rect l="l" t="t" r="r" b="b"/>
              <a:pathLst>
                <a:path w="11622" h="19390" extrusionOk="0">
                  <a:moveTo>
                    <a:pt x="107" y="0"/>
                  </a:moveTo>
                  <a:lnTo>
                    <a:pt x="1" y="59"/>
                  </a:lnTo>
                  <a:lnTo>
                    <a:pt x="11515" y="19389"/>
                  </a:lnTo>
                  <a:lnTo>
                    <a:pt x="11622" y="19329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39" name="Google Shape;639;p23"/>
            <p:cNvSpPr/>
            <p:nvPr/>
          </p:nvSpPr>
          <p:spPr>
            <a:xfrm rot="5400000" flipH="1">
              <a:off x="7459791" y="9359766"/>
              <a:ext cx="638605" cy="1440399"/>
            </a:xfrm>
            <a:custGeom>
              <a:avLst/>
              <a:gdLst/>
              <a:ahLst/>
              <a:cxnLst/>
              <a:rect l="l" t="t" r="r" b="b"/>
              <a:pathLst>
                <a:path w="9161" h="20663" extrusionOk="0">
                  <a:moveTo>
                    <a:pt x="120" y="0"/>
                  </a:moveTo>
                  <a:lnTo>
                    <a:pt x="1" y="48"/>
                  </a:lnTo>
                  <a:lnTo>
                    <a:pt x="9041" y="20662"/>
                  </a:lnTo>
                  <a:lnTo>
                    <a:pt x="9160" y="20614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40" name="Google Shape;640;p23"/>
            <p:cNvSpPr/>
            <p:nvPr/>
          </p:nvSpPr>
          <p:spPr>
            <a:xfrm rot="5400000" flipH="1">
              <a:off x="7585441" y="9233350"/>
              <a:ext cx="456176" cy="1505926"/>
            </a:xfrm>
            <a:custGeom>
              <a:avLst/>
              <a:gdLst/>
              <a:ahLst/>
              <a:cxnLst/>
              <a:rect l="l" t="t" r="r" b="b"/>
              <a:pathLst>
                <a:path w="6544" h="21603" extrusionOk="0">
                  <a:moveTo>
                    <a:pt x="120" y="0"/>
                  </a:moveTo>
                  <a:lnTo>
                    <a:pt x="1" y="36"/>
                  </a:lnTo>
                  <a:lnTo>
                    <a:pt x="6413" y="21602"/>
                  </a:lnTo>
                  <a:lnTo>
                    <a:pt x="6543" y="21567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41" name="Google Shape;641;p23"/>
            <p:cNvSpPr/>
            <p:nvPr/>
          </p:nvSpPr>
          <p:spPr>
            <a:xfrm rot="5400000" flipH="1">
              <a:off x="7701960" y="9115996"/>
              <a:ext cx="267125" cy="1548239"/>
            </a:xfrm>
            <a:custGeom>
              <a:avLst/>
              <a:gdLst/>
              <a:ahLst/>
              <a:cxnLst/>
              <a:rect l="l" t="t" r="r" b="b"/>
              <a:pathLst>
                <a:path w="3832" h="22210" extrusionOk="0">
                  <a:moveTo>
                    <a:pt x="132" y="1"/>
                  </a:moveTo>
                  <a:lnTo>
                    <a:pt x="1" y="13"/>
                  </a:lnTo>
                  <a:lnTo>
                    <a:pt x="3712" y="22210"/>
                  </a:lnTo>
                  <a:lnTo>
                    <a:pt x="3831" y="22197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42" name="Google Shape;642;p23"/>
            <p:cNvSpPr/>
            <p:nvPr/>
          </p:nvSpPr>
          <p:spPr>
            <a:xfrm rot="5400000" flipH="1">
              <a:off x="7808510" y="9006938"/>
              <a:ext cx="73892" cy="1568106"/>
            </a:xfrm>
            <a:custGeom>
              <a:avLst/>
              <a:gdLst/>
              <a:ahLst/>
              <a:cxnLst/>
              <a:rect l="l" t="t" r="r" b="b"/>
              <a:pathLst>
                <a:path w="1060" h="22495" extrusionOk="0">
                  <a:moveTo>
                    <a:pt x="0" y="0"/>
                  </a:moveTo>
                  <a:lnTo>
                    <a:pt x="928" y="22495"/>
                  </a:lnTo>
                  <a:lnTo>
                    <a:pt x="1059" y="22482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43" name="Google Shape;643;p23"/>
            <p:cNvSpPr/>
            <p:nvPr/>
          </p:nvSpPr>
          <p:spPr>
            <a:xfrm rot="5400000" flipH="1">
              <a:off x="6418729" y="10395044"/>
              <a:ext cx="1545730" cy="286992"/>
            </a:xfrm>
            <a:custGeom>
              <a:avLst/>
              <a:gdLst/>
              <a:ahLst/>
              <a:cxnLst/>
              <a:rect l="l" t="t" r="r" b="b"/>
              <a:pathLst>
                <a:path w="22174" h="4117" extrusionOk="0">
                  <a:moveTo>
                    <a:pt x="25" y="0"/>
                  </a:moveTo>
                  <a:lnTo>
                    <a:pt x="1" y="119"/>
                  </a:lnTo>
                  <a:lnTo>
                    <a:pt x="22150" y="4116"/>
                  </a:lnTo>
                  <a:lnTo>
                    <a:pt x="22174" y="398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44" name="Google Shape;644;p23"/>
            <p:cNvSpPr/>
            <p:nvPr/>
          </p:nvSpPr>
          <p:spPr>
            <a:xfrm rot="5400000" flipH="1">
              <a:off x="6538209" y="10277306"/>
              <a:ext cx="1500070" cy="475137"/>
            </a:xfrm>
            <a:custGeom>
              <a:avLst/>
              <a:gdLst/>
              <a:ahLst/>
              <a:cxnLst/>
              <a:rect l="l" t="t" r="r" b="b"/>
              <a:pathLst>
                <a:path w="21519" h="6816" extrusionOk="0">
                  <a:moveTo>
                    <a:pt x="35" y="0"/>
                  </a:moveTo>
                  <a:lnTo>
                    <a:pt x="0" y="119"/>
                  </a:lnTo>
                  <a:lnTo>
                    <a:pt x="21483" y="6816"/>
                  </a:lnTo>
                  <a:lnTo>
                    <a:pt x="21518" y="6697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45" name="Google Shape;645;p23"/>
            <p:cNvSpPr/>
            <p:nvPr/>
          </p:nvSpPr>
          <p:spPr>
            <a:xfrm rot="5400000" flipH="1">
              <a:off x="6665078" y="10151272"/>
              <a:ext cx="1432034" cy="655963"/>
            </a:xfrm>
            <a:custGeom>
              <a:avLst/>
              <a:gdLst/>
              <a:ahLst/>
              <a:cxnLst/>
              <a:rect l="l" t="t" r="r" b="b"/>
              <a:pathLst>
                <a:path w="20543" h="9410" extrusionOk="0">
                  <a:moveTo>
                    <a:pt x="48" y="0"/>
                  </a:moveTo>
                  <a:lnTo>
                    <a:pt x="0" y="108"/>
                  </a:lnTo>
                  <a:lnTo>
                    <a:pt x="20495" y="9410"/>
                  </a:lnTo>
                  <a:lnTo>
                    <a:pt x="20543" y="930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46" name="Google Shape;646;p23"/>
            <p:cNvSpPr/>
            <p:nvPr/>
          </p:nvSpPr>
          <p:spPr>
            <a:xfrm rot="5400000" flipH="1">
              <a:off x="6797733" y="10018617"/>
              <a:ext cx="1341691" cy="827586"/>
            </a:xfrm>
            <a:custGeom>
              <a:avLst/>
              <a:gdLst/>
              <a:ahLst/>
              <a:cxnLst/>
              <a:rect l="l" t="t" r="r" b="b"/>
              <a:pathLst>
                <a:path w="19247" h="11872" extrusionOk="0">
                  <a:moveTo>
                    <a:pt x="60" y="0"/>
                  </a:moveTo>
                  <a:lnTo>
                    <a:pt x="0" y="107"/>
                  </a:lnTo>
                  <a:lnTo>
                    <a:pt x="19175" y="11872"/>
                  </a:lnTo>
                  <a:lnTo>
                    <a:pt x="19247" y="1176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47" name="Google Shape;647;p23"/>
            <p:cNvSpPr/>
            <p:nvPr/>
          </p:nvSpPr>
          <p:spPr>
            <a:xfrm rot="5400000" flipH="1">
              <a:off x="6934501" y="9881778"/>
              <a:ext cx="1230644" cy="986872"/>
            </a:xfrm>
            <a:custGeom>
              <a:avLst/>
              <a:gdLst/>
              <a:ahLst/>
              <a:cxnLst/>
              <a:rect l="l" t="t" r="r" b="b"/>
              <a:pathLst>
                <a:path w="17654" h="14157" extrusionOk="0">
                  <a:moveTo>
                    <a:pt x="72" y="1"/>
                  </a:moveTo>
                  <a:lnTo>
                    <a:pt x="1" y="107"/>
                  </a:lnTo>
                  <a:lnTo>
                    <a:pt x="17571" y="14156"/>
                  </a:lnTo>
                  <a:lnTo>
                    <a:pt x="17653" y="1404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48" name="Google Shape;648;p23"/>
            <p:cNvSpPr/>
            <p:nvPr/>
          </p:nvSpPr>
          <p:spPr>
            <a:xfrm rot="5400000" flipH="1">
              <a:off x="7644350" y="10338724"/>
              <a:ext cx="252974" cy="252905"/>
            </a:xfrm>
            <a:custGeom>
              <a:avLst/>
              <a:gdLst/>
              <a:ahLst/>
              <a:cxnLst/>
              <a:rect l="l" t="t" r="r" b="b"/>
              <a:pathLst>
                <a:path w="3629" h="3628" extrusionOk="0">
                  <a:moveTo>
                    <a:pt x="1820" y="0"/>
                  </a:moveTo>
                  <a:cubicBezTo>
                    <a:pt x="821" y="0"/>
                    <a:pt x="1" y="821"/>
                    <a:pt x="1" y="1820"/>
                  </a:cubicBezTo>
                  <a:cubicBezTo>
                    <a:pt x="1" y="2819"/>
                    <a:pt x="821" y="3628"/>
                    <a:pt x="1820" y="3628"/>
                  </a:cubicBezTo>
                  <a:cubicBezTo>
                    <a:pt x="2820" y="3628"/>
                    <a:pt x="3629" y="2819"/>
                    <a:pt x="3629" y="1820"/>
                  </a:cubicBezTo>
                  <a:cubicBezTo>
                    <a:pt x="3629" y="821"/>
                    <a:pt x="2820" y="0"/>
                    <a:pt x="182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49" name="Google Shape;649;p23"/>
            <p:cNvSpPr/>
            <p:nvPr/>
          </p:nvSpPr>
          <p:spPr>
            <a:xfrm rot="5400000" flipH="1">
              <a:off x="7057676" y="8660763"/>
              <a:ext cx="1108793" cy="1109560"/>
            </a:xfrm>
            <a:custGeom>
              <a:avLst/>
              <a:gdLst/>
              <a:ahLst/>
              <a:cxnLst/>
              <a:rect l="l" t="t" r="r" b="b"/>
              <a:pathLst>
                <a:path w="15906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05" y="15917"/>
                  </a:lnTo>
                  <a:lnTo>
                    <a:pt x="15905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50" name="Google Shape;650;p23"/>
            <p:cNvSpPr/>
            <p:nvPr/>
          </p:nvSpPr>
          <p:spPr>
            <a:xfrm rot="5400000" flipH="1">
              <a:off x="7485551" y="9088637"/>
              <a:ext cx="1108793" cy="253811"/>
            </a:xfrm>
            <a:custGeom>
              <a:avLst/>
              <a:gdLst/>
              <a:ahLst/>
              <a:cxnLst/>
              <a:rect l="l" t="t" r="r" b="b"/>
              <a:pathLst>
                <a:path w="15906" h="3641" extrusionOk="0">
                  <a:moveTo>
                    <a:pt x="1" y="1"/>
                  </a:moveTo>
                  <a:lnTo>
                    <a:pt x="1" y="3641"/>
                  </a:lnTo>
                  <a:lnTo>
                    <a:pt x="15905" y="3641"/>
                  </a:lnTo>
                  <a:lnTo>
                    <a:pt x="1222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51" name="Google Shape;651;p23"/>
            <p:cNvSpPr/>
            <p:nvPr/>
          </p:nvSpPr>
          <p:spPr>
            <a:xfrm rot="5400000" flipH="1">
              <a:off x="7057263" y="8661185"/>
              <a:ext cx="502603" cy="502533"/>
            </a:xfrm>
            <a:custGeom>
              <a:avLst/>
              <a:gdLst/>
              <a:ahLst/>
              <a:cxnLst/>
              <a:rect l="l" t="t" r="r" b="b"/>
              <a:pathLst>
                <a:path w="7210" h="7209" extrusionOk="0">
                  <a:moveTo>
                    <a:pt x="1" y="0"/>
                  </a:moveTo>
                  <a:lnTo>
                    <a:pt x="1" y="7209"/>
                  </a:lnTo>
                  <a:lnTo>
                    <a:pt x="7209" y="7209"/>
                  </a:lnTo>
                  <a:lnTo>
                    <a:pt x="720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52" name="Google Shape;652;p23"/>
            <p:cNvSpPr/>
            <p:nvPr/>
          </p:nvSpPr>
          <p:spPr>
            <a:xfrm rot="5400000" flipH="1">
              <a:off x="7057297" y="9769865"/>
              <a:ext cx="597895" cy="597895"/>
            </a:xfrm>
            <a:custGeom>
              <a:avLst/>
              <a:gdLst/>
              <a:ahLst/>
              <a:cxnLst/>
              <a:rect l="l" t="t" r="r" b="b"/>
              <a:pathLst>
                <a:path w="8577" h="8577" extrusionOk="0">
                  <a:moveTo>
                    <a:pt x="8577" y="1"/>
                  </a:moveTo>
                  <a:cubicBezTo>
                    <a:pt x="3842" y="1"/>
                    <a:pt x="1" y="3842"/>
                    <a:pt x="1" y="8577"/>
                  </a:cubicBezTo>
                  <a:lnTo>
                    <a:pt x="8577" y="8577"/>
                  </a:lnTo>
                  <a:lnTo>
                    <a:pt x="857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53" name="Google Shape;653;p23"/>
            <p:cNvSpPr/>
            <p:nvPr/>
          </p:nvSpPr>
          <p:spPr>
            <a:xfrm rot="5400000" flipH="1">
              <a:off x="7211913" y="9377199"/>
              <a:ext cx="194070" cy="194907"/>
            </a:xfrm>
            <a:custGeom>
              <a:avLst/>
              <a:gdLst/>
              <a:ahLst/>
              <a:cxnLst/>
              <a:rect l="l" t="t" r="r" b="b"/>
              <a:pathLst>
                <a:path w="2784" h="2796" extrusionOk="0">
                  <a:moveTo>
                    <a:pt x="2784" y="0"/>
                  </a:moveTo>
                  <a:cubicBezTo>
                    <a:pt x="2099" y="660"/>
                    <a:pt x="1745" y="990"/>
                    <a:pt x="1392" y="990"/>
                  </a:cubicBezTo>
                  <a:cubicBezTo>
                    <a:pt x="1038" y="990"/>
                    <a:pt x="684" y="660"/>
                    <a:pt x="0" y="0"/>
                  </a:cubicBezTo>
                  <a:lnTo>
                    <a:pt x="0" y="0"/>
                  </a:lnTo>
                  <a:cubicBezTo>
                    <a:pt x="1320" y="1380"/>
                    <a:pt x="1320" y="1415"/>
                    <a:pt x="0" y="2795"/>
                  </a:cubicBezTo>
                  <a:cubicBezTo>
                    <a:pt x="684" y="2135"/>
                    <a:pt x="1038" y="1805"/>
                    <a:pt x="1392" y="1805"/>
                  </a:cubicBezTo>
                  <a:cubicBezTo>
                    <a:pt x="1745" y="1805"/>
                    <a:pt x="2099" y="2135"/>
                    <a:pt x="2784" y="2795"/>
                  </a:cubicBezTo>
                  <a:cubicBezTo>
                    <a:pt x="1475" y="1415"/>
                    <a:pt x="1475" y="138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654" name="Google Shape;654;p23"/>
            <p:cNvSpPr/>
            <p:nvPr/>
          </p:nvSpPr>
          <p:spPr>
            <a:xfrm rot="5400000" flipH="1">
              <a:off x="7088806" y="9254092"/>
              <a:ext cx="440352" cy="440352"/>
            </a:xfrm>
            <a:custGeom>
              <a:avLst/>
              <a:gdLst/>
              <a:ahLst/>
              <a:cxnLst/>
              <a:rect l="l" t="t" r="r" b="b"/>
              <a:pathLst>
                <a:path w="6317" h="6317" extrusionOk="0">
                  <a:moveTo>
                    <a:pt x="3152" y="1"/>
                  </a:moveTo>
                  <a:cubicBezTo>
                    <a:pt x="3093" y="3046"/>
                    <a:pt x="3046" y="3094"/>
                    <a:pt x="1" y="3165"/>
                  </a:cubicBezTo>
                  <a:cubicBezTo>
                    <a:pt x="3046" y="3224"/>
                    <a:pt x="3093" y="3272"/>
                    <a:pt x="3152" y="6317"/>
                  </a:cubicBezTo>
                  <a:cubicBezTo>
                    <a:pt x="3224" y="3272"/>
                    <a:pt x="3271" y="3224"/>
                    <a:pt x="6317" y="3165"/>
                  </a:cubicBezTo>
                  <a:cubicBezTo>
                    <a:pt x="3271" y="3094"/>
                    <a:pt x="3224" y="3046"/>
                    <a:pt x="31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64957" y="4206181"/>
            <a:ext cx="7242831" cy="16462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674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674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674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674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674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674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674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674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674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201899" y="9119341"/>
            <a:ext cx="466364" cy="7696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"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7" name="Google Shape;2277;p51"/>
          <p:cNvGrpSpPr/>
          <p:nvPr/>
        </p:nvGrpSpPr>
        <p:grpSpPr>
          <a:xfrm>
            <a:off x="-624185" y="-104657"/>
            <a:ext cx="1625911" cy="10455395"/>
            <a:chOff x="-607103" y="-111249"/>
            <a:chExt cx="1581411" cy="11113807"/>
          </a:xfrm>
        </p:grpSpPr>
        <p:sp>
          <p:nvSpPr>
            <p:cNvPr id="2278" name="Google Shape;2278;p51"/>
            <p:cNvSpPr/>
            <p:nvPr/>
          </p:nvSpPr>
          <p:spPr>
            <a:xfrm rot="5400000">
              <a:off x="-144962" y="3215908"/>
              <a:ext cx="1108793" cy="1109560"/>
            </a:xfrm>
            <a:custGeom>
              <a:avLst/>
              <a:gdLst/>
              <a:ahLst/>
              <a:cxnLst/>
              <a:rect l="l" t="t" r="r" b="b"/>
              <a:pathLst>
                <a:path w="15906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05" y="15917"/>
                  </a:lnTo>
                  <a:lnTo>
                    <a:pt x="1590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279" name="Google Shape;2279;p51"/>
            <p:cNvSpPr/>
            <p:nvPr/>
          </p:nvSpPr>
          <p:spPr>
            <a:xfrm rot="5400000">
              <a:off x="-148691" y="3213015"/>
              <a:ext cx="1115346" cy="1115346"/>
            </a:xfrm>
            <a:custGeom>
              <a:avLst/>
              <a:gdLst/>
              <a:ahLst/>
              <a:cxnLst/>
              <a:rect l="l" t="t" r="r" b="b"/>
              <a:pathLst>
                <a:path w="16000" h="16000" extrusionOk="0">
                  <a:moveTo>
                    <a:pt x="84" y="1"/>
                  </a:moveTo>
                  <a:lnTo>
                    <a:pt x="0" y="84"/>
                  </a:lnTo>
                  <a:lnTo>
                    <a:pt x="15916" y="15999"/>
                  </a:lnTo>
                  <a:lnTo>
                    <a:pt x="16000" y="1590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280" name="Google Shape;2280;p51"/>
            <p:cNvSpPr/>
            <p:nvPr/>
          </p:nvSpPr>
          <p:spPr>
            <a:xfrm rot="5400000">
              <a:off x="136977" y="2467964"/>
              <a:ext cx="93759" cy="1567270"/>
            </a:xfrm>
            <a:custGeom>
              <a:avLst/>
              <a:gdLst/>
              <a:ahLst/>
              <a:cxnLst/>
              <a:rect l="l" t="t" r="r" b="b"/>
              <a:pathLst>
                <a:path w="1345" h="22483" extrusionOk="0">
                  <a:moveTo>
                    <a:pt x="132" y="0"/>
                  </a:moveTo>
                  <a:lnTo>
                    <a:pt x="0" y="13"/>
                  </a:lnTo>
                  <a:lnTo>
                    <a:pt x="1226" y="22483"/>
                  </a:lnTo>
                  <a:lnTo>
                    <a:pt x="1345" y="22471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281" name="Google Shape;2281;p51"/>
            <p:cNvSpPr/>
            <p:nvPr/>
          </p:nvSpPr>
          <p:spPr>
            <a:xfrm rot="5400000">
              <a:off x="52419" y="2577408"/>
              <a:ext cx="286086" cy="1545730"/>
            </a:xfrm>
            <a:custGeom>
              <a:avLst/>
              <a:gdLst/>
              <a:ahLst/>
              <a:cxnLst/>
              <a:rect l="l" t="t" r="r" b="b"/>
              <a:pathLst>
                <a:path w="4104" h="22174" extrusionOk="0">
                  <a:moveTo>
                    <a:pt x="119" y="1"/>
                  </a:moveTo>
                  <a:lnTo>
                    <a:pt x="0" y="25"/>
                  </a:lnTo>
                  <a:lnTo>
                    <a:pt x="3985" y="22174"/>
                  </a:lnTo>
                  <a:lnTo>
                    <a:pt x="4104" y="22150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282" name="Google Shape;2282;p51"/>
            <p:cNvSpPr/>
            <p:nvPr/>
          </p:nvSpPr>
          <p:spPr>
            <a:xfrm rot="5400000">
              <a:off x="-18475" y="2696401"/>
              <a:ext cx="475137" cy="1500140"/>
            </a:xfrm>
            <a:custGeom>
              <a:avLst/>
              <a:gdLst/>
              <a:ahLst/>
              <a:cxnLst/>
              <a:rect l="l" t="t" r="r" b="b"/>
              <a:pathLst>
                <a:path w="6816" h="21520" extrusionOk="0">
                  <a:moveTo>
                    <a:pt x="131" y="1"/>
                  </a:moveTo>
                  <a:lnTo>
                    <a:pt x="0" y="37"/>
                  </a:lnTo>
                  <a:lnTo>
                    <a:pt x="6697" y="21520"/>
                  </a:lnTo>
                  <a:lnTo>
                    <a:pt x="6816" y="21484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283" name="Google Shape;2283;p51"/>
            <p:cNvSpPr/>
            <p:nvPr/>
          </p:nvSpPr>
          <p:spPr>
            <a:xfrm rot="5400000">
              <a:off x="-73650" y="2823655"/>
              <a:ext cx="656799" cy="1432173"/>
            </a:xfrm>
            <a:custGeom>
              <a:avLst/>
              <a:gdLst/>
              <a:ahLst/>
              <a:cxnLst/>
              <a:rect l="l" t="t" r="r" b="b"/>
              <a:pathLst>
                <a:path w="9422" h="20545" extrusionOk="0">
                  <a:moveTo>
                    <a:pt x="119" y="1"/>
                  </a:moveTo>
                  <a:lnTo>
                    <a:pt x="0" y="48"/>
                  </a:lnTo>
                  <a:lnTo>
                    <a:pt x="9302" y="20544"/>
                  </a:lnTo>
                  <a:lnTo>
                    <a:pt x="9421" y="20485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284" name="Google Shape;2284;p51"/>
            <p:cNvSpPr/>
            <p:nvPr/>
          </p:nvSpPr>
          <p:spPr>
            <a:xfrm rot="5400000">
              <a:off x="-112582" y="2956346"/>
              <a:ext cx="828423" cy="1341761"/>
            </a:xfrm>
            <a:custGeom>
              <a:avLst/>
              <a:gdLst/>
              <a:ahLst/>
              <a:cxnLst/>
              <a:rect l="l" t="t" r="r" b="b"/>
              <a:pathLst>
                <a:path w="11884" h="19248" extrusionOk="0">
                  <a:moveTo>
                    <a:pt x="108" y="1"/>
                  </a:moveTo>
                  <a:lnTo>
                    <a:pt x="0" y="72"/>
                  </a:lnTo>
                  <a:lnTo>
                    <a:pt x="11765" y="19248"/>
                  </a:lnTo>
                  <a:lnTo>
                    <a:pt x="11884" y="1918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285" name="Google Shape;2285;p51"/>
            <p:cNvSpPr/>
            <p:nvPr/>
          </p:nvSpPr>
          <p:spPr>
            <a:xfrm rot="5400000">
              <a:off x="-134157" y="3093220"/>
              <a:ext cx="985966" cy="1230575"/>
            </a:xfrm>
            <a:custGeom>
              <a:avLst/>
              <a:gdLst/>
              <a:ahLst/>
              <a:cxnLst/>
              <a:rect l="l" t="t" r="r" b="b"/>
              <a:pathLst>
                <a:path w="14144" h="17653" extrusionOk="0">
                  <a:moveTo>
                    <a:pt x="95" y="0"/>
                  </a:moveTo>
                  <a:lnTo>
                    <a:pt x="0" y="84"/>
                  </a:lnTo>
                  <a:lnTo>
                    <a:pt x="14048" y="17653"/>
                  </a:lnTo>
                  <a:lnTo>
                    <a:pt x="14143" y="17581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286" name="Google Shape;2286;p51"/>
            <p:cNvSpPr/>
            <p:nvPr/>
          </p:nvSpPr>
          <p:spPr>
            <a:xfrm rot="5400000">
              <a:off x="-145345" y="997327"/>
              <a:ext cx="1109560" cy="1109560"/>
            </a:xfrm>
            <a:custGeom>
              <a:avLst/>
              <a:gdLst/>
              <a:ahLst/>
              <a:cxnLst/>
              <a:rect l="l" t="t" r="r" b="b"/>
              <a:pathLst>
                <a:path w="15917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17" y="15917"/>
                  </a:lnTo>
                  <a:lnTo>
                    <a:pt x="1591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287" name="Google Shape;2287;p51"/>
            <p:cNvSpPr/>
            <p:nvPr/>
          </p:nvSpPr>
          <p:spPr>
            <a:xfrm rot="5400000">
              <a:off x="153986" y="1295887"/>
              <a:ext cx="511665" cy="1110327"/>
            </a:xfrm>
            <a:custGeom>
              <a:avLst/>
              <a:gdLst/>
              <a:ahLst/>
              <a:cxnLst/>
              <a:rect l="l" t="t" r="r" b="b"/>
              <a:pathLst>
                <a:path w="7340" h="15928" extrusionOk="0">
                  <a:moveTo>
                    <a:pt x="1" y="1"/>
                  </a:moveTo>
                  <a:lnTo>
                    <a:pt x="7340" y="15928"/>
                  </a:lnTo>
                  <a:lnTo>
                    <a:pt x="734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288" name="Google Shape;2288;p51"/>
            <p:cNvSpPr/>
            <p:nvPr/>
          </p:nvSpPr>
          <p:spPr>
            <a:xfrm rot="5400000">
              <a:off x="-149071" y="1513554"/>
              <a:ext cx="597058" cy="589600"/>
            </a:xfrm>
            <a:custGeom>
              <a:avLst/>
              <a:gdLst/>
              <a:ahLst/>
              <a:cxnLst/>
              <a:rect l="l" t="t" r="r" b="b"/>
              <a:pathLst>
                <a:path w="8565" h="8458" extrusionOk="0">
                  <a:moveTo>
                    <a:pt x="8565" y="1"/>
                  </a:moveTo>
                  <a:cubicBezTo>
                    <a:pt x="3831" y="1"/>
                    <a:pt x="0" y="3783"/>
                    <a:pt x="0" y="8458"/>
                  </a:cubicBezTo>
                  <a:lnTo>
                    <a:pt x="8565" y="8458"/>
                  </a:lnTo>
                  <a:lnTo>
                    <a:pt x="856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289" name="Google Shape;2289;p51"/>
            <p:cNvSpPr/>
            <p:nvPr/>
          </p:nvSpPr>
          <p:spPr>
            <a:xfrm rot="5400000">
              <a:off x="-144892" y="-111702"/>
              <a:ext cx="1108654" cy="1109560"/>
            </a:xfrm>
            <a:custGeom>
              <a:avLst/>
              <a:gdLst/>
              <a:ahLst/>
              <a:cxnLst/>
              <a:rect l="l" t="t" r="r" b="b"/>
              <a:pathLst>
                <a:path w="15904" h="15917" extrusionOk="0">
                  <a:moveTo>
                    <a:pt x="0" y="1"/>
                  </a:moveTo>
                  <a:lnTo>
                    <a:pt x="0" y="15917"/>
                  </a:lnTo>
                  <a:lnTo>
                    <a:pt x="15904" y="15917"/>
                  </a:lnTo>
                  <a:lnTo>
                    <a:pt x="1590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290" name="Google Shape;2290;p51"/>
            <p:cNvSpPr/>
            <p:nvPr/>
          </p:nvSpPr>
          <p:spPr>
            <a:xfrm rot="5400000">
              <a:off x="-145341" y="494868"/>
              <a:ext cx="502533" cy="502533"/>
            </a:xfrm>
            <a:custGeom>
              <a:avLst/>
              <a:gdLst/>
              <a:ahLst/>
              <a:cxnLst/>
              <a:rect l="l" t="t" r="r" b="b"/>
              <a:pathLst>
                <a:path w="7209" h="7209" extrusionOk="0">
                  <a:moveTo>
                    <a:pt x="0" y="0"/>
                  </a:moveTo>
                  <a:lnTo>
                    <a:pt x="0" y="7209"/>
                  </a:lnTo>
                  <a:lnTo>
                    <a:pt x="7209" y="7209"/>
                  </a:lnTo>
                  <a:lnTo>
                    <a:pt x="720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291" name="Google Shape;2291;p51"/>
            <p:cNvSpPr/>
            <p:nvPr/>
          </p:nvSpPr>
          <p:spPr>
            <a:xfrm rot="5400000">
              <a:off x="-678159" y="3749113"/>
              <a:ext cx="1108793" cy="43150"/>
            </a:xfrm>
            <a:custGeom>
              <a:avLst/>
              <a:gdLst/>
              <a:ahLst/>
              <a:cxnLst/>
              <a:rect l="l" t="t" r="r" b="b"/>
              <a:pathLst>
                <a:path w="15906" h="619" extrusionOk="0">
                  <a:moveTo>
                    <a:pt x="1" y="0"/>
                  </a:moveTo>
                  <a:lnTo>
                    <a:pt x="1" y="619"/>
                  </a:lnTo>
                  <a:lnTo>
                    <a:pt x="15905" y="619"/>
                  </a:lnTo>
                  <a:lnTo>
                    <a:pt x="1590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292" name="Google Shape;2292;p51"/>
            <p:cNvSpPr/>
            <p:nvPr/>
          </p:nvSpPr>
          <p:spPr>
            <a:xfrm rot="5400000">
              <a:off x="-145345" y="2106809"/>
              <a:ext cx="1109560" cy="1109560"/>
            </a:xfrm>
            <a:custGeom>
              <a:avLst/>
              <a:gdLst/>
              <a:ahLst/>
              <a:cxnLst/>
              <a:rect l="l" t="t" r="r" b="b"/>
              <a:pathLst>
                <a:path w="15917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17" y="15917"/>
                  </a:lnTo>
                  <a:lnTo>
                    <a:pt x="1591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293" name="Google Shape;2293;p51"/>
            <p:cNvSpPr/>
            <p:nvPr/>
          </p:nvSpPr>
          <p:spPr>
            <a:xfrm rot="-5400000" flipH="1">
              <a:off x="-720348" y="8201769"/>
              <a:ext cx="1108793" cy="43150"/>
            </a:xfrm>
            <a:custGeom>
              <a:avLst/>
              <a:gdLst/>
              <a:ahLst/>
              <a:cxnLst/>
              <a:rect l="l" t="t" r="r" b="b"/>
              <a:pathLst>
                <a:path w="15906" h="619" extrusionOk="0">
                  <a:moveTo>
                    <a:pt x="1" y="0"/>
                  </a:moveTo>
                  <a:lnTo>
                    <a:pt x="1" y="619"/>
                  </a:lnTo>
                  <a:lnTo>
                    <a:pt x="15905" y="619"/>
                  </a:lnTo>
                  <a:lnTo>
                    <a:pt x="1590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294" name="Google Shape;2294;p51"/>
            <p:cNvSpPr/>
            <p:nvPr/>
          </p:nvSpPr>
          <p:spPr>
            <a:xfrm rot="-5400000" flipH="1">
              <a:off x="-144447" y="6559465"/>
              <a:ext cx="1109560" cy="1109560"/>
            </a:xfrm>
            <a:custGeom>
              <a:avLst/>
              <a:gdLst/>
              <a:ahLst/>
              <a:cxnLst/>
              <a:rect l="l" t="t" r="r" b="b"/>
              <a:pathLst>
                <a:path w="15917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17" y="15917"/>
                  </a:lnTo>
                  <a:lnTo>
                    <a:pt x="1591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295" name="Google Shape;2295;p51"/>
            <p:cNvSpPr/>
            <p:nvPr/>
          </p:nvSpPr>
          <p:spPr>
            <a:xfrm rot="-5400000" flipH="1">
              <a:off x="-147723" y="6556189"/>
              <a:ext cx="1115346" cy="1115346"/>
            </a:xfrm>
            <a:custGeom>
              <a:avLst/>
              <a:gdLst/>
              <a:ahLst/>
              <a:cxnLst/>
              <a:rect l="l" t="t" r="r" b="b"/>
              <a:pathLst>
                <a:path w="16000" h="16000" extrusionOk="0">
                  <a:moveTo>
                    <a:pt x="95" y="0"/>
                  </a:moveTo>
                  <a:lnTo>
                    <a:pt x="0" y="95"/>
                  </a:lnTo>
                  <a:lnTo>
                    <a:pt x="15916" y="16000"/>
                  </a:lnTo>
                  <a:lnTo>
                    <a:pt x="16000" y="1591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296" name="Google Shape;2296;p51"/>
            <p:cNvSpPr/>
            <p:nvPr/>
          </p:nvSpPr>
          <p:spPr>
            <a:xfrm rot="-5400000" flipH="1">
              <a:off x="-141065" y="6566958"/>
              <a:ext cx="971048" cy="1243122"/>
            </a:xfrm>
            <a:custGeom>
              <a:avLst/>
              <a:gdLst/>
              <a:ahLst/>
              <a:cxnLst/>
              <a:rect l="l" t="t" r="r" b="b"/>
              <a:pathLst>
                <a:path w="13930" h="17833" extrusionOk="0">
                  <a:moveTo>
                    <a:pt x="107" y="1"/>
                  </a:moveTo>
                  <a:lnTo>
                    <a:pt x="0" y="72"/>
                  </a:lnTo>
                  <a:lnTo>
                    <a:pt x="13823" y="17832"/>
                  </a:lnTo>
                  <a:lnTo>
                    <a:pt x="13929" y="17761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297" name="Google Shape;2297;p51"/>
            <p:cNvSpPr/>
            <p:nvPr/>
          </p:nvSpPr>
          <p:spPr>
            <a:xfrm rot="-5400000" flipH="1">
              <a:off x="-116561" y="6594736"/>
              <a:ext cx="810159" cy="1351659"/>
            </a:xfrm>
            <a:custGeom>
              <a:avLst/>
              <a:gdLst/>
              <a:ahLst/>
              <a:cxnLst/>
              <a:rect l="l" t="t" r="r" b="b"/>
              <a:pathLst>
                <a:path w="11622" h="19390" extrusionOk="0">
                  <a:moveTo>
                    <a:pt x="107" y="0"/>
                  </a:moveTo>
                  <a:lnTo>
                    <a:pt x="1" y="59"/>
                  </a:lnTo>
                  <a:lnTo>
                    <a:pt x="11515" y="19389"/>
                  </a:lnTo>
                  <a:lnTo>
                    <a:pt x="11622" y="19329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298" name="Google Shape;2298;p51"/>
            <p:cNvSpPr/>
            <p:nvPr/>
          </p:nvSpPr>
          <p:spPr>
            <a:xfrm rot="-5400000" flipH="1">
              <a:off x="-75990" y="6638721"/>
              <a:ext cx="638605" cy="1440399"/>
            </a:xfrm>
            <a:custGeom>
              <a:avLst/>
              <a:gdLst/>
              <a:ahLst/>
              <a:cxnLst/>
              <a:rect l="l" t="t" r="r" b="b"/>
              <a:pathLst>
                <a:path w="9161" h="20663" extrusionOk="0">
                  <a:moveTo>
                    <a:pt x="120" y="0"/>
                  </a:moveTo>
                  <a:lnTo>
                    <a:pt x="1" y="48"/>
                  </a:lnTo>
                  <a:lnTo>
                    <a:pt x="9041" y="20662"/>
                  </a:lnTo>
                  <a:lnTo>
                    <a:pt x="9160" y="20614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299" name="Google Shape;2299;p51"/>
            <p:cNvSpPr/>
            <p:nvPr/>
          </p:nvSpPr>
          <p:spPr>
            <a:xfrm rot="-5400000" flipH="1">
              <a:off x="-19212" y="6699610"/>
              <a:ext cx="456176" cy="1505926"/>
            </a:xfrm>
            <a:custGeom>
              <a:avLst/>
              <a:gdLst/>
              <a:ahLst/>
              <a:cxnLst/>
              <a:rect l="l" t="t" r="r" b="b"/>
              <a:pathLst>
                <a:path w="6544" h="21603" extrusionOk="0">
                  <a:moveTo>
                    <a:pt x="120" y="0"/>
                  </a:moveTo>
                  <a:lnTo>
                    <a:pt x="1" y="36"/>
                  </a:lnTo>
                  <a:lnTo>
                    <a:pt x="6413" y="21602"/>
                  </a:lnTo>
                  <a:lnTo>
                    <a:pt x="6543" y="21567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00" name="Google Shape;2300;p51"/>
            <p:cNvSpPr/>
            <p:nvPr/>
          </p:nvSpPr>
          <p:spPr>
            <a:xfrm rot="-5400000" flipH="1">
              <a:off x="53321" y="6774651"/>
              <a:ext cx="267125" cy="1548239"/>
            </a:xfrm>
            <a:custGeom>
              <a:avLst/>
              <a:gdLst/>
              <a:ahLst/>
              <a:cxnLst/>
              <a:rect l="l" t="t" r="r" b="b"/>
              <a:pathLst>
                <a:path w="3832" h="22210" extrusionOk="0">
                  <a:moveTo>
                    <a:pt x="132" y="1"/>
                  </a:moveTo>
                  <a:lnTo>
                    <a:pt x="1" y="13"/>
                  </a:lnTo>
                  <a:lnTo>
                    <a:pt x="3712" y="22210"/>
                  </a:lnTo>
                  <a:lnTo>
                    <a:pt x="3831" y="22197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01" name="Google Shape;2301;p51"/>
            <p:cNvSpPr/>
            <p:nvPr/>
          </p:nvSpPr>
          <p:spPr>
            <a:xfrm rot="-5400000" flipH="1">
              <a:off x="140004" y="6863842"/>
              <a:ext cx="73892" cy="1568106"/>
            </a:xfrm>
            <a:custGeom>
              <a:avLst/>
              <a:gdLst/>
              <a:ahLst/>
              <a:cxnLst/>
              <a:rect l="l" t="t" r="r" b="b"/>
              <a:pathLst>
                <a:path w="1060" h="22495" extrusionOk="0">
                  <a:moveTo>
                    <a:pt x="0" y="0"/>
                  </a:moveTo>
                  <a:lnTo>
                    <a:pt x="928" y="22495"/>
                  </a:lnTo>
                  <a:lnTo>
                    <a:pt x="1059" y="22482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02" name="Google Shape;2302;p51"/>
            <p:cNvSpPr/>
            <p:nvPr/>
          </p:nvSpPr>
          <p:spPr>
            <a:xfrm rot="-5400000" flipH="1">
              <a:off x="57948" y="6756850"/>
              <a:ext cx="1545730" cy="286992"/>
            </a:xfrm>
            <a:custGeom>
              <a:avLst/>
              <a:gdLst/>
              <a:ahLst/>
              <a:cxnLst/>
              <a:rect l="l" t="t" r="r" b="b"/>
              <a:pathLst>
                <a:path w="22174" h="4117" extrusionOk="0">
                  <a:moveTo>
                    <a:pt x="25" y="0"/>
                  </a:moveTo>
                  <a:lnTo>
                    <a:pt x="1" y="119"/>
                  </a:lnTo>
                  <a:lnTo>
                    <a:pt x="22150" y="4116"/>
                  </a:lnTo>
                  <a:lnTo>
                    <a:pt x="22174" y="398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03" name="Google Shape;2303;p51"/>
            <p:cNvSpPr/>
            <p:nvPr/>
          </p:nvSpPr>
          <p:spPr>
            <a:xfrm rot="-5400000" flipH="1">
              <a:off x="-15873" y="6686443"/>
              <a:ext cx="1500070" cy="475137"/>
            </a:xfrm>
            <a:custGeom>
              <a:avLst/>
              <a:gdLst/>
              <a:ahLst/>
              <a:cxnLst/>
              <a:rect l="l" t="t" r="r" b="b"/>
              <a:pathLst>
                <a:path w="21519" h="6816" extrusionOk="0">
                  <a:moveTo>
                    <a:pt x="35" y="0"/>
                  </a:moveTo>
                  <a:lnTo>
                    <a:pt x="0" y="119"/>
                  </a:lnTo>
                  <a:lnTo>
                    <a:pt x="21483" y="6816"/>
                  </a:lnTo>
                  <a:lnTo>
                    <a:pt x="21518" y="6697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04" name="Google Shape;2304;p51"/>
            <p:cNvSpPr/>
            <p:nvPr/>
          </p:nvSpPr>
          <p:spPr>
            <a:xfrm rot="-5400000" flipH="1">
              <a:off x="-74706" y="6631651"/>
              <a:ext cx="1432034" cy="655963"/>
            </a:xfrm>
            <a:custGeom>
              <a:avLst/>
              <a:gdLst/>
              <a:ahLst/>
              <a:cxnLst/>
              <a:rect l="l" t="t" r="r" b="b"/>
              <a:pathLst>
                <a:path w="20543" h="9410" extrusionOk="0">
                  <a:moveTo>
                    <a:pt x="48" y="0"/>
                  </a:moveTo>
                  <a:lnTo>
                    <a:pt x="0" y="108"/>
                  </a:lnTo>
                  <a:lnTo>
                    <a:pt x="20495" y="9410"/>
                  </a:lnTo>
                  <a:lnTo>
                    <a:pt x="20543" y="930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05" name="Google Shape;2305;p51"/>
            <p:cNvSpPr/>
            <p:nvPr/>
          </p:nvSpPr>
          <p:spPr>
            <a:xfrm rot="-5400000" flipH="1">
              <a:off x="-117018" y="6592683"/>
              <a:ext cx="1341691" cy="827586"/>
            </a:xfrm>
            <a:custGeom>
              <a:avLst/>
              <a:gdLst/>
              <a:ahLst/>
              <a:cxnLst/>
              <a:rect l="l" t="t" r="r" b="b"/>
              <a:pathLst>
                <a:path w="19247" h="11872" extrusionOk="0">
                  <a:moveTo>
                    <a:pt x="60" y="0"/>
                  </a:moveTo>
                  <a:lnTo>
                    <a:pt x="0" y="107"/>
                  </a:lnTo>
                  <a:lnTo>
                    <a:pt x="19175" y="11872"/>
                  </a:lnTo>
                  <a:lnTo>
                    <a:pt x="19247" y="1176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06" name="Google Shape;2306;p51"/>
            <p:cNvSpPr/>
            <p:nvPr/>
          </p:nvSpPr>
          <p:spPr>
            <a:xfrm rot="-5400000" flipH="1">
              <a:off x="-142740" y="6570236"/>
              <a:ext cx="1230644" cy="986872"/>
            </a:xfrm>
            <a:custGeom>
              <a:avLst/>
              <a:gdLst/>
              <a:ahLst/>
              <a:cxnLst/>
              <a:rect l="l" t="t" r="r" b="b"/>
              <a:pathLst>
                <a:path w="17654" h="14157" extrusionOk="0">
                  <a:moveTo>
                    <a:pt x="72" y="1"/>
                  </a:moveTo>
                  <a:lnTo>
                    <a:pt x="1" y="107"/>
                  </a:lnTo>
                  <a:lnTo>
                    <a:pt x="17571" y="14156"/>
                  </a:lnTo>
                  <a:lnTo>
                    <a:pt x="17653" y="1404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07" name="Google Shape;2307;p51"/>
            <p:cNvSpPr/>
            <p:nvPr/>
          </p:nvSpPr>
          <p:spPr>
            <a:xfrm rot="-5400000" flipH="1">
              <a:off x="-144447" y="5449983"/>
              <a:ext cx="1109560" cy="1109560"/>
            </a:xfrm>
            <a:custGeom>
              <a:avLst/>
              <a:gdLst/>
              <a:ahLst/>
              <a:cxnLst/>
              <a:rect l="l" t="t" r="r" b="b"/>
              <a:pathLst>
                <a:path w="15917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17" y="15917"/>
                  </a:lnTo>
                  <a:lnTo>
                    <a:pt x="1591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08" name="Google Shape;2308;p51"/>
            <p:cNvSpPr/>
            <p:nvPr/>
          </p:nvSpPr>
          <p:spPr>
            <a:xfrm rot="-5400000" flipH="1">
              <a:off x="154536" y="5748055"/>
              <a:ext cx="512501" cy="1110466"/>
            </a:xfrm>
            <a:custGeom>
              <a:avLst/>
              <a:gdLst/>
              <a:ahLst/>
              <a:cxnLst/>
              <a:rect l="l" t="t" r="r" b="b"/>
              <a:pathLst>
                <a:path w="7352" h="15930" extrusionOk="0">
                  <a:moveTo>
                    <a:pt x="7352" y="1"/>
                  </a:moveTo>
                  <a:lnTo>
                    <a:pt x="1" y="15929"/>
                  </a:lnTo>
                  <a:lnTo>
                    <a:pt x="7352" y="15929"/>
                  </a:lnTo>
                  <a:lnTo>
                    <a:pt x="735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09" name="Google Shape;2309;p51"/>
            <p:cNvSpPr/>
            <p:nvPr/>
          </p:nvSpPr>
          <p:spPr>
            <a:xfrm rot="-5400000" flipH="1">
              <a:off x="-143994" y="4340954"/>
              <a:ext cx="1108654" cy="1109560"/>
            </a:xfrm>
            <a:custGeom>
              <a:avLst/>
              <a:gdLst/>
              <a:ahLst/>
              <a:cxnLst/>
              <a:rect l="l" t="t" r="r" b="b"/>
              <a:pathLst>
                <a:path w="15904" h="15917" extrusionOk="0">
                  <a:moveTo>
                    <a:pt x="0" y="1"/>
                  </a:moveTo>
                  <a:lnTo>
                    <a:pt x="0" y="15917"/>
                  </a:lnTo>
                  <a:lnTo>
                    <a:pt x="15904" y="15917"/>
                  </a:lnTo>
                  <a:lnTo>
                    <a:pt x="1590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10" name="Google Shape;2310;p51"/>
            <p:cNvSpPr/>
            <p:nvPr/>
          </p:nvSpPr>
          <p:spPr>
            <a:xfrm rot="-5400000" flipH="1">
              <a:off x="-142321" y="4342627"/>
              <a:ext cx="1104541" cy="1110327"/>
            </a:xfrm>
            <a:custGeom>
              <a:avLst/>
              <a:gdLst/>
              <a:ahLst/>
              <a:cxnLst/>
              <a:rect l="l" t="t" r="r" b="b"/>
              <a:pathLst>
                <a:path w="15845" h="15928" extrusionOk="0">
                  <a:moveTo>
                    <a:pt x="7899" y="0"/>
                  </a:moveTo>
                  <a:lnTo>
                    <a:pt x="0" y="15928"/>
                  </a:lnTo>
                  <a:lnTo>
                    <a:pt x="15845" y="15928"/>
                  </a:lnTo>
                  <a:lnTo>
                    <a:pt x="7899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11" name="Google Shape;2311;p51"/>
            <p:cNvSpPr/>
            <p:nvPr/>
          </p:nvSpPr>
          <p:spPr>
            <a:xfrm rot="-5400000" flipH="1">
              <a:off x="125081" y="6847257"/>
              <a:ext cx="252974" cy="252905"/>
            </a:xfrm>
            <a:custGeom>
              <a:avLst/>
              <a:gdLst/>
              <a:ahLst/>
              <a:cxnLst/>
              <a:rect l="l" t="t" r="r" b="b"/>
              <a:pathLst>
                <a:path w="3629" h="3628" extrusionOk="0">
                  <a:moveTo>
                    <a:pt x="1820" y="0"/>
                  </a:moveTo>
                  <a:cubicBezTo>
                    <a:pt x="821" y="0"/>
                    <a:pt x="1" y="821"/>
                    <a:pt x="1" y="1820"/>
                  </a:cubicBezTo>
                  <a:cubicBezTo>
                    <a:pt x="1" y="2819"/>
                    <a:pt x="821" y="3628"/>
                    <a:pt x="1820" y="3628"/>
                  </a:cubicBezTo>
                  <a:cubicBezTo>
                    <a:pt x="2820" y="3628"/>
                    <a:pt x="3629" y="2819"/>
                    <a:pt x="3629" y="1820"/>
                  </a:cubicBezTo>
                  <a:cubicBezTo>
                    <a:pt x="3629" y="821"/>
                    <a:pt x="2820" y="0"/>
                    <a:pt x="182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12" name="Google Shape;2312;p51"/>
            <p:cNvSpPr/>
            <p:nvPr/>
          </p:nvSpPr>
          <p:spPr>
            <a:xfrm rot="-5400000" flipH="1">
              <a:off x="-144063" y="7668564"/>
              <a:ext cx="1108793" cy="1109560"/>
            </a:xfrm>
            <a:custGeom>
              <a:avLst/>
              <a:gdLst/>
              <a:ahLst/>
              <a:cxnLst/>
              <a:rect l="l" t="t" r="r" b="b"/>
              <a:pathLst>
                <a:path w="15906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05" y="15917"/>
                  </a:lnTo>
                  <a:lnTo>
                    <a:pt x="15905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13" name="Google Shape;2313;p51"/>
            <p:cNvSpPr/>
            <p:nvPr/>
          </p:nvSpPr>
          <p:spPr>
            <a:xfrm rot="-5400000" flipH="1">
              <a:off x="9818" y="4495603"/>
              <a:ext cx="800260" cy="800260"/>
            </a:xfrm>
            <a:custGeom>
              <a:avLst/>
              <a:gdLst/>
              <a:ahLst/>
              <a:cxnLst/>
              <a:rect l="l" t="t" r="r" b="b"/>
              <a:pathLst>
                <a:path w="11480" h="11480" extrusionOk="0">
                  <a:moveTo>
                    <a:pt x="5734" y="0"/>
                  </a:moveTo>
                  <a:cubicBezTo>
                    <a:pt x="2570" y="0"/>
                    <a:pt x="1" y="2570"/>
                    <a:pt x="1" y="5746"/>
                  </a:cubicBezTo>
                  <a:cubicBezTo>
                    <a:pt x="1" y="8910"/>
                    <a:pt x="2570" y="11480"/>
                    <a:pt x="5734" y="11480"/>
                  </a:cubicBezTo>
                  <a:cubicBezTo>
                    <a:pt x="8910" y="11480"/>
                    <a:pt x="11479" y="8910"/>
                    <a:pt x="11479" y="5746"/>
                  </a:cubicBezTo>
                  <a:cubicBezTo>
                    <a:pt x="11479" y="2570"/>
                    <a:pt x="8910" y="0"/>
                    <a:pt x="57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14" name="Google Shape;2314;p51"/>
            <p:cNvSpPr/>
            <p:nvPr/>
          </p:nvSpPr>
          <p:spPr>
            <a:xfrm rot="-5400000" flipH="1">
              <a:off x="307857" y="4793711"/>
              <a:ext cx="204945" cy="204039"/>
            </a:xfrm>
            <a:custGeom>
              <a:avLst/>
              <a:gdLst/>
              <a:ahLst/>
              <a:cxnLst/>
              <a:rect l="l" t="t" r="r" b="b"/>
              <a:pathLst>
                <a:path w="2940" h="2927" extrusionOk="0">
                  <a:moveTo>
                    <a:pt x="1" y="1"/>
                  </a:moveTo>
                  <a:cubicBezTo>
                    <a:pt x="1393" y="1441"/>
                    <a:pt x="1393" y="1488"/>
                    <a:pt x="1" y="2927"/>
                  </a:cubicBezTo>
                  <a:cubicBezTo>
                    <a:pt x="721" y="2237"/>
                    <a:pt x="1093" y="1892"/>
                    <a:pt x="1466" y="1892"/>
                  </a:cubicBezTo>
                  <a:cubicBezTo>
                    <a:pt x="1839" y="1892"/>
                    <a:pt x="2214" y="2237"/>
                    <a:pt x="2939" y="2927"/>
                  </a:cubicBezTo>
                  <a:cubicBezTo>
                    <a:pt x="1547" y="1488"/>
                    <a:pt x="1547" y="1441"/>
                    <a:pt x="2939" y="1"/>
                  </a:cubicBezTo>
                  <a:lnTo>
                    <a:pt x="2939" y="1"/>
                  </a:lnTo>
                  <a:cubicBezTo>
                    <a:pt x="2214" y="691"/>
                    <a:pt x="1839" y="1036"/>
                    <a:pt x="1466" y="1036"/>
                  </a:cubicBezTo>
                  <a:cubicBezTo>
                    <a:pt x="1093" y="1036"/>
                    <a:pt x="721" y="69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15" name="Google Shape;2315;p51"/>
            <p:cNvSpPr/>
            <p:nvPr/>
          </p:nvSpPr>
          <p:spPr>
            <a:xfrm rot="-5400000" flipH="1">
              <a:off x="179036" y="4664750"/>
              <a:ext cx="461893" cy="461962"/>
            </a:xfrm>
            <a:custGeom>
              <a:avLst/>
              <a:gdLst/>
              <a:ahLst/>
              <a:cxnLst/>
              <a:rect l="l" t="t" r="r" b="b"/>
              <a:pathLst>
                <a:path w="6626" h="6627" extrusionOk="0">
                  <a:moveTo>
                    <a:pt x="3307" y="0"/>
                  </a:moveTo>
                  <a:cubicBezTo>
                    <a:pt x="3248" y="3200"/>
                    <a:pt x="3189" y="3248"/>
                    <a:pt x="1" y="3319"/>
                  </a:cubicBezTo>
                  <a:cubicBezTo>
                    <a:pt x="3189" y="3378"/>
                    <a:pt x="3248" y="3438"/>
                    <a:pt x="3307" y="6626"/>
                  </a:cubicBezTo>
                  <a:cubicBezTo>
                    <a:pt x="3379" y="3438"/>
                    <a:pt x="3438" y="3378"/>
                    <a:pt x="6626" y="3319"/>
                  </a:cubicBezTo>
                  <a:cubicBezTo>
                    <a:pt x="3438" y="3248"/>
                    <a:pt x="3379" y="3200"/>
                    <a:pt x="330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16" name="Google Shape;2316;p51"/>
            <p:cNvSpPr/>
            <p:nvPr/>
          </p:nvSpPr>
          <p:spPr>
            <a:xfrm rot="-5400000" flipH="1">
              <a:off x="-571938" y="8096438"/>
              <a:ext cx="1108793" cy="253811"/>
            </a:xfrm>
            <a:custGeom>
              <a:avLst/>
              <a:gdLst/>
              <a:ahLst/>
              <a:cxnLst/>
              <a:rect l="l" t="t" r="r" b="b"/>
              <a:pathLst>
                <a:path w="15906" h="3641" extrusionOk="0">
                  <a:moveTo>
                    <a:pt x="1" y="1"/>
                  </a:moveTo>
                  <a:lnTo>
                    <a:pt x="1" y="3641"/>
                  </a:lnTo>
                  <a:lnTo>
                    <a:pt x="15905" y="3641"/>
                  </a:lnTo>
                  <a:lnTo>
                    <a:pt x="1222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17" name="Google Shape;2317;p51"/>
            <p:cNvSpPr/>
            <p:nvPr/>
          </p:nvSpPr>
          <p:spPr>
            <a:xfrm rot="-5400000" flipH="1">
              <a:off x="462541" y="8275168"/>
              <a:ext cx="502603" cy="502533"/>
            </a:xfrm>
            <a:custGeom>
              <a:avLst/>
              <a:gdLst/>
              <a:ahLst/>
              <a:cxnLst/>
              <a:rect l="l" t="t" r="r" b="b"/>
              <a:pathLst>
                <a:path w="7210" h="7209" extrusionOk="0">
                  <a:moveTo>
                    <a:pt x="1" y="0"/>
                  </a:moveTo>
                  <a:lnTo>
                    <a:pt x="1" y="7209"/>
                  </a:lnTo>
                  <a:lnTo>
                    <a:pt x="7209" y="7209"/>
                  </a:lnTo>
                  <a:lnTo>
                    <a:pt x="720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18" name="Google Shape;2318;p51"/>
            <p:cNvSpPr/>
            <p:nvPr/>
          </p:nvSpPr>
          <p:spPr>
            <a:xfrm rot="-5400000" flipH="1">
              <a:off x="367598" y="5449600"/>
              <a:ext cx="597128" cy="597895"/>
            </a:xfrm>
            <a:custGeom>
              <a:avLst/>
              <a:gdLst/>
              <a:ahLst/>
              <a:cxnLst/>
              <a:rect l="l" t="t" r="r" b="b"/>
              <a:pathLst>
                <a:path w="8566" h="8577" extrusionOk="0">
                  <a:moveTo>
                    <a:pt x="1" y="1"/>
                  </a:moveTo>
                  <a:lnTo>
                    <a:pt x="1" y="8577"/>
                  </a:lnTo>
                  <a:lnTo>
                    <a:pt x="8566" y="8577"/>
                  </a:lnTo>
                  <a:cubicBezTo>
                    <a:pt x="8566" y="3842"/>
                    <a:pt x="4735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19" name="Google Shape;2319;p51"/>
            <p:cNvSpPr/>
            <p:nvPr/>
          </p:nvSpPr>
          <p:spPr>
            <a:xfrm rot="-5400000" flipH="1">
              <a:off x="367214" y="7071126"/>
              <a:ext cx="597895" cy="597895"/>
            </a:xfrm>
            <a:custGeom>
              <a:avLst/>
              <a:gdLst/>
              <a:ahLst/>
              <a:cxnLst/>
              <a:rect l="l" t="t" r="r" b="b"/>
              <a:pathLst>
                <a:path w="8577" h="8577" extrusionOk="0">
                  <a:moveTo>
                    <a:pt x="8577" y="1"/>
                  </a:moveTo>
                  <a:cubicBezTo>
                    <a:pt x="3842" y="1"/>
                    <a:pt x="1" y="3842"/>
                    <a:pt x="1" y="8577"/>
                  </a:cubicBezTo>
                  <a:lnTo>
                    <a:pt x="8577" y="8577"/>
                  </a:lnTo>
                  <a:lnTo>
                    <a:pt x="857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20" name="Google Shape;2320;p51"/>
            <p:cNvSpPr/>
            <p:nvPr/>
          </p:nvSpPr>
          <p:spPr>
            <a:xfrm rot="-5400000" flipH="1">
              <a:off x="616423" y="7866780"/>
              <a:ext cx="194070" cy="194907"/>
            </a:xfrm>
            <a:custGeom>
              <a:avLst/>
              <a:gdLst/>
              <a:ahLst/>
              <a:cxnLst/>
              <a:rect l="l" t="t" r="r" b="b"/>
              <a:pathLst>
                <a:path w="2784" h="2796" extrusionOk="0">
                  <a:moveTo>
                    <a:pt x="2784" y="0"/>
                  </a:moveTo>
                  <a:cubicBezTo>
                    <a:pt x="2099" y="660"/>
                    <a:pt x="1745" y="990"/>
                    <a:pt x="1392" y="990"/>
                  </a:cubicBezTo>
                  <a:cubicBezTo>
                    <a:pt x="1038" y="990"/>
                    <a:pt x="684" y="660"/>
                    <a:pt x="0" y="0"/>
                  </a:cubicBezTo>
                  <a:lnTo>
                    <a:pt x="0" y="0"/>
                  </a:lnTo>
                  <a:cubicBezTo>
                    <a:pt x="1320" y="1380"/>
                    <a:pt x="1320" y="1415"/>
                    <a:pt x="0" y="2795"/>
                  </a:cubicBezTo>
                  <a:cubicBezTo>
                    <a:pt x="684" y="2135"/>
                    <a:pt x="1038" y="1805"/>
                    <a:pt x="1392" y="1805"/>
                  </a:cubicBezTo>
                  <a:cubicBezTo>
                    <a:pt x="1745" y="1805"/>
                    <a:pt x="2099" y="2135"/>
                    <a:pt x="2784" y="2795"/>
                  </a:cubicBezTo>
                  <a:cubicBezTo>
                    <a:pt x="1475" y="1415"/>
                    <a:pt x="1475" y="138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21" name="Google Shape;2321;p51"/>
            <p:cNvSpPr/>
            <p:nvPr/>
          </p:nvSpPr>
          <p:spPr>
            <a:xfrm rot="-5400000" flipH="1">
              <a:off x="493247" y="7744442"/>
              <a:ext cx="440352" cy="440352"/>
            </a:xfrm>
            <a:custGeom>
              <a:avLst/>
              <a:gdLst/>
              <a:ahLst/>
              <a:cxnLst/>
              <a:rect l="l" t="t" r="r" b="b"/>
              <a:pathLst>
                <a:path w="6317" h="6317" extrusionOk="0">
                  <a:moveTo>
                    <a:pt x="3152" y="1"/>
                  </a:moveTo>
                  <a:cubicBezTo>
                    <a:pt x="3093" y="3046"/>
                    <a:pt x="3046" y="3094"/>
                    <a:pt x="1" y="3165"/>
                  </a:cubicBezTo>
                  <a:cubicBezTo>
                    <a:pt x="3046" y="3224"/>
                    <a:pt x="3093" y="3272"/>
                    <a:pt x="3152" y="6317"/>
                  </a:cubicBezTo>
                  <a:cubicBezTo>
                    <a:pt x="3224" y="3272"/>
                    <a:pt x="3271" y="3224"/>
                    <a:pt x="6317" y="3165"/>
                  </a:cubicBezTo>
                  <a:cubicBezTo>
                    <a:pt x="3271" y="3094"/>
                    <a:pt x="3224" y="3046"/>
                    <a:pt x="31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22" name="Google Shape;2322;p51"/>
            <p:cNvSpPr/>
            <p:nvPr/>
          </p:nvSpPr>
          <p:spPr>
            <a:xfrm rot="-5400000" flipH="1">
              <a:off x="356378" y="6058640"/>
              <a:ext cx="107910" cy="1109560"/>
            </a:xfrm>
            <a:custGeom>
              <a:avLst/>
              <a:gdLst/>
              <a:ahLst/>
              <a:cxnLst/>
              <a:rect l="l" t="t" r="r" b="b"/>
              <a:pathLst>
                <a:path w="1548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47" y="15917"/>
                  </a:lnTo>
                  <a:lnTo>
                    <a:pt x="154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23" name="Google Shape;2323;p51"/>
            <p:cNvSpPr/>
            <p:nvPr/>
          </p:nvSpPr>
          <p:spPr>
            <a:xfrm rot="5400000" flipH="1">
              <a:off x="-144766" y="8783900"/>
              <a:ext cx="1108793" cy="1109560"/>
            </a:xfrm>
            <a:custGeom>
              <a:avLst/>
              <a:gdLst/>
              <a:ahLst/>
              <a:cxnLst/>
              <a:rect l="l" t="t" r="r" b="b"/>
              <a:pathLst>
                <a:path w="15906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05" y="15917"/>
                  </a:lnTo>
                  <a:lnTo>
                    <a:pt x="1590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24" name="Google Shape;2324;p51"/>
            <p:cNvSpPr/>
            <p:nvPr/>
          </p:nvSpPr>
          <p:spPr>
            <a:xfrm rot="5400000" flipH="1">
              <a:off x="-148496" y="8781007"/>
              <a:ext cx="1115346" cy="1115346"/>
            </a:xfrm>
            <a:custGeom>
              <a:avLst/>
              <a:gdLst/>
              <a:ahLst/>
              <a:cxnLst/>
              <a:rect l="l" t="t" r="r" b="b"/>
              <a:pathLst>
                <a:path w="16000" h="16000" extrusionOk="0">
                  <a:moveTo>
                    <a:pt x="84" y="1"/>
                  </a:moveTo>
                  <a:lnTo>
                    <a:pt x="0" y="84"/>
                  </a:lnTo>
                  <a:lnTo>
                    <a:pt x="15916" y="15999"/>
                  </a:lnTo>
                  <a:lnTo>
                    <a:pt x="16000" y="1590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25" name="Google Shape;2325;p51"/>
            <p:cNvSpPr/>
            <p:nvPr/>
          </p:nvSpPr>
          <p:spPr>
            <a:xfrm rot="5400000" flipH="1">
              <a:off x="137172" y="9074134"/>
              <a:ext cx="93759" cy="1567270"/>
            </a:xfrm>
            <a:custGeom>
              <a:avLst/>
              <a:gdLst/>
              <a:ahLst/>
              <a:cxnLst/>
              <a:rect l="l" t="t" r="r" b="b"/>
              <a:pathLst>
                <a:path w="1345" h="22483" extrusionOk="0">
                  <a:moveTo>
                    <a:pt x="132" y="0"/>
                  </a:moveTo>
                  <a:lnTo>
                    <a:pt x="0" y="13"/>
                  </a:lnTo>
                  <a:lnTo>
                    <a:pt x="1226" y="22483"/>
                  </a:lnTo>
                  <a:lnTo>
                    <a:pt x="1345" y="22471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26" name="Google Shape;2326;p51"/>
            <p:cNvSpPr/>
            <p:nvPr/>
          </p:nvSpPr>
          <p:spPr>
            <a:xfrm rot="5400000" flipH="1">
              <a:off x="52615" y="8986231"/>
              <a:ext cx="286086" cy="1545730"/>
            </a:xfrm>
            <a:custGeom>
              <a:avLst/>
              <a:gdLst/>
              <a:ahLst/>
              <a:cxnLst/>
              <a:rect l="l" t="t" r="r" b="b"/>
              <a:pathLst>
                <a:path w="4104" h="22174" extrusionOk="0">
                  <a:moveTo>
                    <a:pt x="119" y="1"/>
                  </a:moveTo>
                  <a:lnTo>
                    <a:pt x="0" y="25"/>
                  </a:lnTo>
                  <a:lnTo>
                    <a:pt x="3985" y="22174"/>
                  </a:lnTo>
                  <a:lnTo>
                    <a:pt x="4104" y="22150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27" name="Google Shape;2327;p51"/>
            <p:cNvSpPr/>
            <p:nvPr/>
          </p:nvSpPr>
          <p:spPr>
            <a:xfrm rot="5400000" flipH="1">
              <a:off x="-18279" y="8912827"/>
              <a:ext cx="475137" cy="1500140"/>
            </a:xfrm>
            <a:custGeom>
              <a:avLst/>
              <a:gdLst/>
              <a:ahLst/>
              <a:cxnLst/>
              <a:rect l="l" t="t" r="r" b="b"/>
              <a:pathLst>
                <a:path w="6816" h="21520" extrusionOk="0">
                  <a:moveTo>
                    <a:pt x="131" y="1"/>
                  </a:moveTo>
                  <a:lnTo>
                    <a:pt x="0" y="37"/>
                  </a:lnTo>
                  <a:lnTo>
                    <a:pt x="6697" y="21520"/>
                  </a:lnTo>
                  <a:lnTo>
                    <a:pt x="6816" y="21484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28" name="Google Shape;2328;p51"/>
            <p:cNvSpPr/>
            <p:nvPr/>
          </p:nvSpPr>
          <p:spPr>
            <a:xfrm rot="5400000" flipH="1">
              <a:off x="-73454" y="8853539"/>
              <a:ext cx="656799" cy="1432173"/>
            </a:xfrm>
            <a:custGeom>
              <a:avLst/>
              <a:gdLst/>
              <a:ahLst/>
              <a:cxnLst/>
              <a:rect l="l" t="t" r="r" b="b"/>
              <a:pathLst>
                <a:path w="9422" h="20545" extrusionOk="0">
                  <a:moveTo>
                    <a:pt x="119" y="1"/>
                  </a:moveTo>
                  <a:lnTo>
                    <a:pt x="0" y="48"/>
                  </a:lnTo>
                  <a:lnTo>
                    <a:pt x="9302" y="20544"/>
                  </a:lnTo>
                  <a:lnTo>
                    <a:pt x="9421" y="20485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29" name="Google Shape;2329;p51"/>
            <p:cNvSpPr/>
            <p:nvPr/>
          </p:nvSpPr>
          <p:spPr>
            <a:xfrm rot="5400000" flipH="1">
              <a:off x="-112387" y="8811261"/>
              <a:ext cx="828423" cy="1341761"/>
            </a:xfrm>
            <a:custGeom>
              <a:avLst/>
              <a:gdLst/>
              <a:ahLst/>
              <a:cxnLst/>
              <a:rect l="l" t="t" r="r" b="b"/>
              <a:pathLst>
                <a:path w="11884" h="19248" extrusionOk="0">
                  <a:moveTo>
                    <a:pt x="108" y="1"/>
                  </a:moveTo>
                  <a:lnTo>
                    <a:pt x="0" y="72"/>
                  </a:lnTo>
                  <a:lnTo>
                    <a:pt x="11765" y="19248"/>
                  </a:lnTo>
                  <a:lnTo>
                    <a:pt x="11884" y="1918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30" name="Google Shape;2330;p51"/>
            <p:cNvSpPr/>
            <p:nvPr/>
          </p:nvSpPr>
          <p:spPr>
            <a:xfrm rot="5400000" flipH="1">
              <a:off x="-133962" y="8785573"/>
              <a:ext cx="985966" cy="1230575"/>
            </a:xfrm>
            <a:custGeom>
              <a:avLst/>
              <a:gdLst/>
              <a:ahLst/>
              <a:cxnLst/>
              <a:rect l="l" t="t" r="r" b="b"/>
              <a:pathLst>
                <a:path w="14144" h="17653" extrusionOk="0">
                  <a:moveTo>
                    <a:pt x="95" y="0"/>
                  </a:moveTo>
                  <a:lnTo>
                    <a:pt x="0" y="84"/>
                  </a:lnTo>
                  <a:lnTo>
                    <a:pt x="14048" y="17653"/>
                  </a:lnTo>
                  <a:lnTo>
                    <a:pt x="14143" y="17581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31" name="Google Shape;2331;p51"/>
            <p:cNvSpPr/>
            <p:nvPr/>
          </p:nvSpPr>
          <p:spPr>
            <a:xfrm rot="5400000" flipH="1">
              <a:off x="-677964" y="9317105"/>
              <a:ext cx="1108793" cy="43150"/>
            </a:xfrm>
            <a:custGeom>
              <a:avLst/>
              <a:gdLst/>
              <a:ahLst/>
              <a:cxnLst/>
              <a:rect l="l" t="t" r="r" b="b"/>
              <a:pathLst>
                <a:path w="15906" h="619" extrusionOk="0">
                  <a:moveTo>
                    <a:pt x="1" y="0"/>
                  </a:moveTo>
                  <a:lnTo>
                    <a:pt x="1" y="619"/>
                  </a:lnTo>
                  <a:lnTo>
                    <a:pt x="15905" y="619"/>
                  </a:lnTo>
                  <a:lnTo>
                    <a:pt x="1590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32" name="Google Shape;2332;p51"/>
            <p:cNvSpPr/>
            <p:nvPr/>
          </p:nvSpPr>
          <p:spPr>
            <a:xfrm rot="5400000" flipH="1">
              <a:off x="-145150" y="9892999"/>
              <a:ext cx="1109560" cy="1109560"/>
            </a:xfrm>
            <a:custGeom>
              <a:avLst/>
              <a:gdLst/>
              <a:ahLst/>
              <a:cxnLst/>
              <a:rect l="l" t="t" r="r" b="b"/>
              <a:pathLst>
                <a:path w="15917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17" y="15917"/>
                  </a:lnTo>
                  <a:lnTo>
                    <a:pt x="1591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</p:grpSp>
      <p:grpSp>
        <p:nvGrpSpPr>
          <p:cNvPr id="2333" name="Google Shape;2333;p51"/>
          <p:cNvGrpSpPr/>
          <p:nvPr/>
        </p:nvGrpSpPr>
        <p:grpSpPr>
          <a:xfrm>
            <a:off x="7246221" y="-104650"/>
            <a:ext cx="2292611" cy="10455388"/>
            <a:chOff x="7047897" y="-111243"/>
            <a:chExt cx="2229864" cy="11113801"/>
          </a:xfrm>
        </p:grpSpPr>
        <p:sp>
          <p:nvSpPr>
            <p:cNvPr id="2334" name="Google Shape;2334;p51"/>
            <p:cNvSpPr/>
            <p:nvPr/>
          </p:nvSpPr>
          <p:spPr>
            <a:xfrm rot="-5400000">
              <a:off x="7058179" y="8783900"/>
              <a:ext cx="1108793" cy="1109560"/>
            </a:xfrm>
            <a:custGeom>
              <a:avLst/>
              <a:gdLst/>
              <a:ahLst/>
              <a:cxnLst/>
              <a:rect l="l" t="t" r="r" b="b"/>
              <a:pathLst>
                <a:path w="15906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05" y="15917"/>
                  </a:lnTo>
                  <a:lnTo>
                    <a:pt x="1590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35" name="Google Shape;2335;p51"/>
            <p:cNvSpPr/>
            <p:nvPr/>
          </p:nvSpPr>
          <p:spPr>
            <a:xfrm rot="-5400000">
              <a:off x="7055356" y="8781007"/>
              <a:ext cx="1115346" cy="1115346"/>
            </a:xfrm>
            <a:custGeom>
              <a:avLst/>
              <a:gdLst/>
              <a:ahLst/>
              <a:cxnLst/>
              <a:rect l="l" t="t" r="r" b="b"/>
              <a:pathLst>
                <a:path w="16000" h="16000" extrusionOk="0">
                  <a:moveTo>
                    <a:pt x="84" y="1"/>
                  </a:moveTo>
                  <a:lnTo>
                    <a:pt x="0" y="84"/>
                  </a:lnTo>
                  <a:lnTo>
                    <a:pt x="15916" y="15999"/>
                  </a:lnTo>
                  <a:lnTo>
                    <a:pt x="16000" y="1590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36" name="Google Shape;2336;p51"/>
            <p:cNvSpPr/>
            <p:nvPr/>
          </p:nvSpPr>
          <p:spPr>
            <a:xfrm rot="-5400000">
              <a:off x="7791275" y="9074134"/>
              <a:ext cx="93759" cy="1567270"/>
            </a:xfrm>
            <a:custGeom>
              <a:avLst/>
              <a:gdLst/>
              <a:ahLst/>
              <a:cxnLst/>
              <a:rect l="l" t="t" r="r" b="b"/>
              <a:pathLst>
                <a:path w="1345" h="22483" extrusionOk="0">
                  <a:moveTo>
                    <a:pt x="132" y="0"/>
                  </a:moveTo>
                  <a:lnTo>
                    <a:pt x="0" y="13"/>
                  </a:lnTo>
                  <a:lnTo>
                    <a:pt x="1226" y="22483"/>
                  </a:lnTo>
                  <a:lnTo>
                    <a:pt x="1345" y="22471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37" name="Google Shape;2337;p51"/>
            <p:cNvSpPr/>
            <p:nvPr/>
          </p:nvSpPr>
          <p:spPr>
            <a:xfrm rot="-5400000">
              <a:off x="7683505" y="8986231"/>
              <a:ext cx="286086" cy="1545730"/>
            </a:xfrm>
            <a:custGeom>
              <a:avLst/>
              <a:gdLst/>
              <a:ahLst/>
              <a:cxnLst/>
              <a:rect l="l" t="t" r="r" b="b"/>
              <a:pathLst>
                <a:path w="4104" h="22174" extrusionOk="0">
                  <a:moveTo>
                    <a:pt x="119" y="1"/>
                  </a:moveTo>
                  <a:lnTo>
                    <a:pt x="0" y="25"/>
                  </a:lnTo>
                  <a:lnTo>
                    <a:pt x="3985" y="22174"/>
                  </a:lnTo>
                  <a:lnTo>
                    <a:pt x="4104" y="22150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38" name="Google Shape;2338;p51"/>
            <p:cNvSpPr/>
            <p:nvPr/>
          </p:nvSpPr>
          <p:spPr>
            <a:xfrm rot="-5400000">
              <a:off x="7565348" y="8912827"/>
              <a:ext cx="475137" cy="1500140"/>
            </a:xfrm>
            <a:custGeom>
              <a:avLst/>
              <a:gdLst/>
              <a:ahLst/>
              <a:cxnLst/>
              <a:rect l="l" t="t" r="r" b="b"/>
              <a:pathLst>
                <a:path w="6816" h="21520" extrusionOk="0">
                  <a:moveTo>
                    <a:pt x="131" y="1"/>
                  </a:moveTo>
                  <a:lnTo>
                    <a:pt x="0" y="37"/>
                  </a:lnTo>
                  <a:lnTo>
                    <a:pt x="6697" y="21520"/>
                  </a:lnTo>
                  <a:lnTo>
                    <a:pt x="6816" y="21484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39" name="Google Shape;2339;p51"/>
            <p:cNvSpPr/>
            <p:nvPr/>
          </p:nvSpPr>
          <p:spPr>
            <a:xfrm rot="-5400000">
              <a:off x="7438861" y="8853539"/>
              <a:ext cx="656799" cy="1432173"/>
            </a:xfrm>
            <a:custGeom>
              <a:avLst/>
              <a:gdLst/>
              <a:ahLst/>
              <a:cxnLst/>
              <a:rect l="l" t="t" r="r" b="b"/>
              <a:pathLst>
                <a:path w="9422" h="20545" extrusionOk="0">
                  <a:moveTo>
                    <a:pt x="119" y="1"/>
                  </a:moveTo>
                  <a:lnTo>
                    <a:pt x="0" y="48"/>
                  </a:lnTo>
                  <a:lnTo>
                    <a:pt x="9302" y="20544"/>
                  </a:lnTo>
                  <a:lnTo>
                    <a:pt x="9421" y="20485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40" name="Google Shape;2340;p51"/>
            <p:cNvSpPr/>
            <p:nvPr/>
          </p:nvSpPr>
          <p:spPr>
            <a:xfrm rot="-5400000">
              <a:off x="7306170" y="8811261"/>
              <a:ext cx="828423" cy="1341761"/>
            </a:xfrm>
            <a:custGeom>
              <a:avLst/>
              <a:gdLst/>
              <a:ahLst/>
              <a:cxnLst/>
              <a:rect l="l" t="t" r="r" b="b"/>
              <a:pathLst>
                <a:path w="11884" h="19248" extrusionOk="0">
                  <a:moveTo>
                    <a:pt x="108" y="1"/>
                  </a:moveTo>
                  <a:lnTo>
                    <a:pt x="0" y="72"/>
                  </a:lnTo>
                  <a:lnTo>
                    <a:pt x="11765" y="19248"/>
                  </a:lnTo>
                  <a:lnTo>
                    <a:pt x="11884" y="1918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41" name="Google Shape;2341;p51"/>
            <p:cNvSpPr/>
            <p:nvPr/>
          </p:nvSpPr>
          <p:spPr>
            <a:xfrm rot="-5400000">
              <a:off x="7170202" y="8785573"/>
              <a:ext cx="985966" cy="1230575"/>
            </a:xfrm>
            <a:custGeom>
              <a:avLst/>
              <a:gdLst/>
              <a:ahLst/>
              <a:cxnLst/>
              <a:rect l="l" t="t" r="r" b="b"/>
              <a:pathLst>
                <a:path w="14144" h="17653" extrusionOk="0">
                  <a:moveTo>
                    <a:pt x="95" y="0"/>
                  </a:moveTo>
                  <a:lnTo>
                    <a:pt x="0" y="84"/>
                  </a:lnTo>
                  <a:lnTo>
                    <a:pt x="14048" y="17653"/>
                  </a:lnTo>
                  <a:lnTo>
                    <a:pt x="14143" y="17581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42" name="Google Shape;2342;p51"/>
            <p:cNvSpPr/>
            <p:nvPr/>
          </p:nvSpPr>
          <p:spPr>
            <a:xfrm rot="-5400000">
              <a:off x="7591377" y="9317105"/>
              <a:ext cx="1108793" cy="43150"/>
            </a:xfrm>
            <a:custGeom>
              <a:avLst/>
              <a:gdLst/>
              <a:ahLst/>
              <a:cxnLst/>
              <a:rect l="l" t="t" r="r" b="b"/>
              <a:pathLst>
                <a:path w="15906" h="619" extrusionOk="0">
                  <a:moveTo>
                    <a:pt x="1" y="0"/>
                  </a:moveTo>
                  <a:lnTo>
                    <a:pt x="1" y="619"/>
                  </a:lnTo>
                  <a:lnTo>
                    <a:pt x="15905" y="619"/>
                  </a:lnTo>
                  <a:lnTo>
                    <a:pt x="1590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43" name="Google Shape;2343;p51"/>
            <p:cNvSpPr/>
            <p:nvPr/>
          </p:nvSpPr>
          <p:spPr>
            <a:xfrm rot="-5400000">
              <a:off x="7057796" y="9892999"/>
              <a:ext cx="1109560" cy="1109560"/>
            </a:xfrm>
            <a:custGeom>
              <a:avLst/>
              <a:gdLst/>
              <a:ahLst/>
              <a:cxnLst/>
              <a:rect l="l" t="t" r="r" b="b"/>
              <a:pathLst>
                <a:path w="15917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17" y="15917"/>
                  </a:lnTo>
                  <a:lnTo>
                    <a:pt x="1591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44" name="Google Shape;2344;p51"/>
            <p:cNvSpPr/>
            <p:nvPr/>
          </p:nvSpPr>
          <p:spPr>
            <a:xfrm rot="-5400000">
              <a:off x="7058179" y="4344275"/>
              <a:ext cx="1108793" cy="1109560"/>
            </a:xfrm>
            <a:custGeom>
              <a:avLst/>
              <a:gdLst/>
              <a:ahLst/>
              <a:cxnLst/>
              <a:rect l="l" t="t" r="r" b="b"/>
              <a:pathLst>
                <a:path w="15906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05" y="15917"/>
                  </a:lnTo>
                  <a:lnTo>
                    <a:pt x="1590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45" name="Google Shape;2345;p51"/>
            <p:cNvSpPr/>
            <p:nvPr/>
          </p:nvSpPr>
          <p:spPr>
            <a:xfrm rot="-5400000">
              <a:off x="7055356" y="4341382"/>
              <a:ext cx="1115346" cy="1115346"/>
            </a:xfrm>
            <a:custGeom>
              <a:avLst/>
              <a:gdLst/>
              <a:ahLst/>
              <a:cxnLst/>
              <a:rect l="l" t="t" r="r" b="b"/>
              <a:pathLst>
                <a:path w="16000" h="16000" extrusionOk="0">
                  <a:moveTo>
                    <a:pt x="84" y="1"/>
                  </a:moveTo>
                  <a:lnTo>
                    <a:pt x="0" y="84"/>
                  </a:lnTo>
                  <a:lnTo>
                    <a:pt x="15916" y="15999"/>
                  </a:lnTo>
                  <a:lnTo>
                    <a:pt x="16000" y="1590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46" name="Google Shape;2346;p51"/>
            <p:cNvSpPr/>
            <p:nvPr/>
          </p:nvSpPr>
          <p:spPr>
            <a:xfrm rot="-5400000">
              <a:off x="7791275" y="4634509"/>
              <a:ext cx="93759" cy="1567270"/>
            </a:xfrm>
            <a:custGeom>
              <a:avLst/>
              <a:gdLst/>
              <a:ahLst/>
              <a:cxnLst/>
              <a:rect l="l" t="t" r="r" b="b"/>
              <a:pathLst>
                <a:path w="1345" h="22483" extrusionOk="0">
                  <a:moveTo>
                    <a:pt x="132" y="0"/>
                  </a:moveTo>
                  <a:lnTo>
                    <a:pt x="0" y="13"/>
                  </a:lnTo>
                  <a:lnTo>
                    <a:pt x="1226" y="22483"/>
                  </a:lnTo>
                  <a:lnTo>
                    <a:pt x="1345" y="22471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47" name="Google Shape;2347;p51"/>
            <p:cNvSpPr/>
            <p:nvPr/>
          </p:nvSpPr>
          <p:spPr>
            <a:xfrm rot="-5400000">
              <a:off x="7683505" y="4546606"/>
              <a:ext cx="286086" cy="1545730"/>
            </a:xfrm>
            <a:custGeom>
              <a:avLst/>
              <a:gdLst/>
              <a:ahLst/>
              <a:cxnLst/>
              <a:rect l="l" t="t" r="r" b="b"/>
              <a:pathLst>
                <a:path w="4104" h="22174" extrusionOk="0">
                  <a:moveTo>
                    <a:pt x="119" y="1"/>
                  </a:moveTo>
                  <a:lnTo>
                    <a:pt x="0" y="25"/>
                  </a:lnTo>
                  <a:lnTo>
                    <a:pt x="3985" y="22174"/>
                  </a:lnTo>
                  <a:lnTo>
                    <a:pt x="4104" y="22150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48" name="Google Shape;2348;p51"/>
            <p:cNvSpPr/>
            <p:nvPr/>
          </p:nvSpPr>
          <p:spPr>
            <a:xfrm rot="-5400000">
              <a:off x="7565348" y="4473202"/>
              <a:ext cx="475137" cy="1500140"/>
            </a:xfrm>
            <a:custGeom>
              <a:avLst/>
              <a:gdLst/>
              <a:ahLst/>
              <a:cxnLst/>
              <a:rect l="l" t="t" r="r" b="b"/>
              <a:pathLst>
                <a:path w="6816" h="21520" extrusionOk="0">
                  <a:moveTo>
                    <a:pt x="131" y="1"/>
                  </a:moveTo>
                  <a:lnTo>
                    <a:pt x="0" y="37"/>
                  </a:lnTo>
                  <a:lnTo>
                    <a:pt x="6697" y="21520"/>
                  </a:lnTo>
                  <a:lnTo>
                    <a:pt x="6816" y="21484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49" name="Google Shape;2349;p51"/>
            <p:cNvSpPr/>
            <p:nvPr/>
          </p:nvSpPr>
          <p:spPr>
            <a:xfrm rot="-5400000">
              <a:off x="7438861" y="4413914"/>
              <a:ext cx="656799" cy="1432173"/>
            </a:xfrm>
            <a:custGeom>
              <a:avLst/>
              <a:gdLst/>
              <a:ahLst/>
              <a:cxnLst/>
              <a:rect l="l" t="t" r="r" b="b"/>
              <a:pathLst>
                <a:path w="9422" h="20545" extrusionOk="0">
                  <a:moveTo>
                    <a:pt x="119" y="1"/>
                  </a:moveTo>
                  <a:lnTo>
                    <a:pt x="0" y="48"/>
                  </a:lnTo>
                  <a:lnTo>
                    <a:pt x="9302" y="20544"/>
                  </a:lnTo>
                  <a:lnTo>
                    <a:pt x="9421" y="20485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50" name="Google Shape;2350;p51"/>
            <p:cNvSpPr/>
            <p:nvPr/>
          </p:nvSpPr>
          <p:spPr>
            <a:xfrm rot="-5400000">
              <a:off x="7306170" y="4371636"/>
              <a:ext cx="828423" cy="1341761"/>
            </a:xfrm>
            <a:custGeom>
              <a:avLst/>
              <a:gdLst/>
              <a:ahLst/>
              <a:cxnLst/>
              <a:rect l="l" t="t" r="r" b="b"/>
              <a:pathLst>
                <a:path w="11884" h="19248" extrusionOk="0">
                  <a:moveTo>
                    <a:pt x="108" y="1"/>
                  </a:moveTo>
                  <a:lnTo>
                    <a:pt x="0" y="72"/>
                  </a:lnTo>
                  <a:lnTo>
                    <a:pt x="11765" y="19248"/>
                  </a:lnTo>
                  <a:lnTo>
                    <a:pt x="11884" y="1918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51" name="Google Shape;2351;p51"/>
            <p:cNvSpPr/>
            <p:nvPr/>
          </p:nvSpPr>
          <p:spPr>
            <a:xfrm rot="-5400000">
              <a:off x="7170202" y="4345948"/>
              <a:ext cx="985966" cy="1230575"/>
            </a:xfrm>
            <a:custGeom>
              <a:avLst/>
              <a:gdLst/>
              <a:ahLst/>
              <a:cxnLst/>
              <a:rect l="l" t="t" r="r" b="b"/>
              <a:pathLst>
                <a:path w="14144" h="17653" extrusionOk="0">
                  <a:moveTo>
                    <a:pt x="95" y="0"/>
                  </a:moveTo>
                  <a:lnTo>
                    <a:pt x="0" y="84"/>
                  </a:lnTo>
                  <a:lnTo>
                    <a:pt x="14048" y="17653"/>
                  </a:lnTo>
                  <a:lnTo>
                    <a:pt x="14143" y="17581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52" name="Google Shape;2352;p51"/>
            <p:cNvSpPr/>
            <p:nvPr/>
          </p:nvSpPr>
          <p:spPr>
            <a:xfrm rot="-5400000">
              <a:off x="7057796" y="6562856"/>
              <a:ext cx="1109560" cy="1109560"/>
            </a:xfrm>
            <a:custGeom>
              <a:avLst/>
              <a:gdLst/>
              <a:ahLst/>
              <a:cxnLst/>
              <a:rect l="l" t="t" r="r" b="b"/>
              <a:pathLst>
                <a:path w="15917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17" y="15917"/>
                  </a:lnTo>
                  <a:lnTo>
                    <a:pt x="1591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53" name="Google Shape;2353;p51"/>
            <p:cNvSpPr/>
            <p:nvPr/>
          </p:nvSpPr>
          <p:spPr>
            <a:xfrm rot="-5400000">
              <a:off x="7356360" y="6263529"/>
              <a:ext cx="511665" cy="1110327"/>
            </a:xfrm>
            <a:custGeom>
              <a:avLst/>
              <a:gdLst/>
              <a:ahLst/>
              <a:cxnLst/>
              <a:rect l="l" t="t" r="r" b="b"/>
              <a:pathLst>
                <a:path w="7340" h="15928" extrusionOk="0">
                  <a:moveTo>
                    <a:pt x="1" y="1"/>
                  </a:moveTo>
                  <a:lnTo>
                    <a:pt x="7340" y="15928"/>
                  </a:lnTo>
                  <a:lnTo>
                    <a:pt x="734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54" name="Google Shape;2354;p51"/>
            <p:cNvSpPr/>
            <p:nvPr/>
          </p:nvSpPr>
          <p:spPr>
            <a:xfrm rot="-5400000">
              <a:off x="7574023" y="6566589"/>
              <a:ext cx="597058" cy="589600"/>
            </a:xfrm>
            <a:custGeom>
              <a:avLst/>
              <a:gdLst/>
              <a:ahLst/>
              <a:cxnLst/>
              <a:rect l="l" t="t" r="r" b="b"/>
              <a:pathLst>
                <a:path w="8565" h="8458" extrusionOk="0">
                  <a:moveTo>
                    <a:pt x="8565" y="1"/>
                  </a:moveTo>
                  <a:cubicBezTo>
                    <a:pt x="3831" y="1"/>
                    <a:pt x="0" y="3783"/>
                    <a:pt x="0" y="8458"/>
                  </a:cubicBezTo>
                  <a:lnTo>
                    <a:pt x="8565" y="8458"/>
                  </a:lnTo>
                  <a:lnTo>
                    <a:pt x="856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55" name="Google Shape;2355;p51"/>
            <p:cNvSpPr/>
            <p:nvPr/>
          </p:nvSpPr>
          <p:spPr>
            <a:xfrm rot="-5400000">
              <a:off x="7058249" y="7671885"/>
              <a:ext cx="1108654" cy="1109560"/>
            </a:xfrm>
            <a:custGeom>
              <a:avLst/>
              <a:gdLst/>
              <a:ahLst/>
              <a:cxnLst/>
              <a:rect l="l" t="t" r="r" b="b"/>
              <a:pathLst>
                <a:path w="15904" h="15917" extrusionOk="0">
                  <a:moveTo>
                    <a:pt x="0" y="1"/>
                  </a:moveTo>
                  <a:lnTo>
                    <a:pt x="0" y="15917"/>
                  </a:lnTo>
                  <a:lnTo>
                    <a:pt x="15904" y="15917"/>
                  </a:lnTo>
                  <a:lnTo>
                    <a:pt x="1590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56" name="Google Shape;2356;p51"/>
            <p:cNvSpPr/>
            <p:nvPr/>
          </p:nvSpPr>
          <p:spPr>
            <a:xfrm rot="-5400000">
              <a:off x="7664819" y="7672342"/>
              <a:ext cx="502533" cy="502533"/>
            </a:xfrm>
            <a:custGeom>
              <a:avLst/>
              <a:gdLst/>
              <a:ahLst/>
              <a:cxnLst/>
              <a:rect l="l" t="t" r="r" b="b"/>
              <a:pathLst>
                <a:path w="7209" h="7209" extrusionOk="0">
                  <a:moveTo>
                    <a:pt x="0" y="0"/>
                  </a:moveTo>
                  <a:lnTo>
                    <a:pt x="0" y="7209"/>
                  </a:lnTo>
                  <a:lnTo>
                    <a:pt x="7209" y="7209"/>
                  </a:lnTo>
                  <a:lnTo>
                    <a:pt x="720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57" name="Google Shape;2357;p51"/>
            <p:cNvSpPr/>
            <p:nvPr/>
          </p:nvSpPr>
          <p:spPr>
            <a:xfrm rot="-5400000">
              <a:off x="7591377" y="4877480"/>
              <a:ext cx="1108793" cy="43150"/>
            </a:xfrm>
            <a:custGeom>
              <a:avLst/>
              <a:gdLst/>
              <a:ahLst/>
              <a:cxnLst/>
              <a:rect l="l" t="t" r="r" b="b"/>
              <a:pathLst>
                <a:path w="15906" h="619" extrusionOk="0">
                  <a:moveTo>
                    <a:pt x="1" y="0"/>
                  </a:moveTo>
                  <a:lnTo>
                    <a:pt x="1" y="619"/>
                  </a:lnTo>
                  <a:lnTo>
                    <a:pt x="15905" y="619"/>
                  </a:lnTo>
                  <a:lnTo>
                    <a:pt x="1590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58" name="Google Shape;2358;p51"/>
            <p:cNvSpPr/>
            <p:nvPr/>
          </p:nvSpPr>
          <p:spPr>
            <a:xfrm rot="-5400000">
              <a:off x="7057796" y="5453374"/>
              <a:ext cx="1109560" cy="1109560"/>
            </a:xfrm>
            <a:custGeom>
              <a:avLst/>
              <a:gdLst/>
              <a:ahLst/>
              <a:cxnLst/>
              <a:rect l="l" t="t" r="r" b="b"/>
              <a:pathLst>
                <a:path w="15917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17" y="15917"/>
                  </a:lnTo>
                  <a:lnTo>
                    <a:pt x="1591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59" name="Google Shape;2359;p51"/>
            <p:cNvSpPr/>
            <p:nvPr/>
          </p:nvSpPr>
          <p:spPr>
            <a:xfrm rot="-5400000">
              <a:off x="8170662" y="9751929"/>
              <a:ext cx="971060" cy="1243138"/>
            </a:xfrm>
            <a:custGeom>
              <a:avLst/>
              <a:gdLst/>
              <a:ahLst/>
              <a:cxnLst/>
              <a:rect l="l" t="t" r="r" b="b"/>
              <a:pathLst>
                <a:path w="13930" h="17833" extrusionOk="0">
                  <a:moveTo>
                    <a:pt x="107" y="1"/>
                  </a:moveTo>
                  <a:lnTo>
                    <a:pt x="0" y="72"/>
                  </a:lnTo>
                  <a:lnTo>
                    <a:pt x="13823" y="17832"/>
                  </a:lnTo>
                  <a:lnTo>
                    <a:pt x="13929" y="17761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60" name="Google Shape;2360;p51"/>
            <p:cNvSpPr/>
            <p:nvPr/>
          </p:nvSpPr>
          <p:spPr>
            <a:xfrm rot="-5400000">
              <a:off x="8195167" y="9615615"/>
              <a:ext cx="810170" cy="1351677"/>
            </a:xfrm>
            <a:custGeom>
              <a:avLst/>
              <a:gdLst/>
              <a:ahLst/>
              <a:cxnLst/>
              <a:rect l="l" t="t" r="r" b="b"/>
              <a:pathLst>
                <a:path w="11622" h="19390" extrusionOk="0">
                  <a:moveTo>
                    <a:pt x="107" y="0"/>
                  </a:moveTo>
                  <a:lnTo>
                    <a:pt x="1" y="59"/>
                  </a:lnTo>
                  <a:lnTo>
                    <a:pt x="11515" y="19389"/>
                  </a:lnTo>
                  <a:lnTo>
                    <a:pt x="11622" y="19329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61" name="Google Shape;2361;p51"/>
            <p:cNvSpPr/>
            <p:nvPr/>
          </p:nvSpPr>
          <p:spPr>
            <a:xfrm rot="-5400000">
              <a:off x="8235740" y="9482890"/>
              <a:ext cx="638613" cy="1440418"/>
            </a:xfrm>
            <a:custGeom>
              <a:avLst/>
              <a:gdLst/>
              <a:ahLst/>
              <a:cxnLst/>
              <a:rect l="l" t="t" r="r" b="b"/>
              <a:pathLst>
                <a:path w="9161" h="20663" extrusionOk="0">
                  <a:moveTo>
                    <a:pt x="120" y="0"/>
                  </a:moveTo>
                  <a:lnTo>
                    <a:pt x="1" y="48"/>
                  </a:lnTo>
                  <a:lnTo>
                    <a:pt x="9041" y="20662"/>
                  </a:lnTo>
                  <a:lnTo>
                    <a:pt x="9160" y="20614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62" name="Google Shape;2362;p51"/>
            <p:cNvSpPr/>
            <p:nvPr/>
          </p:nvSpPr>
          <p:spPr>
            <a:xfrm rot="-5400000">
              <a:off x="8292520" y="9356475"/>
              <a:ext cx="456182" cy="1505945"/>
            </a:xfrm>
            <a:custGeom>
              <a:avLst/>
              <a:gdLst/>
              <a:ahLst/>
              <a:cxnLst/>
              <a:rect l="l" t="t" r="r" b="b"/>
              <a:pathLst>
                <a:path w="6544" h="21603" extrusionOk="0">
                  <a:moveTo>
                    <a:pt x="120" y="0"/>
                  </a:moveTo>
                  <a:lnTo>
                    <a:pt x="1" y="36"/>
                  </a:lnTo>
                  <a:lnTo>
                    <a:pt x="6413" y="21602"/>
                  </a:lnTo>
                  <a:lnTo>
                    <a:pt x="6543" y="21567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63" name="Google Shape;2363;p51"/>
            <p:cNvSpPr/>
            <p:nvPr/>
          </p:nvSpPr>
          <p:spPr>
            <a:xfrm rot="-5400000">
              <a:off x="8365054" y="9239122"/>
              <a:ext cx="267129" cy="1548259"/>
            </a:xfrm>
            <a:custGeom>
              <a:avLst/>
              <a:gdLst/>
              <a:ahLst/>
              <a:cxnLst/>
              <a:rect l="l" t="t" r="r" b="b"/>
              <a:pathLst>
                <a:path w="3832" h="22210" extrusionOk="0">
                  <a:moveTo>
                    <a:pt x="132" y="1"/>
                  </a:moveTo>
                  <a:lnTo>
                    <a:pt x="1" y="13"/>
                  </a:lnTo>
                  <a:lnTo>
                    <a:pt x="3712" y="22210"/>
                  </a:lnTo>
                  <a:lnTo>
                    <a:pt x="3831" y="22197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64" name="Google Shape;2364;p51"/>
            <p:cNvSpPr/>
            <p:nvPr/>
          </p:nvSpPr>
          <p:spPr>
            <a:xfrm rot="-5400000">
              <a:off x="8451739" y="9130064"/>
              <a:ext cx="73893" cy="1568126"/>
            </a:xfrm>
            <a:custGeom>
              <a:avLst/>
              <a:gdLst/>
              <a:ahLst/>
              <a:cxnLst/>
              <a:rect l="l" t="t" r="r" b="b"/>
              <a:pathLst>
                <a:path w="1060" h="22495" extrusionOk="0">
                  <a:moveTo>
                    <a:pt x="0" y="0"/>
                  </a:moveTo>
                  <a:lnTo>
                    <a:pt x="928" y="22495"/>
                  </a:lnTo>
                  <a:lnTo>
                    <a:pt x="1059" y="22482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65" name="Google Shape;2365;p51"/>
            <p:cNvSpPr/>
            <p:nvPr/>
          </p:nvSpPr>
          <p:spPr>
            <a:xfrm rot="-5400000">
              <a:off x="8170662" y="5312304"/>
              <a:ext cx="971060" cy="1243138"/>
            </a:xfrm>
            <a:custGeom>
              <a:avLst/>
              <a:gdLst/>
              <a:ahLst/>
              <a:cxnLst/>
              <a:rect l="l" t="t" r="r" b="b"/>
              <a:pathLst>
                <a:path w="13930" h="17833" extrusionOk="0">
                  <a:moveTo>
                    <a:pt x="107" y="1"/>
                  </a:moveTo>
                  <a:lnTo>
                    <a:pt x="0" y="72"/>
                  </a:lnTo>
                  <a:lnTo>
                    <a:pt x="13823" y="17832"/>
                  </a:lnTo>
                  <a:lnTo>
                    <a:pt x="13929" y="17761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66" name="Google Shape;2366;p51"/>
            <p:cNvSpPr/>
            <p:nvPr/>
          </p:nvSpPr>
          <p:spPr>
            <a:xfrm rot="-5400000">
              <a:off x="8195167" y="5175990"/>
              <a:ext cx="810170" cy="1351677"/>
            </a:xfrm>
            <a:custGeom>
              <a:avLst/>
              <a:gdLst/>
              <a:ahLst/>
              <a:cxnLst/>
              <a:rect l="l" t="t" r="r" b="b"/>
              <a:pathLst>
                <a:path w="11622" h="19390" extrusionOk="0">
                  <a:moveTo>
                    <a:pt x="107" y="0"/>
                  </a:moveTo>
                  <a:lnTo>
                    <a:pt x="1" y="59"/>
                  </a:lnTo>
                  <a:lnTo>
                    <a:pt x="11515" y="19389"/>
                  </a:lnTo>
                  <a:lnTo>
                    <a:pt x="11622" y="19329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67" name="Google Shape;2367;p51"/>
            <p:cNvSpPr/>
            <p:nvPr/>
          </p:nvSpPr>
          <p:spPr>
            <a:xfrm rot="-5400000">
              <a:off x="8235740" y="5043265"/>
              <a:ext cx="638613" cy="1440418"/>
            </a:xfrm>
            <a:custGeom>
              <a:avLst/>
              <a:gdLst/>
              <a:ahLst/>
              <a:cxnLst/>
              <a:rect l="l" t="t" r="r" b="b"/>
              <a:pathLst>
                <a:path w="9161" h="20663" extrusionOk="0">
                  <a:moveTo>
                    <a:pt x="120" y="0"/>
                  </a:moveTo>
                  <a:lnTo>
                    <a:pt x="1" y="48"/>
                  </a:lnTo>
                  <a:lnTo>
                    <a:pt x="9041" y="20662"/>
                  </a:lnTo>
                  <a:lnTo>
                    <a:pt x="9160" y="20614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68" name="Google Shape;2368;p51"/>
            <p:cNvSpPr/>
            <p:nvPr/>
          </p:nvSpPr>
          <p:spPr>
            <a:xfrm rot="-5400000">
              <a:off x="8292520" y="4916850"/>
              <a:ext cx="456182" cy="1505945"/>
            </a:xfrm>
            <a:custGeom>
              <a:avLst/>
              <a:gdLst/>
              <a:ahLst/>
              <a:cxnLst/>
              <a:rect l="l" t="t" r="r" b="b"/>
              <a:pathLst>
                <a:path w="6544" h="21603" extrusionOk="0">
                  <a:moveTo>
                    <a:pt x="120" y="0"/>
                  </a:moveTo>
                  <a:lnTo>
                    <a:pt x="1" y="36"/>
                  </a:lnTo>
                  <a:lnTo>
                    <a:pt x="6413" y="21602"/>
                  </a:lnTo>
                  <a:lnTo>
                    <a:pt x="6543" y="21567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69" name="Google Shape;2369;p51"/>
            <p:cNvSpPr/>
            <p:nvPr/>
          </p:nvSpPr>
          <p:spPr>
            <a:xfrm rot="-5400000">
              <a:off x="8365054" y="4799497"/>
              <a:ext cx="267129" cy="1548259"/>
            </a:xfrm>
            <a:custGeom>
              <a:avLst/>
              <a:gdLst/>
              <a:ahLst/>
              <a:cxnLst/>
              <a:rect l="l" t="t" r="r" b="b"/>
              <a:pathLst>
                <a:path w="3832" h="22210" extrusionOk="0">
                  <a:moveTo>
                    <a:pt x="132" y="1"/>
                  </a:moveTo>
                  <a:lnTo>
                    <a:pt x="1" y="13"/>
                  </a:lnTo>
                  <a:lnTo>
                    <a:pt x="3712" y="22210"/>
                  </a:lnTo>
                  <a:lnTo>
                    <a:pt x="3831" y="22197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70" name="Google Shape;2370;p51"/>
            <p:cNvSpPr/>
            <p:nvPr/>
          </p:nvSpPr>
          <p:spPr>
            <a:xfrm rot="-5400000">
              <a:off x="8451739" y="4690439"/>
              <a:ext cx="73893" cy="1568126"/>
            </a:xfrm>
            <a:custGeom>
              <a:avLst/>
              <a:gdLst/>
              <a:ahLst/>
              <a:cxnLst/>
              <a:rect l="l" t="t" r="r" b="b"/>
              <a:pathLst>
                <a:path w="1060" h="22495" extrusionOk="0">
                  <a:moveTo>
                    <a:pt x="0" y="0"/>
                  </a:moveTo>
                  <a:lnTo>
                    <a:pt x="928" y="22495"/>
                  </a:lnTo>
                  <a:lnTo>
                    <a:pt x="1059" y="22482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71" name="Google Shape;2371;p51"/>
            <p:cNvSpPr/>
            <p:nvPr/>
          </p:nvSpPr>
          <p:spPr>
            <a:xfrm rot="-5400000">
              <a:off x="7058179" y="-108350"/>
              <a:ext cx="1108793" cy="1109560"/>
            </a:xfrm>
            <a:custGeom>
              <a:avLst/>
              <a:gdLst/>
              <a:ahLst/>
              <a:cxnLst/>
              <a:rect l="l" t="t" r="r" b="b"/>
              <a:pathLst>
                <a:path w="15906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05" y="15917"/>
                  </a:lnTo>
                  <a:lnTo>
                    <a:pt x="1590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72" name="Google Shape;2372;p51"/>
            <p:cNvSpPr/>
            <p:nvPr/>
          </p:nvSpPr>
          <p:spPr>
            <a:xfrm rot="-5400000">
              <a:off x="7055356" y="-111243"/>
              <a:ext cx="1115346" cy="1115346"/>
            </a:xfrm>
            <a:custGeom>
              <a:avLst/>
              <a:gdLst/>
              <a:ahLst/>
              <a:cxnLst/>
              <a:rect l="l" t="t" r="r" b="b"/>
              <a:pathLst>
                <a:path w="16000" h="16000" extrusionOk="0">
                  <a:moveTo>
                    <a:pt x="84" y="1"/>
                  </a:moveTo>
                  <a:lnTo>
                    <a:pt x="0" y="84"/>
                  </a:lnTo>
                  <a:lnTo>
                    <a:pt x="15916" y="15999"/>
                  </a:lnTo>
                  <a:lnTo>
                    <a:pt x="16000" y="1590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73" name="Google Shape;2373;p51"/>
            <p:cNvSpPr/>
            <p:nvPr/>
          </p:nvSpPr>
          <p:spPr>
            <a:xfrm rot="-5400000">
              <a:off x="7791275" y="181884"/>
              <a:ext cx="93759" cy="1567270"/>
            </a:xfrm>
            <a:custGeom>
              <a:avLst/>
              <a:gdLst/>
              <a:ahLst/>
              <a:cxnLst/>
              <a:rect l="l" t="t" r="r" b="b"/>
              <a:pathLst>
                <a:path w="1345" h="22483" extrusionOk="0">
                  <a:moveTo>
                    <a:pt x="132" y="0"/>
                  </a:moveTo>
                  <a:lnTo>
                    <a:pt x="0" y="13"/>
                  </a:lnTo>
                  <a:lnTo>
                    <a:pt x="1226" y="22483"/>
                  </a:lnTo>
                  <a:lnTo>
                    <a:pt x="1345" y="22471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74" name="Google Shape;2374;p51"/>
            <p:cNvSpPr/>
            <p:nvPr/>
          </p:nvSpPr>
          <p:spPr>
            <a:xfrm rot="-5400000">
              <a:off x="7683505" y="93981"/>
              <a:ext cx="286086" cy="1545730"/>
            </a:xfrm>
            <a:custGeom>
              <a:avLst/>
              <a:gdLst/>
              <a:ahLst/>
              <a:cxnLst/>
              <a:rect l="l" t="t" r="r" b="b"/>
              <a:pathLst>
                <a:path w="4104" h="22174" extrusionOk="0">
                  <a:moveTo>
                    <a:pt x="119" y="1"/>
                  </a:moveTo>
                  <a:lnTo>
                    <a:pt x="0" y="25"/>
                  </a:lnTo>
                  <a:lnTo>
                    <a:pt x="3985" y="22174"/>
                  </a:lnTo>
                  <a:lnTo>
                    <a:pt x="4104" y="22150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75" name="Google Shape;2375;p51"/>
            <p:cNvSpPr/>
            <p:nvPr/>
          </p:nvSpPr>
          <p:spPr>
            <a:xfrm rot="-5400000">
              <a:off x="7565348" y="20577"/>
              <a:ext cx="475137" cy="1500140"/>
            </a:xfrm>
            <a:custGeom>
              <a:avLst/>
              <a:gdLst/>
              <a:ahLst/>
              <a:cxnLst/>
              <a:rect l="l" t="t" r="r" b="b"/>
              <a:pathLst>
                <a:path w="6816" h="21520" extrusionOk="0">
                  <a:moveTo>
                    <a:pt x="131" y="1"/>
                  </a:moveTo>
                  <a:lnTo>
                    <a:pt x="0" y="37"/>
                  </a:lnTo>
                  <a:lnTo>
                    <a:pt x="6697" y="21520"/>
                  </a:lnTo>
                  <a:lnTo>
                    <a:pt x="6816" y="21484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76" name="Google Shape;2376;p51"/>
            <p:cNvSpPr/>
            <p:nvPr/>
          </p:nvSpPr>
          <p:spPr>
            <a:xfrm rot="-5400000">
              <a:off x="7438861" y="-38711"/>
              <a:ext cx="656799" cy="1432173"/>
            </a:xfrm>
            <a:custGeom>
              <a:avLst/>
              <a:gdLst/>
              <a:ahLst/>
              <a:cxnLst/>
              <a:rect l="l" t="t" r="r" b="b"/>
              <a:pathLst>
                <a:path w="9422" h="20545" extrusionOk="0">
                  <a:moveTo>
                    <a:pt x="119" y="1"/>
                  </a:moveTo>
                  <a:lnTo>
                    <a:pt x="0" y="48"/>
                  </a:lnTo>
                  <a:lnTo>
                    <a:pt x="9302" y="20544"/>
                  </a:lnTo>
                  <a:lnTo>
                    <a:pt x="9421" y="20485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77" name="Google Shape;2377;p51"/>
            <p:cNvSpPr/>
            <p:nvPr/>
          </p:nvSpPr>
          <p:spPr>
            <a:xfrm rot="-5400000">
              <a:off x="7306170" y="-80989"/>
              <a:ext cx="828423" cy="1341761"/>
            </a:xfrm>
            <a:custGeom>
              <a:avLst/>
              <a:gdLst/>
              <a:ahLst/>
              <a:cxnLst/>
              <a:rect l="l" t="t" r="r" b="b"/>
              <a:pathLst>
                <a:path w="11884" h="19248" extrusionOk="0">
                  <a:moveTo>
                    <a:pt x="108" y="1"/>
                  </a:moveTo>
                  <a:lnTo>
                    <a:pt x="0" y="72"/>
                  </a:lnTo>
                  <a:lnTo>
                    <a:pt x="11765" y="19248"/>
                  </a:lnTo>
                  <a:lnTo>
                    <a:pt x="11884" y="1918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78" name="Google Shape;2378;p51"/>
            <p:cNvSpPr/>
            <p:nvPr/>
          </p:nvSpPr>
          <p:spPr>
            <a:xfrm rot="-5400000">
              <a:off x="7170202" y="-106677"/>
              <a:ext cx="985966" cy="1230575"/>
            </a:xfrm>
            <a:custGeom>
              <a:avLst/>
              <a:gdLst/>
              <a:ahLst/>
              <a:cxnLst/>
              <a:rect l="l" t="t" r="r" b="b"/>
              <a:pathLst>
                <a:path w="14144" h="17653" extrusionOk="0">
                  <a:moveTo>
                    <a:pt x="95" y="0"/>
                  </a:moveTo>
                  <a:lnTo>
                    <a:pt x="0" y="84"/>
                  </a:lnTo>
                  <a:lnTo>
                    <a:pt x="14048" y="17653"/>
                  </a:lnTo>
                  <a:lnTo>
                    <a:pt x="14143" y="17581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79" name="Google Shape;2379;p51"/>
            <p:cNvSpPr/>
            <p:nvPr/>
          </p:nvSpPr>
          <p:spPr>
            <a:xfrm rot="-5400000">
              <a:off x="7057796" y="2110231"/>
              <a:ext cx="1109560" cy="1109560"/>
            </a:xfrm>
            <a:custGeom>
              <a:avLst/>
              <a:gdLst/>
              <a:ahLst/>
              <a:cxnLst/>
              <a:rect l="l" t="t" r="r" b="b"/>
              <a:pathLst>
                <a:path w="15917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17" y="15917"/>
                  </a:lnTo>
                  <a:lnTo>
                    <a:pt x="1591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80" name="Google Shape;2380;p51"/>
            <p:cNvSpPr/>
            <p:nvPr/>
          </p:nvSpPr>
          <p:spPr>
            <a:xfrm rot="-5400000">
              <a:off x="7356360" y="1810904"/>
              <a:ext cx="511665" cy="1110327"/>
            </a:xfrm>
            <a:custGeom>
              <a:avLst/>
              <a:gdLst/>
              <a:ahLst/>
              <a:cxnLst/>
              <a:rect l="l" t="t" r="r" b="b"/>
              <a:pathLst>
                <a:path w="7340" h="15928" extrusionOk="0">
                  <a:moveTo>
                    <a:pt x="1" y="1"/>
                  </a:moveTo>
                  <a:lnTo>
                    <a:pt x="7340" y="15928"/>
                  </a:lnTo>
                  <a:lnTo>
                    <a:pt x="734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81" name="Google Shape;2381;p51"/>
            <p:cNvSpPr/>
            <p:nvPr/>
          </p:nvSpPr>
          <p:spPr>
            <a:xfrm rot="-5400000">
              <a:off x="7574023" y="2113964"/>
              <a:ext cx="597058" cy="589600"/>
            </a:xfrm>
            <a:custGeom>
              <a:avLst/>
              <a:gdLst/>
              <a:ahLst/>
              <a:cxnLst/>
              <a:rect l="l" t="t" r="r" b="b"/>
              <a:pathLst>
                <a:path w="8565" h="8458" extrusionOk="0">
                  <a:moveTo>
                    <a:pt x="8565" y="1"/>
                  </a:moveTo>
                  <a:cubicBezTo>
                    <a:pt x="3831" y="1"/>
                    <a:pt x="0" y="3783"/>
                    <a:pt x="0" y="8458"/>
                  </a:cubicBezTo>
                  <a:lnTo>
                    <a:pt x="8565" y="8458"/>
                  </a:lnTo>
                  <a:lnTo>
                    <a:pt x="856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82" name="Google Shape;2382;p51"/>
            <p:cNvSpPr/>
            <p:nvPr/>
          </p:nvSpPr>
          <p:spPr>
            <a:xfrm rot="-5400000">
              <a:off x="7058249" y="3219260"/>
              <a:ext cx="1108654" cy="1109560"/>
            </a:xfrm>
            <a:custGeom>
              <a:avLst/>
              <a:gdLst/>
              <a:ahLst/>
              <a:cxnLst/>
              <a:rect l="l" t="t" r="r" b="b"/>
              <a:pathLst>
                <a:path w="15904" h="15917" extrusionOk="0">
                  <a:moveTo>
                    <a:pt x="0" y="1"/>
                  </a:moveTo>
                  <a:lnTo>
                    <a:pt x="0" y="15917"/>
                  </a:lnTo>
                  <a:lnTo>
                    <a:pt x="15904" y="15917"/>
                  </a:lnTo>
                  <a:lnTo>
                    <a:pt x="1590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83" name="Google Shape;2383;p51"/>
            <p:cNvSpPr/>
            <p:nvPr/>
          </p:nvSpPr>
          <p:spPr>
            <a:xfrm rot="-5400000">
              <a:off x="7664819" y="3219717"/>
              <a:ext cx="502533" cy="502533"/>
            </a:xfrm>
            <a:custGeom>
              <a:avLst/>
              <a:gdLst/>
              <a:ahLst/>
              <a:cxnLst/>
              <a:rect l="l" t="t" r="r" b="b"/>
              <a:pathLst>
                <a:path w="7209" h="7209" extrusionOk="0">
                  <a:moveTo>
                    <a:pt x="0" y="0"/>
                  </a:moveTo>
                  <a:lnTo>
                    <a:pt x="0" y="7209"/>
                  </a:lnTo>
                  <a:lnTo>
                    <a:pt x="7209" y="7209"/>
                  </a:lnTo>
                  <a:lnTo>
                    <a:pt x="720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84" name="Google Shape;2384;p51"/>
            <p:cNvSpPr/>
            <p:nvPr/>
          </p:nvSpPr>
          <p:spPr>
            <a:xfrm rot="-5400000">
              <a:off x="7591377" y="424855"/>
              <a:ext cx="1108793" cy="43150"/>
            </a:xfrm>
            <a:custGeom>
              <a:avLst/>
              <a:gdLst/>
              <a:ahLst/>
              <a:cxnLst/>
              <a:rect l="l" t="t" r="r" b="b"/>
              <a:pathLst>
                <a:path w="15906" h="619" extrusionOk="0">
                  <a:moveTo>
                    <a:pt x="1" y="0"/>
                  </a:moveTo>
                  <a:lnTo>
                    <a:pt x="1" y="619"/>
                  </a:lnTo>
                  <a:lnTo>
                    <a:pt x="15905" y="619"/>
                  </a:lnTo>
                  <a:lnTo>
                    <a:pt x="1590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85" name="Google Shape;2385;p51"/>
            <p:cNvSpPr/>
            <p:nvPr/>
          </p:nvSpPr>
          <p:spPr>
            <a:xfrm rot="-5400000">
              <a:off x="7057796" y="1000749"/>
              <a:ext cx="1109560" cy="1109560"/>
            </a:xfrm>
            <a:custGeom>
              <a:avLst/>
              <a:gdLst/>
              <a:ahLst/>
              <a:cxnLst/>
              <a:rect l="l" t="t" r="r" b="b"/>
              <a:pathLst>
                <a:path w="15917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17" y="15917"/>
                  </a:lnTo>
                  <a:lnTo>
                    <a:pt x="1591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1">
    <p:bg>
      <p:bgPr>
        <a:noFill/>
        <a:effectLst/>
      </p:bgPr>
    </p:bg>
    <p:spTree>
      <p:nvGrpSpPr>
        <p:cNvPr id="1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7" name="Google Shape;2387;p52"/>
          <p:cNvGrpSpPr/>
          <p:nvPr/>
        </p:nvGrpSpPr>
        <p:grpSpPr>
          <a:xfrm>
            <a:off x="-1982045" y="-1133628"/>
            <a:ext cx="11736968" cy="11637337"/>
            <a:chOff x="-1927799" y="-1205019"/>
            <a:chExt cx="11415736" cy="12370181"/>
          </a:xfrm>
        </p:grpSpPr>
        <p:sp>
          <p:nvSpPr>
            <p:cNvPr id="2388" name="Google Shape;2388;p52"/>
            <p:cNvSpPr/>
            <p:nvPr/>
          </p:nvSpPr>
          <p:spPr>
            <a:xfrm rot="5400000" flipH="1">
              <a:off x="3772160" y="9233358"/>
              <a:ext cx="1889395" cy="1889395"/>
            </a:xfrm>
            <a:custGeom>
              <a:avLst/>
              <a:gdLst/>
              <a:ahLst/>
              <a:cxnLst/>
              <a:rect l="l" t="t" r="r" b="b"/>
              <a:pathLst>
                <a:path w="15905" h="15905" extrusionOk="0">
                  <a:moveTo>
                    <a:pt x="0" y="1"/>
                  </a:moveTo>
                  <a:lnTo>
                    <a:pt x="0" y="15904"/>
                  </a:lnTo>
                  <a:lnTo>
                    <a:pt x="15905" y="15904"/>
                  </a:lnTo>
                  <a:lnTo>
                    <a:pt x="1590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89" name="Google Shape;2389;p52"/>
            <p:cNvSpPr/>
            <p:nvPr/>
          </p:nvSpPr>
          <p:spPr>
            <a:xfrm rot="5400000" flipH="1">
              <a:off x="4891304" y="8771255"/>
              <a:ext cx="14255" cy="1526246"/>
            </a:xfrm>
            <a:custGeom>
              <a:avLst/>
              <a:gdLst/>
              <a:ahLst/>
              <a:cxnLst/>
              <a:rect l="l" t="t" r="r" b="b"/>
              <a:pathLst>
                <a:path w="120" h="12848" extrusionOk="0">
                  <a:moveTo>
                    <a:pt x="0" y="1"/>
                  </a:moveTo>
                  <a:lnTo>
                    <a:pt x="0" y="12848"/>
                  </a:lnTo>
                  <a:lnTo>
                    <a:pt x="119" y="12848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90" name="Google Shape;2390;p52"/>
            <p:cNvSpPr/>
            <p:nvPr/>
          </p:nvSpPr>
          <p:spPr>
            <a:xfrm rot="5400000" flipH="1">
              <a:off x="3367315" y="10351790"/>
              <a:ext cx="1526246" cy="15681"/>
            </a:xfrm>
            <a:custGeom>
              <a:avLst/>
              <a:gdLst/>
              <a:ahLst/>
              <a:cxnLst/>
              <a:rect l="l" t="t" r="r" b="b"/>
              <a:pathLst>
                <a:path w="12848" h="132" extrusionOk="0">
                  <a:moveTo>
                    <a:pt x="0" y="1"/>
                  </a:moveTo>
                  <a:lnTo>
                    <a:pt x="0" y="131"/>
                  </a:lnTo>
                  <a:lnTo>
                    <a:pt x="12847" y="131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91" name="Google Shape;2391;p52"/>
            <p:cNvSpPr/>
            <p:nvPr/>
          </p:nvSpPr>
          <p:spPr>
            <a:xfrm rot="5400000" flipH="1">
              <a:off x="4200347" y="9665822"/>
              <a:ext cx="1033020" cy="1889395"/>
            </a:xfrm>
            <a:custGeom>
              <a:avLst/>
              <a:gdLst/>
              <a:ahLst/>
              <a:cxnLst/>
              <a:rect l="l" t="t" r="r" b="b"/>
              <a:pathLst>
                <a:path w="8696" h="15905" extrusionOk="0">
                  <a:moveTo>
                    <a:pt x="36" y="1"/>
                  </a:moveTo>
                  <a:cubicBezTo>
                    <a:pt x="36" y="1"/>
                    <a:pt x="1" y="15869"/>
                    <a:pt x="36" y="15904"/>
                  </a:cubicBezTo>
                  <a:lnTo>
                    <a:pt x="8601" y="24"/>
                  </a:lnTo>
                  <a:lnTo>
                    <a:pt x="869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92" name="Google Shape;2392;p52"/>
            <p:cNvSpPr/>
            <p:nvPr/>
          </p:nvSpPr>
          <p:spPr>
            <a:xfrm rot="5400000" flipH="1">
              <a:off x="5662148" y="9232645"/>
              <a:ext cx="1889395" cy="1890820"/>
            </a:xfrm>
            <a:custGeom>
              <a:avLst/>
              <a:gdLst/>
              <a:ahLst/>
              <a:cxnLst/>
              <a:rect l="l" t="t" r="r" b="b"/>
              <a:pathLst>
                <a:path w="15905" h="15917" extrusionOk="0">
                  <a:moveTo>
                    <a:pt x="0" y="1"/>
                  </a:moveTo>
                  <a:lnTo>
                    <a:pt x="0" y="15917"/>
                  </a:lnTo>
                  <a:lnTo>
                    <a:pt x="15905" y="15917"/>
                  </a:lnTo>
                  <a:lnTo>
                    <a:pt x="1590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93" name="Google Shape;2393;p52"/>
            <p:cNvSpPr/>
            <p:nvPr/>
          </p:nvSpPr>
          <p:spPr>
            <a:xfrm rot="5400000" flipH="1">
              <a:off x="6096691" y="9667188"/>
              <a:ext cx="1020309" cy="1890820"/>
            </a:xfrm>
            <a:custGeom>
              <a:avLst/>
              <a:gdLst/>
              <a:ahLst/>
              <a:cxnLst/>
              <a:rect l="l" t="t" r="r" b="b"/>
              <a:pathLst>
                <a:path w="8589" h="15917" extrusionOk="0">
                  <a:moveTo>
                    <a:pt x="0" y="1"/>
                  </a:moveTo>
                  <a:lnTo>
                    <a:pt x="0" y="15917"/>
                  </a:lnTo>
                  <a:lnTo>
                    <a:pt x="8589" y="15917"/>
                  </a:lnTo>
                  <a:lnTo>
                    <a:pt x="85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94" name="Google Shape;2394;p52"/>
            <p:cNvSpPr/>
            <p:nvPr/>
          </p:nvSpPr>
          <p:spPr>
            <a:xfrm rot="5400000" flipH="1">
              <a:off x="4632099" y="10093297"/>
              <a:ext cx="1028743" cy="1030169"/>
            </a:xfrm>
            <a:custGeom>
              <a:avLst/>
              <a:gdLst/>
              <a:ahLst/>
              <a:cxnLst/>
              <a:rect l="l" t="t" r="r" b="b"/>
              <a:pathLst>
                <a:path w="8660" h="8672" extrusionOk="0">
                  <a:moveTo>
                    <a:pt x="0" y="1"/>
                  </a:moveTo>
                  <a:lnTo>
                    <a:pt x="0" y="8672"/>
                  </a:lnTo>
                  <a:lnTo>
                    <a:pt x="60" y="8672"/>
                  </a:lnTo>
                  <a:cubicBezTo>
                    <a:pt x="4806" y="8672"/>
                    <a:pt x="8660" y="4830"/>
                    <a:pt x="8660" y="72"/>
                  </a:cubicBezTo>
                  <a:lnTo>
                    <a:pt x="866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95" name="Google Shape;2395;p52"/>
            <p:cNvSpPr/>
            <p:nvPr/>
          </p:nvSpPr>
          <p:spPr>
            <a:xfrm rot="5400000" flipH="1">
              <a:off x="5653001" y="10102444"/>
              <a:ext cx="1028743" cy="1011875"/>
            </a:xfrm>
            <a:custGeom>
              <a:avLst/>
              <a:gdLst/>
              <a:ahLst/>
              <a:cxnLst/>
              <a:rect l="l" t="t" r="r" b="b"/>
              <a:pathLst>
                <a:path w="8660" h="8518" extrusionOk="0">
                  <a:moveTo>
                    <a:pt x="0" y="1"/>
                  </a:moveTo>
                  <a:lnTo>
                    <a:pt x="0" y="8518"/>
                  </a:lnTo>
                  <a:lnTo>
                    <a:pt x="8660" y="8518"/>
                  </a:lnTo>
                  <a:cubicBezTo>
                    <a:pt x="8612" y="3807"/>
                    <a:pt x="4782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96" name="Google Shape;2396;p52"/>
            <p:cNvSpPr/>
            <p:nvPr/>
          </p:nvSpPr>
          <p:spPr>
            <a:xfrm rot="5400000" flipH="1">
              <a:off x="4941434" y="10402633"/>
              <a:ext cx="1013300" cy="426940"/>
            </a:xfrm>
            <a:custGeom>
              <a:avLst/>
              <a:gdLst/>
              <a:ahLst/>
              <a:cxnLst/>
              <a:rect l="l" t="t" r="r" b="b"/>
              <a:pathLst>
                <a:path w="8530" h="3594" extrusionOk="0">
                  <a:moveTo>
                    <a:pt x="0" y="1"/>
                  </a:moveTo>
                  <a:lnTo>
                    <a:pt x="0" y="3593"/>
                  </a:lnTo>
                  <a:lnTo>
                    <a:pt x="853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97" name="Google Shape;2397;p52"/>
            <p:cNvSpPr/>
            <p:nvPr/>
          </p:nvSpPr>
          <p:spPr>
            <a:xfrm rot="5400000" flipH="1">
              <a:off x="7296436" y="9383096"/>
              <a:ext cx="197908" cy="34093"/>
            </a:xfrm>
            <a:custGeom>
              <a:avLst/>
              <a:gdLst/>
              <a:ahLst/>
              <a:cxnLst/>
              <a:rect l="l" t="t" r="r" b="b"/>
              <a:pathLst>
                <a:path w="1666" h="287" extrusionOk="0">
                  <a:moveTo>
                    <a:pt x="0" y="1"/>
                  </a:moveTo>
                  <a:lnTo>
                    <a:pt x="0" y="286"/>
                  </a:lnTo>
                  <a:lnTo>
                    <a:pt x="1666" y="286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98" name="Google Shape;2398;p52"/>
            <p:cNvSpPr/>
            <p:nvPr/>
          </p:nvSpPr>
          <p:spPr>
            <a:xfrm rot="5400000" flipH="1">
              <a:off x="7214469" y="9383096"/>
              <a:ext cx="197908" cy="34093"/>
            </a:xfrm>
            <a:custGeom>
              <a:avLst/>
              <a:gdLst/>
              <a:ahLst/>
              <a:cxnLst/>
              <a:rect l="l" t="t" r="r" b="b"/>
              <a:pathLst>
                <a:path w="1666" h="287" extrusionOk="0">
                  <a:moveTo>
                    <a:pt x="0" y="1"/>
                  </a:moveTo>
                  <a:lnTo>
                    <a:pt x="0" y="286"/>
                  </a:lnTo>
                  <a:lnTo>
                    <a:pt x="1666" y="286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399" name="Google Shape;2399;p52"/>
            <p:cNvSpPr/>
            <p:nvPr/>
          </p:nvSpPr>
          <p:spPr>
            <a:xfrm rot="5400000" flipH="1">
              <a:off x="7133869" y="9383156"/>
              <a:ext cx="197908" cy="33975"/>
            </a:xfrm>
            <a:custGeom>
              <a:avLst/>
              <a:gdLst/>
              <a:ahLst/>
              <a:cxnLst/>
              <a:rect l="l" t="t" r="r" b="b"/>
              <a:pathLst>
                <a:path w="1666" h="286" extrusionOk="0">
                  <a:moveTo>
                    <a:pt x="0" y="0"/>
                  </a:moveTo>
                  <a:lnTo>
                    <a:pt x="0" y="286"/>
                  </a:lnTo>
                  <a:lnTo>
                    <a:pt x="1666" y="286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00" name="Google Shape;2400;p52"/>
            <p:cNvSpPr/>
            <p:nvPr/>
          </p:nvSpPr>
          <p:spPr>
            <a:xfrm rot="5400000" flipH="1">
              <a:off x="7051902" y="9383156"/>
              <a:ext cx="197908" cy="33975"/>
            </a:xfrm>
            <a:custGeom>
              <a:avLst/>
              <a:gdLst/>
              <a:ahLst/>
              <a:cxnLst/>
              <a:rect l="l" t="t" r="r" b="b"/>
              <a:pathLst>
                <a:path w="1666" h="286" extrusionOk="0">
                  <a:moveTo>
                    <a:pt x="0" y="0"/>
                  </a:moveTo>
                  <a:lnTo>
                    <a:pt x="0" y="286"/>
                  </a:lnTo>
                  <a:lnTo>
                    <a:pt x="1666" y="286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01" name="Google Shape;2401;p52"/>
            <p:cNvSpPr/>
            <p:nvPr/>
          </p:nvSpPr>
          <p:spPr>
            <a:xfrm rot="5400000" flipH="1">
              <a:off x="6971420" y="9383096"/>
              <a:ext cx="197908" cy="34093"/>
            </a:xfrm>
            <a:custGeom>
              <a:avLst/>
              <a:gdLst/>
              <a:ahLst/>
              <a:cxnLst/>
              <a:rect l="l" t="t" r="r" b="b"/>
              <a:pathLst>
                <a:path w="1666" h="287" extrusionOk="0">
                  <a:moveTo>
                    <a:pt x="0" y="1"/>
                  </a:moveTo>
                  <a:lnTo>
                    <a:pt x="0" y="286"/>
                  </a:lnTo>
                  <a:lnTo>
                    <a:pt x="1666" y="286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02" name="Google Shape;2402;p52"/>
            <p:cNvSpPr/>
            <p:nvPr/>
          </p:nvSpPr>
          <p:spPr>
            <a:xfrm rot="5400000" flipH="1">
              <a:off x="6889453" y="9383096"/>
              <a:ext cx="197908" cy="34093"/>
            </a:xfrm>
            <a:custGeom>
              <a:avLst/>
              <a:gdLst/>
              <a:ahLst/>
              <a:cxnLst/>
              <a:rect l="l" t="t" r="r" b="b"/>
              <a:pathLst>
                <a:path w="1666" h="287" extrusionOk="0">
                  <a:moveTo>
                    <a:pt x="0" y="1"/>
                  </a:moveTo>
                  <a:lnTo>
                    <a:pt x="0" y="286"/>
                  </a:lnTo>
                  <a:lnTo>
                    <a:pt x="1666" y="286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03" name="Google Shape;2403;p52"/>
            <p:cNvSpPr/>
            <p:nvPr/>
          </p:nvSpPr>
          <p:spPr>
            <a:xfrm rot="5400000" flipH="1">
              <a:off x="7047685" y="11081710"/>
              <a:ext cx="83511" cy="83392"/>
            </a:xfrm>
            <a:custGeom>
              <a:avLst/>
              <a:gdLst/>
              <a:ahLst/>
              <a:cxnLst/>
              <a:rect l="l" t="t" r="r" b="b"/>
              <a:pathLst>
                <a:path w="703" h="702" extrusionOk="0">
                  <a:moveTo>
                    <a:pt x="357" y="1"/>
                  </a:moveTo>
                  <a:cubicBezTo>
                    <a:pt x="155" y="1"/>
                    <a:pt x="0" y="155"/>
                    <a:pt x="0" y="345"/>
                  </a:cubicBezTo>
                  <a:cubicBezTo>
                    <a:pt x="0" y="548"/>
                    <a:pt x="155" y="702"/>
                    <a:pt x="357" y="702"/>
                  </a:cubicBezTo>
                  <a:cubicBezTo>
                    <a:pt x="548" y="702"/>
                    <a:pt x="703" y="548"/>
                    <a:pt x="703" y="345"/>
                  </a:cubicBezTo>
                  <a:cubicBezTo>
                    <a:pt x="703" y="155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04" name="Google Shape;2404;p52"/>
            <p:cNvSpPr/>
            <p:nvPr/>
          </p:nvSpPr>
          <p:spPr>
            <a:xfrm rot="5400000" flipH="1">
              <a:off x="7345082" y="10895859"/>
              <a:ext cx="83511" cy="82086"/>
            </a:xfrm>
            <a:custGeom>
              <a:avLst/>
              <a:gdLst/>
              <a:ahLst/>
              <a:cxnLst/>
              <a:rect l="l" t="t" r="r" b="b"/>
              <a:pathLst>
                <a:path w="703" h="691" extrusionOk="0">
                  <a:moveTo>
                    <a:pt x="346" y="1"/>
                  </a:moveTo>
                  <a:cubicBezTo>
                    <a:pt x="156" y="1"/>
                    <a:pt x="1" y="155"/>
                    <a:pt x="1" y="345"/>
                  </a:cubicBezTo>
                  <a:cubicBezTo>
                    <a:pt x="1" y="535"/>
                    <a:pt x="156" y="690"/>
                    <a:pt x="346" y="690"/>
                  </a:cubicBezTo>
                  <a:cubicBezTo>
                    <a:pt x="536" y="690"/>
                    <a:pt x="703" y="535"/>
                    <a:pt x="703" y="345"/>
                  </a:cubicBezTo>
                  <a:cubicBezTo>
                    <a:pt x="703" y="155"/>
                    <a:pt x="536" y="1"/>
                    <a:pt x="34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05" name="Google Shape;2405;p52"/>
            <p:cNvSpPr/>
            <p:nvPr/>
          </p:nvSpPr>
          <p:spPr>
            <a:xfrm rot="5400000" flipH="1">
              <a:off x="3894397" y="9328749"/>
              <a:ext cx="445234" cy="443809"/>
            </a:xfrm>
            <a:custGeom>
              <a:avLst/>
              <a:gdLst/>
              <a:ahLst/>
              <a:cxnLst/>
              <a:rect l="l" t="t" r="r" b="b"/>
              <a:pathLst>
                <a:path w="3748" h="3736" extrusionOk="0">
                  <a:moveTo>
                    <a:pt x="1" y="1"/>
                  </a:moveTo>
                  <a:lnTo>
                    <a:pt x="1" y="3736"/>
                  </a:lnTo>
                  <a:lnTo>
                    <a:pt x="3747" y="3736"/>
                  </a:lnTo>
                  <a:lnTo>
                    <a:pt x="374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06" name="Google Shape;2406;p52"/>
            <p:cNvSpPr/>
            <p:nvPr/>
          </p:nvSpPr>
          <p:spPr>
            <a:xfrm rot="5400000" flipH="1">
              <a:off x="1899158" y="9232645"/>
              <a:ext cx="1889395" cy="1890820"/>
            </a:xfrm>
            <a:custGeom>
              <a:avLst/>
              <a:gdLst/>
              <a:ahLst/>
              <a:cxnLst/>
              <a:rect l="l" t="t" r="r" b="b"/>
              <a:pathLst>
                <a:path w="15905" h="15917" extrusionOk="0">
                  <a:moveTo>
                    <a:pt x="0" y="1"/>
                  </a:moveTo>
                  <a:lnTo>
                    <a:pt x="0" y="15916"/>
                  </a:lnTo>
                  <a:lnTo>
                    <a:pt x="15905" y="15916"/>
                  </a:lnTo>
                  <a:lnTo>
                    <a:pt x="15905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07" name="Google Shape;2407;p52"/>
            <p:cNvSpPr/>
            <p:nvPr/>
          </p:nvSpPr>
          <p:spPr>
            <a:xfrm rot="5400000" flipH="1">
              <a:off x="1747935" y="10015488"/>
              <a:ext cx="1889395" cy="325135"/>
            </a:xfrm>
            <a:custGeom>
              <a:avLst/>
              <a:gdLst/>
              <a:ahLst/>
              <a:cxnLst/>
              <a:rect l="l" t="t" r="r" b="b"/>
              <a:pathLst>
                <a:path w="15905" h="2737" extrusionOk="0">
                  <a:moveTo>
                    <a:pt x="0" y="1"/>
                  </a:moveTo>
                  <a:lnTo>
                    <a:pt x="0" y="2737"/>
                  </a:lnTo>
                  <a:lnTo>
                    <a:pt x="13180" y="2737"/>
                  </a:lnTo>
                  <a:cubicBezTo>
                    <a:pt x="14691" y="2737"/>
                    <a:pt x="15905" y="1511"/>
                    <a:pt x="1590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08" name="Google Shape;2408;p52"/>
            <p:cNvSpPr/>
            <p:nvPr/>
          </p:nvSpPr>
          <p:spPr>
            <a:xfrm rot="5400000" flipH="1">
              <a:off x="2214968" y="10016260"/>
              <a:ext cx="1889395" cy="323591"/>
            </a:xfrm>
            <a:custGeom>
              <a:avLst/>
              <a:gdLst/>
              <a:ahLst/>
              <a:cxnLst/>
              <a:rect l="l" t="t" r="r" b="b"/>
              <a:pathLst>
                <a:path w="15905" h="2724" extrusionOk="0">
                  <a:moveTo>
                    <a:pt x="0" y="0"/>
                  </a:moveTo>
                  <a:lnTo>
                    <a:pt x="0" y="2724"/>
                  </a:lnTo>
                  <a:lnTo>
                    <a:pt x="13180" y="2724"/>
                  </a:lnTo>
                  <a:cubicBezTo>
                    <a:pt x="14691" y="2724"/>
                    <a:pt x="15905" y="1499"/>
                    <a:pt x="1590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09" name="Google Shape;2409;p52"/>
            <p:cNvSpPr/>
            <p:nvPr/>
          </p:nvSpPr>
          <p:spPr>
            <a:xfrm rot="5400000" flipH="1">
              <a:off x="2682001" y="10015488"/>
              <a:ext cx="1889395" cy="325135"/>
            </a:xfrm>
            <a:custGeom>
              <a:avLst/>
              <a:gdLst/>
              <a:ahLst/>
              <a:cxnLst/>
              <a:rect l="l" t="t" r="r" b="b"/>
              <a:pathLst>
                <a:path w="15905" h="2737" extrusionOk="0">
                  <a:moveTo>
                    <a:pt x="0" y="1"/>
                  </a:moveTo>
                  <a:lnTo>
                    <a:pt x="0" y="2736"/>
                  </a:lnTo>
                  <a:lnTo>
                    <a:pt x="13180" y="2736"/>
                  </a:lnTo>
                  <a:cubicBezTo>
                    <a:pt x="14691" y="2736"/>
                    <a:pt x="15905" y="1512"/>
                    <a:pt x="1590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10" name="Google Shape;2410;p52"/>
            <p:cNvSpPr/>
            <p:nvPr/>
          </p:nvSpPr>
          <p:spPr>
            <a:xfrm rot="5400000" flipH="1">
              <a:off x="8457" y="9232645"/>
              <a:ext cx="1889395" cy="1890820"/>
            </a:xfrm>
            <a:custGeom>
              <a:avLst/>
              <a:gdLst/>
              <a:ahLst/>
              <a:cxnLst/>
              <a:rect l="l" t="t" r="r" b="b"/>
              <a:pathLst>
                <a:path w="15905" h="15917" extrusionOk="0">
                  <a:moveTo>
                    <a:pt x="0" y="0"/>
                  </a:moveTo>
                  <a:lnTo>
                    <a:pt x="0" y="15916"/>
                  </a:lnTo>
                  <a:lnTo>
                    <a:pt x="15905" y="15916"/>
                  </a:lnTo>
                  <a:lnTo>
                    <a:pt x="1590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11" name="Google Shape;2411;p52"/>
            <p:cNvSpPr/>
            <p:nvPr/>
          </p:nvSpPr>
          <p:spPr>
            <a:xfrm rot="5400000" flipH="1">
              <a:off x="1900524" y="10158217"/>
              <a:ext cx="962457" cy="966615"/>
            </a:xfrm>
            <a:custGeom>
              <a:avLst/>
              <a:gdLst/>
              <a:ahLst/>
              <a:cxnLst/>
              <a:rect l="l" t="t" r="r" b="b"/>
              <a:pathLst>
                <a:path w="8102" h="8137" extrusionOk="0">
                  <a:moveTo>
                    <a:pt x="0" y="0"/>
                  </a:moveTo>
                  <a:lnTo>
                    <a:pt x="0" y="8136"/>
                  </a:lnTo>
                  <a:lnTo>
                    <a:pt x="8101" y="8136"/>
                  </a:lnTo>
                  <a:lnTo>
                    <a:pt x="8101" y="8113"/>
                  </a:lnTo>
                  <a:cubicBezTo>
                    <a:pt x="8101" y="3640"/>
                    <a:pt x="4473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12" name="Google Shape;2412;p52"/>
            <p:cNvSpPr/>
            <p:nvPr/>
          </p:nvSpPr>
          <p:spPr>
            <a:xfrm rot="5400000" flipH="1">
              <a:off x="11308" y="9231220"/>
              <a:ext cx="1808853" cy="1813130"/>
            </a:xfrm>
            <a:custGeom>
              <a:avLst/>
              <a:gdLst/>
              <a:ahLst/>
              <a:cxnLst/>
              <a:rect l="l" t="t" r="r" b="b"/>
              <a:pathLst>
                <a:path w="15227" h="15263" extrusionOk="0">
                  <a:moveTo>
                    <a:pt x="1" y="1"/>
                  </a:moveTo>
                  <a:lnTo>
                    <a:pt x="1" y="3736"/>
                  </a:lnTo>
                  <a:lnTo>
                    <a:pt x="15227" y="15263"/>
                  </a:lnTo>
                  <a:lnTo>
                    <a:pt x="3736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13" name="Google Shape;2413;p52"/>
            <p:cNvSpPr/>
            <p:nvPr/>
          </p:nvSpPr>
          <p:spPr>
            <a:xfrm rot="5400000" flipH="1">
              <a:off x="1899099" y="10796964"/>
              <a:ext cx="325135" cy="326442"/>
            </a:xfrm>
            <a:custGeom>
              <a:avLst/>
              <a:gdLst/>
              <a:ahLst/>
              <a:cxnLst/>
              <a:rect l="l" t="t" r="r" b="b"/>
              <a:pathLst>
                <a:path w="2737" h="2748" extrusionOk="0">
                  <a:moveTo>
                    <a:pt x="0" y="0"/>
                  </a:moveTo>
                  <a:lnTo>
                    <a:pt x="0" y="2747"/>
                  </a:lnTo>
                  <a:lnTo>
                    <a:pt x="2736" y="2747"/>
                  </a:lnTo>
                  <a:cubicBezTo>
                    <a:pt x="2736" y="1225"/>
                    <a:pt x="1511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14" name="Google Shape;2414;p52"/>
            <p:cNvSpPr/>
            <p:nvPr/>
          </p:nvSpPr>
          <p:spPr>
            <a:xfrm rot="5400000" flipH="1">
              <a:off x="6259" y="9234843"/>
              <a:ext cx="965308" cy="962338"/>
            </a:xfrm>
            <a:custGeom>
              <a:avLst/>
              <a:gdLst/>
              <a:ahLst/>
              <a:cxnLst/>
              <a:rect l="l" t="t" r="r" b="b"/>
              <a:pathLst>
                <a:path w="8126" h="8101" extrusionOk="0">
                  <a:moveTo>
                    <a:pt x="8113" y="0"/>
                  </a:moveTo>
                  <a:cubicBezTo>
                    <a:pt x="3629" y="0"/>
                    <a:pt x="1" y="3628"/>
                    <a:pt x="1" y="8100"/>
                  </a:cubicBezTo>
                  <a:lnTo>
                    <a:pt x="8126" y="8100"/>
                  </a:lnTo>
                  <a:lnTo>
                    <a:pt x="812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15" name="Google Shape;2415;p52"/>
            <p:cNvSpPr/>
            <p:nvPr/>
          </p:nvSpPr>
          <p:spPr>
            <a:xfrm>
              <a:off x="-37" y="-1205019"/>
              <a:ext cx="1889395" cy="1890820"/>
            </a:xfrm>
            <a:custGeom>
              <a:avLst/>
              <a:gdLst/>
              <a:ahLst/>
              <a:cxnLst/>
              <a:rect l="l" t="t" r="r" b="b"/>
              <a:pathLst>
                <a:path w="15905" h="15917" extrusionOk="0">
                  <a:moveTo>
                    <a:pt x="1" y="0"/>
                  </a:moveTo>
                  <a:lnTo>
                    <a:pt x="1" y="15916"/>
                  </a:lnTo>
                  <a:lnTo>
                    <a:pt x="15904" y="15916"/>
                  </a:lnTo>
                  <a:lnTo>
                    <a:pt x="1590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16" name="Google Shape;2416;p52"/>
            <p:cNvSpPr/>
            <p:nvPr/>
          </p:nvSpPr>
          <p:spPr>
            <a:xfrm>
              <a:off x="293975" y="-1205019"/>
              <a:ext cx="14255" cy="1527672"/>
            </a:xfrm>
            <a:custGeom>
              <a:avLst/>
              <a:gdLst/>
              <a:ahLst/>
              <a:cxnLst/>
              <a:rect l="l" t="t" r="r" b="b"/>
              <a:pathLst>
                <a:path w="120" h="12860" extrusionOk="0">
                  <a:moveTo>
                    <a:pt x="0" y="0"/>
                  </a:moveTo>
                  <a:lnTo>
                    <a:pt x="0" y="12860"/>
                  </a:lnTo>
                  <a:lnTo>
                    <a:pt x="119" y="12860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17" name="Google Shape;2417;p52"/>
            <p:cNvSpPr/>
            <p:nvPr/>
          </p:nvSpPr>
          <p:spPr>
            <a:xfrm>
              <a:off x="363112" y="319801"/>
              <a:ext cx="1526246" cy="14136"/>
            </a:xfrm>
            <a:custGeom>
              <a:avLst/>
              <a:gdLst/>
              <a:ahLst/>
              <a:cxnLst/>
              <a:rect l="l" t="t" r="r" b="b"/>
              <a:pathLst>
                <a:path w="12848" h="119" extrusionOk="0">
                  <a:moveTo>
                    <a:pt x="1" y="0"/>
                  </a:moveTo>
                  <a:lnTo>
                    <a:pt x="1" y="119"/>
                  </a:lnTo>
                  <a:lnTo>
                    <a:pt x="12847" y="119"/>
                  </a:lnTo>
                  <a:lnTo>
                    <a:pt x="12847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18" name="Google Shape;2418;p52"/>
            <p:cNvSpPr/>
            <p:nvPr/>
          </p:nvSpPr>
          <p:spPr>
            <a:xfrm>
              <a:off x="860496" y="-1205019"/>
              <a:ext cx="1033138" cy="1890820"/>
            </a:xfrm>
            <a:custGeom>
              <a:avLst/>
              <a:gdLst/>
              <a:ahLst/>
              <a:cxnLst/>
              <a:rect l="l" t="t" r="r" b="b"/>
              <a:pathLst>
                <a:path w="8697" h="15917" extrusionOk="0">
                  <a:moveTo>
                    <a:pt x="1" y="0"/>
                  </a:moveTo>
                  <a:lnTo>
                    <a:pt x="96" y="37"/>
                  </a:lnTo>
                  <a:lnTo>
                    <a:pt x="8660" y="15916"/>
                  </a:lnTo>
                  <a:cubicBezTo>
                    <a:pt x="8697" y="15881"/>
                    <a:pt x="8660" y="0"/>
                    <a:pt x="86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19" name="Google Shape;2419;p52"/>
            <p:cNvSpPr/>
            <p:nvPr/>
          </p:nvSpPr>
          <p:spPr>
            <a:xfrm>
              <a:off x="1889239" y="-1205019"/>
              <a:ext cx="1890820" cy="1890820"/>
            </a:xfrm>
            <a:custGeom>
              <a:avLst/>
              <a:gdLst/>
              <a:ahLst/>
              <a:cxnLst/>
              <a:rect l="l" t="t" r="r" b="b"/>
              <a:pathLst>
                <a:path w="15917" h="15917" extrusionOk="0">
                  <a:moveTo>
                    <a:pt x="0" y="0"/>
                  </a:moveTo>
                  <a:lnTo>
                    <a:pt x="0" y="15916"/>
                  </a:lnTo>
                  <a:lnTo>
                    <a:pt x="15916" y="15916"/>
                  </a:lnTo>
                  <a:lnTo>
                    <a:pt x="1591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20" name="Google Shape;2420;p52"/>
            <p:cNvSpPr/>
            <p:nvPr/>
          </p:nvSpPr>
          <p:spPr>
            <a:xfrm>
              <a:off x="1889239" y="-1205019"/>
              <a:ext cx="1020309" cy="1890820"/>
            </a:xfrm>
            <a:custGeom>
              <a:avLst/>
              <a:gdLst/>
              <a:ahLst/>
              <a:cxnLst/>
              <a:rect l="l" t="t" r="r" b="b"/>
              <a:pathLst>
                <a:path w="8589" h="15917" extrusionOk="0">
                  <a:moveTo>
                    <a:pt x="0" y="0"/>
                  </a:moveTo>
                  <a:lnTo>
                    <a:pt x="0" y="15916"/>
                  </a:lnTo>
                  <a:lnTo>
                    <a:pt x="8589" y="15916"/>
                  </a:lnTo>
                  <a:lnTo>
                    <a:pt x="858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21" name="Google Shape;2421;p52"/>
            <p:cNvSpPr/>
            <p:nvPr/>
          </p:nvSpPr>
          <p:spPr>
            <a:xfrm>
              <a:off x="1889239" y="-1205019"/>
              <a:ext cx="510333" cy="1890820"/>
            </a:xfrm>
            <a:custGeom>
              <a:avLst/>
              <a:gdLst/>
              <a:ahLst/>
              <a:cxnLst/>
              <a:rect l="l" t="t" r="r" b="b"/>
              <a:pathLst>
                <a:path w="4296" h="15917" extrusionOk="0">
                  <a:moveTo>
                    <a:pt x="0" y="0"/>
                  </a:moveTo>
                  <a:lnTo>
                    <a:pt x="0" y="15916"/>
                  </a:lnTo>
                  <a:lnTo>
                    <a:pt x="4295" y="15916"/>
                  </a:lnTo>
                  <a:lnTo>
                    <a:pt x="429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22" name="Google Shape;2422;p52"/>
            <p:cNvSpPr/>
            <p:nvPr/>
          </p:nvSpPr>
          <p:spPr>
            <a:xfrm>
              <a:off x="3779941" y="-1205019"/>
              <a:ext cx="1890820" cy="1890820"/>
            </a:xfrm>
            <a:custGeom>
              <a:avLst/>
              <a:gdLst/>
              <a:ahLst/>
              <a:cxnLst/>
              <a:rect l="l" t="t" r="r" b="b"/>
              <a:pathLst>
                <a:path w="15917" h="15917" extrusionOk="0">
                  <a:moveTo>
                    <a:pt x="0" y="0"/>
                  </a:moveTo>
                  <a:lnTo>
                    <a:pt x="0" y="15916"/>
                  </a:lnTo>
                  <a:lnTo>
                    <a:pt x="15916" y="15916"/>
                  </a:lnTo>
                  <a:lnTo>
                    <a:pt x="159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23" name="Google Shape;2423;p52"/>
            <p:cNvSpPr/>
            <p:nvPr/>
          </p:nvSpPr>
          <p:spPr>
            <a:xfrm>
              <a:off x="5670642" y="-1205019"/>
              <a:ext cx="1889395" cy="1890820"/>
            </a:xfrm>
            <a:custGeom>
              <a:avLst/>
              <a:gdLst/>
              <a:ahLst/>
              <a:cxnLst/>
              <a:rect l="l" t="t" r="r" b="b"/>
              <a:pathLst>
                <a:path w="15905" h="15917" extrusionOk="0">
                  <a:moveTo>
                    <a:pt x="0" y="0"/>
                  </a:moveTo>
                  <a:lnTo>
                    <a:pt x="0" y="15916"/>
                  </a:lnTo>
                  <a:lnTo>
                    <a:pt x="15905" y="15916"/>
                  </a:lnTo>
                  <a:lnTo>
                    <a:pt x="1590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24" name="Google Shape;2424;p52"/>
            <p:cNvSpPr/>
            <p:nvPr/>
          </p:nvSpPr>
          <p:spPr>
            <a:xfrm>
              <a:off x="860496" y="-1205019"/>
              <a:ext cx="1028862" cy="1031713"/>
            </a:xfrm>
            <a:custGeom>
              <a:avLst/>
              <a:gdLst/>
              <a:ahLst/>
              <a:cxnLst/>
              <a:rect l="l" t="t" r="r" b="b"/>
              <a:pathLst>
                <a:path w="8661" h="8685" extrusionOk="0">
                  <a:moveTo>
                    <a:pt x="1" y="0"/>
                  </a:moveTo>
                  <a:lnTo>
                    <a:pt x="1" y="84"/>
                  </a:lnTo>
                  <a:cubicBezTo>
                    <a:pt x="1" y="4830"/>
                    <a:pt x="3855" y="8684"/>
                    <a:pt x="8601" y="8684"/>
                  </a:cubicBezTo>
                  <a:lnTo>
                    <a:pt x="8660" y="8684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25" name="Google Shape;2425;p52"/>
            <p:cNvSpPr/>
            <p:nvPr/>
          </p:nvSpPr>
          <p:spPr>
            <a:xfrm>
              <a:off x="1889239" y="-1205019"/>
              <a:ext cx="1014726" cy="1031713"/>
            </a:xfrm>
            <a:custGeom>
              <a:avLst/>
              <a:gdLst/>
              <a:ahLst/>
              <a:cxnLst/>
              <a:rect l="l" t="t" r="r" b="b"/>
              <a:pathLst>
                <a:path w="8542" h="8685" extrusionOk="0">
                  <a:moveTo>
                    <a:pt x="0" y="0"/>
                  </a:moveTo>
                  <a:lnTo>
                    <a:pt x="0" y="8684"/>
                  </a:lnTo>
                  <a:cubicBezTo>
                    <a:pt x="4723" y="8649"/>
                    <a:pt x="8541" y="4806"/>
                    <a:pt x="8541" y="84"/>
                  </a:cubicBezTo>
                  <a:cubicBezTo>
                    <a:pt x="8541" y="60"/>
                    <a:pt x="8541" y="24"/>
                    <a:pt x="853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26" name="Google Shape;2426;p52"/>
            <p:cNvSpPr/>
            <p:nvPr/>
          </p:nvSpPr>
          <p:spPr>
            <a:xfrm>
              <a:off x="4430987" y="-262977"/>
              <a:ext cx="297099" cy="707028"/>
            </a:xfrm>
            <a:custGeom>
              <a:avLst/>
              <a:gdLst/>
              <a:ahLst/>
              <a:cxnLst/>
              <a:rect l="l" t="t" r="r" b="b"/>
              <a:pathLst>
                <a:path w="5319" h="12658" extrusionOk="0">
                  <a:moveTo>
                    <a:pt x="5258" y="1"/>
                  </a:moveTo>
                  <a:cubicBezTo>
                    <a:pt x="3534" y="3998"/>
                    <a:pt x="1750" y="7971"/>
                    <a:pt x="1" y="11956"/>
                  </a:cubicBezTo>
                  <a:cubicBezTo>
                    <a:pt x="322" y="12218"/>
                    <a:pt x="476" y="12348"/>
                    <a:pt x="798" y="12658"/>
                  </a:cubicBezTo>
                  <a:cubicBezTo>
                    <a:pt x="2321" y="8447"/>
                    <a:pt x="3796" y="4224"/>
                    <a:pt x="5318" y="25"/>
                  </a:cubicBezTo>
                  <a:cubicBezTo>
                    <a:pt x="5295" y="13"/>
                    <a:pt x="5282" y="13"/>
                    <a:pt x="525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27" name="Google Shape;2427;p52"/>
            <p:cNvSpPr/>
            <p:nvPr/>
          </p:nvSpPr>
          <p:spPr>
            <a:xfrm>
              <a:off x="4722705" y="-963188"/>
              <a:ext cx="296373" cy="706972"/>
            </a:xfrm>
            <a:custGeom>
              <a:avLst/>
              <a:gdLst/>
              <a:ahLst/>
              <a:cxnLst/>
              <a:rect l="l" t="t" r="r" b="b"/>
              <a:pathLst>
                <a:path w="5306" h="12657" extrusionOk="0">
                  <a:moveTo>
                    <a:pt x="4508" y="0"/>
                  </a:moveTo>
                  <a:cubicBezTo>
                    <a:pt x="2998" y="4211"/>
                    <a:pt x="1523" y="8435"/>
                    <a:pt x="0" y="12633"/>
                  </a:cubicBezTo>
                  <a:cubicBezTo>
                    <a:pt x="24" y="12645"/>
                    <a:pt x="35" y="12645"/>
                    <a:pt x="48" y="12657"/>
                  </a:cubicBezTo>
                  <a:cubicBezTo>
                    <a:pt x="1784" y="8660"/>
                    <a:pt x="3556" y="4687"/>
                    <a:pt x="5305" y="690"/>
                  </a:cubicBezTo>
                  <a:cubicBezTo>
                    <a:pt x="4996" y="441"/>
                    <a:pt x="4830" y="31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28" name="Google Shape;2428;p52"/>
            <p:cNvSpPr/>
            <p:nvPr/>
          </p:nvSpPr>
          <p:spPr>
            <a:xfrm>
              <a:off x="4021756" y="-553964"/>
              <a:ext cx="706972" cy="297099"/>
            </a:xfrm>
            <a:custGeom>
              <a:avLst/>
              <a:gdLst/>
              <a:ahLst/>
              <a:cxnLst/>
              <a:rect l="l" t="t" r="r" b="b"/>
              <a:pathLst>
                <a:path w="12657" h="5319" extrusionOk="0">
                  <a:moveTo>
                    <a:pt x="690" y="1"/>
                  </a:moveTo>
                  <a:cubicBezTo>
                    <a:pt x="441" y="322"/>
                    <a:pt x="309" y="489"/>
                    <a:pt x="0" y="798"/>
                  </a:cubicBezTo>
                  <a:cubicBezTo>
                    <a:pt x="4211" y="2321"/>
                    <a:pt x="8434" y="3796"/>
                    <a:pt x="12633" y="5318"/>
                  </a:cubicBezTo>
                  <a:cubicBezTo>
                    <a:pt x="12645" y="5295"/>
                    <a:pt x="12645" y="5282"/>
                    <a:pt x="12657" y="5271"/>
                  </a:cubicBezTo>
                  <a:cubicBezTo>
                    <a:pt x="8660" y="3534"/>
                    <a:pt x="4687" y="1750"/>
                    <a:pt x="69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29" name="Google Shape;2429;p52"/>
            <p:cNvSpPr/>
            <p:nvPr/>
          </p:nvSpPr>
          <p:spPr>
            <a:xfrm>
              <a:off x="4721979" y="-262251"/>
              <a:ext cx="706358" cy="296373"/>
            </a:xfrm>
            <a:custGeom>
              <a:avLst/>
              <a:gdLst/>
              <a:ahLst/>
              <a:cxnLst/>
              <a:rect l="l" t="t" r="r" b="b"/>
              <a:pathLst>
                <a:path w="12646" h="5306" extrusionOk="0">
                  <a:moveTo>
                    <a:pt x="13" y="0"/>
                  </a:moveTo>
                  <a:cubicBezTo>
                    <a:pt x="13" y="24"/>
                    <a:pt x="1" y="36"/>
                    <a:pt x="1" y="48"/>
                  </a:cubicBezTo>
                  <a:cubicBezTo>
                    <a:pt x="3998" y="1785"/>
                    <a:pt x="7971" y="3557"/>
                    <a:pt x="11956" y="5306"/>
                  </a:cubicBezTo>
                  <a:cubicBezTo>
                    <a:pt x="12218" y="4996"/>
                    <a:pt x="12348" y="4830"/>
                    <a:pt x="12646" y="4508"/>
                  </a:cubicBezTo>
                  <a:cubicBezTo>
                    <a:pt x="8446" y="2998"/>
                    <a:pt x="4224" y="1523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30" name="Google Shape;2430;p52"/>
            <p:cNvSpPr/>
            <p:nvPr/>
          </p:nvSpPr>
          <p:spPr>
            <a:xfrm>
              <a:off x="4037060" y="-262251"/>
              <a:ext cx="691668" cy="313633"/>
            </a:xfrm>
            <a:custGeom>
              <a:avLst/>
              <a:gdLst/>
              <a:ahLst/>
              <a:cxnLst/>
              <a:rect l="l" t="t" r="r" b="b"/>
              <a:pathLst>
                <a:path w="12383" h="5615" extrusionOk="0">
                  <a:moveTo>
                    <a:pt x="12359" y="0"/>
                  </a:moveTo>
                  <a:cubicBezTo>
                    <a:pt x="8243" y="1630"/>
                    <a:pt x="4116" y="3212"/>
                    <a:pt x="0" y="4830"/>
                  </a:cubicBezTo>
                  <a:cubicBezTo>
                    <a:pt x="297" y="5151"/>
                    <a:pt x="440" y="5306"/>
                    <a:pt x="690" y="5615"/>
                  </a:cubicBezTo>
                  <a:cubicBezTo>
                    <a:pt x="4592" y="3771"/>
                    <a:pt x="8470" y="1880"/>
                    <a:pt x="12383" y="48"/>
                  </a:cubicBezTo>
                  <a:cubicBezTo>
                    <a:pt x="12371" y="36"/>
                    <a:pt x="12371" y="24"/>
                    <a:pt x="1235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31" name="Google Shape;2431;p52"/>
            <p:cNvSpPr/>
            <p:nvPr/>
          </p:nvSpPr>
          <p:spPr>
            <a:xfrm>
              <a:off x="4721979" y="-570552"/>
              <a:ext cx="691779" cy="313689"/>
            </a:xfrm>
            <a:custGeom>
              <a:avLst/>
              <a:gdLst/>
              <a:ahLst/>
              <a:cxnLst/>
              <a:rect l="l" t="t" r="r" b="b"/>
              <a:pathLst>
                <a:path w="12385" h="5616" extrusionOk="0">
                  <a:moveTo>
                    <a:pt x="11694" y="1"/>
                  </a:moveTo>
                  <a:cubicBezTo>
                    <a:pt x="7793" y="1844"/>
                    <a:pt x="3902" y="3736"/>
                    <a:pt x="1" y="5568"/>
                  </a:cubicBezTo>
                  <a:cubicBezTo>
                    <a:pt x="13" y="5579"/>
                    <a:pt x="13" y="5592"/>
                    <a:pt x="25" y="5615"/>
                  </a:cubicBezTo>
                  <a:cubicBezTo>
                    <a:pt x="4129" y="3985"/>
                    <a:pt x="8268" y="2404"/>
                    <a:pt x="12384" y="786"/>
                  </a:cubicBezTo>
                  <a:cubicBezTo>
                    <a:pt x="12075" y="464"/>
                    <a:pt x="11944" y="310"/>
                    <a:pt x="1169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32" name="Google Shape;2432;p52"/>
            <p:cNvSpPr/>
            <p:nvPr/>
          </p:nvSpPr>
          <p:spPr>
            <a:xfrm>
              <a:off x="4414399" y="-947885"/>
              <a:ext cx="313689" cy="691668"/>
            </a:xfrm>
            <a:custGeom>
              <a:avLst/>
              <a:gdLst/>
              <a:ahLst/>
              <a:cxnLst/>
              <a:rect l="l" t="t" r="r" b="b"/>
              <a:pathLst>
                <a:path w="5616" h="12383" extrusionOk="0">
                  <a:moveTo>
                    <a:pt x="773" y="0"/>
                  </a:moveTo>
                  <a:cubicBezTo>
                    <a:pt x="464" y="310"/>
                    <a:pt x="310" y="440"/>
                    <a:pt x="1" y="690"/>
                  </a:cubicBezTo>
                  <a:cubicBezTo>
                    <a:pt x="1844" y="4592"/>
                    <a:pt x="3736" y="8470"/>
                    <a:pt x="5568" y="12383"/>
                  </a:cubicBezTo>
                  <a:cubicBezTo>
                    <a:pt x="5579" y="12371"/>
                    <a:pt x="5592" y="12371"/>
                    <a:pt x="5615" y="12359"/>
                  </a:cubicBezTo>
                  <a:cubicBezTo>
                    <a:pt x="3985" y="8256"/>
                    <a:pt x="2404" y="4116"/>
                    <a:pt x="77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33" name="Google Shape;2433;p52"/>
            <p:cNvSpPr/>
            <p:nvPr/>
          </p:nvSpPr>
          <p:spPr>
            <a:xfrm>
              <a:off x="4722705" y="-262977"/>
              <a:ext cx="313633" cy="691779"/>
            </a:xfrm>
            <a:custGeom>
              <a:avLst/>
              <a:gdLst/>
              <a:ahLst/>
              <a:cxnLst/>
              <a:rect l="l" t="t" r="r" b="b"/>
              <a:pathLst>
                <a:path w="5615" h="12385" extrusionOk="0">
                  <a:moveTo>
                    <a:pt x="48" y="1"/>
                  </a:moveTo>
                  <a:lnTo>
                    <a:pt x="0" y="25"/>
                  </a:lnTo>
                  <a:cubicBezTo>
                    <a:pt x="1629" y="4129"/>
                    <a:pt x="3212" y="8269"/>
                    <a:pt x="4830" y="12384"/>
                  </a:cubicBezTo>
                  <a:cubicBezTo>
                    <a:pt x="5139" y="12075"/>
                    <a:pt x="5293" y="11944"/>
                    <a:pt x="5615" y="11695"/>
                  </a:cubicBezTo>
                  <a:cubicBezTo>
                    <a:pt x="3770" y="7793"/>
                    <a:pt x="1880" y="3915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34" name="Google Shape;2434;p52"/>
            <p:cNvSpPr/>
            <p:nvPr/>
          </p:nvSpPr>
          <p:spPr>
            <a:xfrm>
              <a:off x="4231706" y="-262977"/>
              <a:ext cx="497009" cy="500416"/>
            </a:xfrm>
            <a:custGeom>
              <a:avLst/>
              <a:gdLst/>
              <a:ahLst/>
              <a:cxnLst/>
              <a:rect l="l" t="t" r="r" b="b"/>
              <a:pathLst>
                <a:path w="8898" h="8959" extrusionOk="0">
                  <a:moveTo>
                    <a:pt x="8850" y="1"/>
                  </a:moveTo>
                  <a:cubicBezTo>
                    <a:pt x="5912" y="2784"/>
                    <a:pt x="2950" y="5557"/>
                    <a:pt x="0" y="8328"/>
                  </a:cubicBezTo>
                  <a:cubicBezTo>
                    <a:pt x="262" y="8554"/>
                    <a:pt x="393" y="8685"/>
                    <a:pt x="619" y="8959"/>
                  </a:cubicBezTo>
                  <a:cubicBezTo>
                    <a:pt x="3378" y="5985"/>
                    <a:pt x="6127" y="2999"/>
                    <a:pt x="8898" y="37"/>
                  </a:cubicBezTo>
                  <a:cubicBezTo>
                    <a:pt x="8874" y="25"/>
                    <a:pt x="8874" y="13"/>
                    <a:pt x="88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35" name="Google Shape;2435;p52"/>
            <p:cNvSpPr/>
            <p:nvPr/>
          </p:nvSpPr>
          <p:spPr>
            <a:xfrm>
              <a:off x="4721979" y="-756538"/>
              <a:ext cx="497065" cy="500304"/>
            </a:xfrm>
            <a:custGeom>
              <a:avLst/>
              <a:gdLst/>
              <a:ahLst/>
              <a:cxnLst/>
              <a:rect l="l" t="t" r="r" b="b"/>
              <a:pathLst>
                <a:path w="8899" h="8957" extrusionOk="0">
                  <a:moveTo>
                    <a:pt x="8280" y="0"/>
                  </a:moveTo>
                  <a:cubicBezTo>
                    <a:pt x="5520" y="2974"/>
                    <a:pt x="2773" y="5959"/>
                    <a:pt x="1" y="8922"/>
                  </a:cubicBezTo>
                  <a:lnTo>
                    <a:pt x="37" y="8957"/>
                  </a:lnTo>
                  <a:cubicBezTo>
                    <a:pt x="2987" y="6173"/>
                    <a:pt x="5948" y="3402"/>
                    <a:pt x="8898" y="630"/>
                  </a:cubicBezTo>
                  <a:cubicBezTo>
                    <a:pt x="8625" y="405"/>
                    <a:pt x="8506" y="273"/>
                    <a:pt x="82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36" name="Google Shape;2436;p52"/>
            <p:cNvSpPr/>
            <p:nvPr/>
          </p:nvSpPr>
          <p:spPr>
            <a:xfrm>
              <a:off x="4228410" y="-753242"/>
              <a:ext cx="500304" cy="497009"/>
            </a:xfrm>
            <a:custGeom>
              <a:avLst/>
              <a:gdLst/>
              <a:ahLst/>
              <a:cxnLst/>
              <a:rect l="l" t="t" r="r" b="b"/>
              <a:pathLst>
                <a:path w="8957" h="8898" extrusionOk="0">
                  <a:moveTo>
                    <a:pt x="630" y="0"/>
                  </a:moveTo>
                  <a:cubicBezTo>
                    <a:pt x="392" y="274"/>
                    <a:pt x="273" y="393"/>
                    <a:pt x="0" y="619"/>
                  </a:cubicBezTo>
                  <a:cubicBezTo>
                    <a:pt x="2974" y="3378"/>
                    <a:pt x="5948" y="6127"/>
                    <a:pt x="8909" y="8898"/>
                  </a:cubicBezTo>
                  <a:cubicBezTo>
                    <a:pt x="8933" y="8874"/>
                    <a:pt x="8933" y="8874"/>
                    <a:pt x="8957" y="8863"/>
                  </a:cubicBezTo>
                  <a:cubicBezTo>
                    <a:pt x="6162" y="5913"/>
                    <a:pt x="3402" y="295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37" name="Google Shape;2437;p52"/>
            <p:cNvSpPr/>
            <p:nvPr/>
          </p:nvSpPr>
          <p:spPr>
            <a:xfrm>
              <a:off x="4721979" y="-262977"/>
              <a:ext cx="500416" cy="497065"/>
            </a:xfrm>
            <a:custGeom>
              <a:avLst/>
              <a:gdLst/>
              <a:ahLst/>
              <a:cxnLst/>
              <a:rect l="l" t="t" r="r" b="b"/>
              <a:pathLst>
                <a:path w="8959" h="8899" extrusionOk="0">
                  <a:moveTo>
                    <a:pt x="37" y="1"/>
                  </a:moveTo>
                  <a:cubicBezTo>
                    <a:pt x="25" y="25"/>
                    <a:pt x="13" y="25"/>
                    <a:pt x="1" y="37"/>
                  </a:cubicBezTo>
                  <a:cubicBezTo>
                    <a:pt x="2784" y="2987"/>
                    <a:pt x="5544" y="5949"/>
                    <a:pt x="8327" y="8899"/>
                  </a:cubicBezTo>
                  <a:cubicBezTo>
                    <a:pt x="8554" y="8626"/>
                    <a:pt x="8684" y="8507"/>
                    <a:pt x="8958" y="8280"/>
                  </a:cubicBezTo>
                  <a:cubicBezTo>
                    <a:pt x="5985" y="5520"/>
                    <a:pt x="2998" y="2773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38" name="Google Shape;2438;p52"/>
            <p:cNvSpPr/>
            <p:nvPr/>
          </p:nvSpPr>
          <p:spPr>
            <a:xfrm>
              <a:off x="3920775" y="-286881"/>
              <a:ext cx="807346" cy="59878"/>
            </a:xfrm>
            <a:custGeom>
              <a:avLst/>
              <a:gdLst/>
              <a:ahLst/>
              <a:cxnLst/>
              <a:rect l="l" t="t" r="r" b="b"/>
              <a:pathLst>
                <a:path w="14454" h="1072" extrusionOk="0">
                  <a:moveTo>
                    <a:pt x="0" y="1"/>
                  </a:moveTo>
                  <a:lnTo>
                    <a:pt x="0" y="1071"/>
                  </a:lnTo>
                  <a:cubicBezTo>
                    <a:pt x="4818" y="881"/>
                    <a:pt x="9635" y="679"/>
                    <a:pt x="14453" y="513"/>
                  </a:cubicBezTo>
                  <a:lnTo>
                    <a:pt x="14453" y="465"/>
                  </a:lnTo>
                  <a:cubicBezTo>
                    <a:pt x="9635" y="322"/>
                    <a:pt x="4818" y="15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39" name="Google Shape;2439;p52"/>
            <p:cNvSpPr/>
            <p:nvPr/>
          </p:nvSpPr>
          <p:spPr>
            <a:xfrm>
              <a:off x="4721979" y="-292187"/>
              <a:ext cx="808016" cy="59878"/>
            </a:xfrm>
            <a:custGeom>
              <a:avLst/>
              <a:gdLst/>
              <a:ahLst/>
              <a:cxnLst/>
              <a:rect l="l" t="t" r="r" b="b"/>
              <a:pathLst>
                <a:path w="14466" h="1072" extrusionOk="0">
                  <a:moveTo>
                    <a:pt x="14465" y="1"/>
                  </a:moveTo>
                  <a:cubicBezTo>
                    <a:pt x="9648" y="191"/>
                    <a:pt x="4830" y="394"/>
                    <a:pt x="1" y="560"/>
                  </a:cubicBezTo>
                  <a:lnTo>
                    <a:pt x="1" y="608"/>
                  </a:lnTo>
                  <a:cubicBezTo>
                    <a:pt x="4830" y="738"/>
                    <a:pt x="9648" y="917"/>
                    <a:pt x="14465" y="1071"/>
                  </a:cubicBezTo>
                  <a:lnTo>
                    <a:pt x="1446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40" name="Google Shape;2440;p52"/>
            <p:cNvSpPr/>
            <p:nvPr/>
          </p:nvSpPr>
          <p:spPr>
            <a:xfrm>
              <a:off x="4692768" y="-1064168"/>
              <a:ext cx="59822" cy="807346"/>
            </a:xfrm>
            <a:custGeom>
              <a:avLst/>
              <a:gdLst/>
              <a:ahLst/>
              <a:cxnLst/>
              <a:rect l="l" t="t" r="r" b="b"/>
              <a:pathLst>
                <a:path w="1071" h="14454" extrusionOk="0">
                  <a:moveTo>
                    <a:pt x="0" y="0"/>
                  </a:moveTo>
                  <a:cubicBezTo>
                    <a:pt x="191" y="4818"/>
                    <a:pt x="393" y="9635"/>
                    <a:pt x="560" y="14453"/>
                  </a:cubicBezTo>
                  <a:lnTo>
                    <a:pt x="608" y="14453"/>
                  </a:lnTo>
                  <a:cubicBezTo>
                    <a:pt x="738" y="9635"/>
                    <a:pt x="917" y="4818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41" name="Google Shape;2441;p52"/>
            <p:cNvSpPr/>
            <p:nvPr/>
          </p:nvSpPr>
          <p:spPr>
            <a:xfrm>
              <a:off x="4698074" y="-262977"/>
              <a:ext cx="59878" cy="808016"/>
            </a:xfrm>
            <a:custGeom>
              <a:avLst/>
              <a:gdLst/>
              <a:ahLst/>
              <a:cxnLst/>
              <a:rect l="l" t="t" r="r" b="b"/>
              <a:pathLst>
                <a:path w="1072" h="14466" extrusionOk="0">
                  <a:moveTo>
                    <a:pt x="465" y="1"/>
                  </a:moveTo>
                  <a:cubicBezTo>
                    <a:pt x="322" y="4830"/>
                    <a:pt x="156" y="9649"/>
                    <a:pt x="1" y="14466"/>
                  </a:cubicBezTo>
                  <a:lnTo>
                    <a:pt x="1071" y="14466"/>
                  </a:lnTo>
                  <a:cubicBezTo>
                    <a:pt x="881" y="9649"/>
                    <a:pt x="679" y="4830"/>
                    <a:pt x="51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42" name="Google Shape;2442;p52"/>
            <p:cNvSpPr/>
            <p:nvPr/>
          </p:nvSpPr>
          <p:spPr>
            <a:xfrm>
              <a:off x="5751183" y="-1128755"/>
              <a:ext cx="1808853" cy="1813130"/>
            </a:xfrm>
            <a:custGeom>
              <a:avLst/>
              <a:gdLst/>
              <a:ahLst/>
              <a:cxnLst/>
              <a:rect l="l" t="t" r="r" b="b"/>
              <a:pathLst>
                <a:path w="15227" h="15263" extrusionOk="0">
                  <a:moveTo>
                    <a:pt x="1" y="1"/>
                  </a:moveTo>
                  <a:lnTo>
                    <a:pt x="1" y="3736"/>
                  </a:lnTo>
                  <a:lnTo>
                    <a:pt x="15227" y="15263"/>
                  </a:lnTo>
                  <a:lnTo>
                    <a:pt x="3736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43" name="Google Shape;2443;p52"/>
            <p:cNvSpPr/>
            <p:nvPr/>
          </p:nvSpPr>
          <p:spPr>
            <a:xfrm>
              <a:off x="6594729" y="-276537"/>
              <a:ext cx="965308" cy="962338"/>
            </a:xfrm>
            <a:custGeom>
              <a:avLst/>
              <a:gdLst/>
              <a:ahLst/>
              <a:cxnLst/>
              <a:rect l="l" t="t" r="r" b="b"/>
              <a:pathLst>
                <a:path w="8126" h="8101" extrusionOk="0">
                  <a:moveTo>
                    <a:pt x="8113" y="0"/>
                  </a:moveTo>
                  <a:cubicBezTo>
                    <a:pt x="3629" y="0"/>
                    <a:pt x="1" y="3628"/>
                    <a:pt x="1" y="8100"/>
                  </a:cubicBezTo>
                  <a:lnTo>
                    <a:pt x="8126" y="8100"/>
                  </a:lnTo>
                  <a:lnTo>
                    <a:pt x="812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44" name="Google Shape;2444;p52"/>
            <p:cNvSpPr/>
            <p:nvPr/>
          </p:nvSpPr>
          <p:spPr>
            <a:xfrm>
              <a:off x="876058" y="-1205019"/>
              <a:ext cx="1013300" cy="428366"/>
            </a:xfrm>
            <a:custGeom>
              <a:avLst/>
              <a:gdLst/>
              <a:ahLst/>
              <a:cxnLst/>
              <a:rect l="l" t="t" r="r" b="b"/>
              <a:pathLst>
                <a:path w="8530" h="3606" extrusionOk="0">
                  <a:moveTo>
                    <a:pt x="1" y="0"/>
                  </a:moveTo>
                  <a:lnTo>
                    <a:pt x="8529" y="3605"/>
                  </a:lnTo>
                  <a:lnTo>
                    <a:pt x="852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45" name="Google Shape;2445;p52"/>
            <p:cNvSpPr/>
            <p:nvPr/>
          </p:nvSpPr>
          <p:spPr>
            <a:xfrm>
              <a:off x="94641" y="117616"/>
              <a:ext cx="445234" cy="445234"/>
            </a:xfrm>
            <a:custGeom>
              <a:avLst/>
              <a:gdLst/>
              <a:ahLst/>
              <a:cxnLst/>
              <a:rect l="l" t="t" r="r" b="b"/>
              <a:pathLst>
                <a:path w="3748" h="3748" extrusionOk="0">
                  <a:moveTo>
                    <a:pt x="0" y="0"/>
                  </a:moveTo>
                  <a:lnTo>
                    <a:pt x="0" y="3748"/>
                  </a:lnTo>
                  <a:lnTo>
                    <a:pt x="3748" y="3748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46" name="Google Shape;2446;p52"/>
            <p:cNvSpPr/>
            <p:nvPr/>
          </p:nvSpPr>
          <p:spPr>
            <a:xfrm>
              <a:off x="7047911" y="685691"/>
              <a:ext cx="2140574" cy="2142189"/>
            </a:xfrm>
            <a:custGeom>
              <a:avLst/>
              <a:gdLst/>
              <a:ahLst/>
              <a:cxnLst/>
              <a:rect l="l" t="t" r="r" b="b"/>
              <a:pathLst>
                <a:path w="15905" h="15917" extrusionOk="0">
                  <a:moveTo>
                    <a:pt x="1" y="1"/>
                  </a:moveTo>
                  <a:lnTo>
                    <a:pt x="1" y="15917"/>
                  </a:lnTo>
                  <a:lnTo>
                    <a:pt x="15904" y="15917"/>
                  </a:lnTo>
                  <a:lnTo>
                    <a:pt x="15904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47" name="Google Shape;2447;p52"/>
            <p:cNvSpPr/>
            <p:nvPr/>
          </p:nvSpPr>
          <p:spPr>
            <a:xfrm>
              <a:off x="7047911" y="1743933"/>
              <a:ext cx="2140574" cy="366744"/>
            </a:xfrm>
            <a:custGeom>
              <a:avLst/>
              <a:gdLst/>
              <a:ahLst/>
              <a:cxnLst/>
              <a:rect l="l" t="t" r="r" b="b"/>
              <a:pathLst>
                <a:path w="15905" h="2725" extrusionOk="0">
                  <a:moveTo>
                    <a:pt x="1" y="0"/>
                  </a:moveTo>
                  <a:cubicBezTo>
                    <a:pt x="1" y="1499"/>
                    <a:pt x="1214" y="2725"/>
                    <a:pt x="2724" y="2725"/>
                  </a:cubicBezTo>
                  <a:lnTo>
                    <a:pt x="15904" y="2725"/>
                  </a:lnTo>
                  <a:lnTo>
                    <a:pt x="1590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48" name="Google Shape;2448;p52"/>
            <p:cNvSpPr/>
            <p:nvPr/>
          </p:nvSpPr>
          <p:spPr>
            <a:xfrm>
              <a:off x="7047911" y="1214072"/>
              <a:ext cx="2140574" cy="366610"/>
            </a:xfrm>
            <a:custGeom>
              <a:avLst/>
              <a:gdLst/>
              <a:ahLst/>
              <a:cxnLst/>
              <a:rect l="l" t="t" r="r" b="b"/>
              <a:pathLst>
                <a:path w="15905" h="2724" extrusionOk="0">
                  <a:moveTo>
                    <a:pt x="1" y="0"/>
                  </a:moveTo>
                  <a:cubicBezTo>
                    <a:pt x="1" y="1510"/>
                    <a:pt x="1214" y="2724"/>
                    <a:pt x="2724" y="2724"/>
                  </a:cubicBezTo>
                  <a:lnTo>
                    <a:pt x="15904" y="2724"/>
                  </a:lnTo>
                  <a:lnTo>
                    <a:pt x="1590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49" name="Google Shape;2449;p52"/>
            <p:cNvSpPr/>
            <p:nvPr/>
          </p:nvSpPr>
          <p:spPr>
            <a:xfrm>
              <a:off x="7047911" y="685691"/>
              <a:ext cx="2140574" cy="366744"/>
            </a:xfrm>
            <a:custGeom>
              <a:avLst/>
              <a:gdLst/>
              <a:ahLst/>
              <a:cxnLst/>
              <a:rect l="l" t="t" r="r" b="b"/>
              <a:pathLst>
                <a:path w="15905" h="2725" extrusionOk="0">
                  <a:moveTo>
                    <a:pt x="1" y="1"/>
                  </a:moveTo>
                  <a:cubicBezTo>
                    <a:pt x="1" y="1500"/>
                    <a:pt x="1214" y="2724"/>
                    <a:pt x="2724" y="2724"/>
                  </a:cubicBezTo>
                  <a:lnTo>
                    <a:pt x="15904" y="2724"/>
                  </a:lnTo>
                  <a:lnTo>
                    <a:pt x="1590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50" name="Google Shape;2450;p52"/>
            <p:cNvSpPr/>
            <p:nvPr/>
          </p:nvSpPr>
          <p:spPr>
            <a:xfrm>
              <a:off x="7047911" y="2827746"/>
              <a:ext cx="2140574" cy="2140574"/>
            </a:xfrm>
            <a:custGeom>
              <a:avLst/>
              <a:gdLst/>
              <a:ahLst/>
              <a:cxnLst/>
              <a:rect l="l" t="t" r="r" b="b"/>
              <a:pathLst>
                <a:path w="15905" h="15905" extrusionOk="0">
                  <a:moveTo>
                    <a:pt x="1" y="1"/>
                  </a:moveTo>
                  <a:lnTo>
                    <a:pt x="1" y="15904"/>
                  </a:lnTo>
                  <a:lnTo>
                    <a:pt x="15904" y="15904"/>
                  </a:lnTo>
                  <a:lnTo>
                    <a:pt x="1590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51" name="Google Shape;2451;p52"/>
            <p:cNvSpPr/>
            <p:nvPr/>
          </p:nvSpPr>
          <p:spPr>
            <a:xfrm>
              <a:off x="8099693" y="1732762"/>
              <a:ext cx="1088793" cy="1095118"/>
            </a:xfrm>
            <a:custGeom>
              <a:avLst/>
              <a:gdLst/>
              <a:ahLst/>
              <a:cxnLst/>
              <a:rect l="l" t="t" r="r" b="b"/>
              <a:pathLst>
                <a:path w="8090" h="8137" extrusionOk="0">
                  <a:moveTo>
                    <a:pt x="8089" y="0"/>
                  </a:moveTo>
                  <a:cubicBezTo>
                    <a:pt x="3617" y="0"/>
                    <a:pt x="1" y="3628"/>
                    <a:pt x="1" y="8113"/>
                  </a:cubicBezTo>
                  <a:lnTo>
                    <a:pt x="1" y="8137"/>
                  </a:lnTo>
                  <a:lnTo>
                    <a:pt x="8089" y="8137"/>
                  </a:lnTo>
                  <a:lnTo>
                    <a:pt x="808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52" name="Google Shape;2452;p52"/>
            <p:cNvSpPr/>
            <p:nvPr/>
          </p:nvSpPr>
          <p:spPr>
            <a:xfrm>
              <a:off x="7054371" y="2912534"/>
              <a:ext cx="2044481" cy="2030080"/>
            </a:xfrm>
            <a:custGeom>
              <a:avLst/>
              <a:gdLst/>
              <a:ahLst/>
              <a:cxnLst/>
              <a:rect l="l" t="t" r="r" b="b"/>
              <a:pathLst>
                <a:path w="15191" h="15084" extrusionOk="0">
                  <a:moveTo>
                    <a:pt x="11444" y="1"/>
                  </a:moveTo>
                  <a:lnTo>
                    <a:pt x="0" y="15084"/>
                  </a:lnTo>
                  <a:lnTo>
                    <a:pt x="0" y="15084"/>
                  </a:lnTo>
                  <a:lnTo>
                    <a:pt x="15190" y="3748"/>
                  </a:lnTo>
                  <a:lnTo>
                    <a:pt x="15190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53" name="Google Shape;2453;p52"/>
            <p:cNvSpPr/>
            <p:nvPr/>
          </p:nvSpPr>
          <p:spPr>
            <a:xfrm>
              <a:off x="8820126" y="2456291"/>
              <a:ext cx="368359" cy="371589"/>
            </a:xfrm>
            <a:custGeom>
              <a:avLst/>
              <a:gdLst/>
              <a:ahLst/>
              <a:cxnLst/>
              <a:rect l="l" t="t" r="r" b="b"/>
              <a:pathLst>
                <a:path w="2737" h="2761" extrusionOk="0">
                  <a:moveTo>
                    <a:pt x="2736" y="1"/>
                  </a:moveTo>
                  <a:cubicBezTo>
                    <a:pt x="1226" y="1"/>
                    <a:pt x="1" y="1238"/>
                    <a:pt x="1" y="2748"/>
                  </a:cubicBezTo>
                  <a:lnTo>
                    <a:pt x="1" y="2761"/>
                  </a:lnTo>
                  <a:lnTo>
                    <a:pt x="2736" y="2761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54" name="Google Shape;2454;p52"/>
            <p:cNvSpPr/>
            <p:nvPr/>
          </p:nvSpPr>
          <p:spPr>
            <a:xfrm>
              <a:off x="7047911" y="3878047"/>
              <a:ext cx="1095253" cy="1090273"/>
            </a:xfrm>
            <a:custGeom>
              <a:avLst/>
              <a:gdLst/>
              <a:ahLst/>
              <a:cxnLst/>
              <a:rect l="l" t="t" r="r" b="b"/>
              <a:pathLst>
                <a:path w="8138" h="8101" extrusionOk="0">
                  <a:moveTo>
                    <a:pt x="1" y="0"/>
                  </a:moveTo>
                  <a:lnTo>
                    <a:pt x="1" y="8100"/>
                  </a:lnTo>
                  <a:lnTo>
                    <a:pt x="8137" y="8100"/>
                  </a:lnTo>
                  <a:cubicBezTo>
                    <a:pt x="8125" y="3628"/>
                    <a:pt x="4497" y="0"/>
                    <a:pt x="2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55" name="Google Shape;2455;p52"/>
            <p:cNvSpPr/>
            <p:nvPr/>
          </p:nvSpPr>
          <p:spPr>
            <a:xfrm>
              <a:off x="7047911" y="7090995"/>
              <a:ext cx="2140574" cy="2142189"/>
            </a:xfrm>
            <a:custGeom>
              <a:avLst/>
              <a:gdLst/>
              <a:ahLst/>
              <a:cxnLst/>
              <a:rect l="l" t="t" r="r" b="b"/>
              <a:pathLst>
                <a:path w="15905" h="15917" extrusionOk="0">
                  <a:moveTo>
                    <a:pt x="1" y="0"/>
                  </a:moveTo>
                  <a:lnTo>
                    <a:pt x="1" y="15916"/>
                  </a:lnTo>
                  <a:lnTo>
                    <a:pt x="15904" y="15916"/>
                  </a:lnTo>
                  <a:lnTo>
                    <a:pt x="1590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56" name="Google Shape;2456;p52"/>
            <p:cNvSpPr/>
            <p:nvPr/>
          </p:nvSpPr>
          <p:spPr>
            <a:xfrm>
              <a:off x="7381009" y="7090995"/>
              <a:ext cx="16150" cy="1730763"/>
            </a:xfrm>
            <a:custGeom>
              <a:avLst/>
              <a:gdLst/>
              <a:ahLst/>
              <a:cxnLst/>
              <a:rect l="l" t="t" r="r" b="b"/>
              <a:pathLst>
                <a:path w="120" h="12860" extrusionOk="0">
                  <a:moveTo>
                    <a:pt x="0" y="0"/>
                  </a:moveTo>
                  <a:lnTo>
                    <a:pt x="0" y="12860"/>
                  </a:lnTo>
                  <a:lnTo>
                    <a:pt x="119" y="12860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57" name="Google Shape;2457;p52"/>
            <p:cNvSpPr/>
            <p:nvPr/>
          </p:nvSpPr>
          <p:spPr>
            <a:xfrm>
              <a:off x="7459337" y="8818528"/>
              <a:ext cx="1729148" cy="16016"/>
            </a:xfrm>
            <a:custGeom>
              <a:avLst/>
              <a:gdLst/>
              <a:ahLst/>
              <a:cxnLst/>
              <a:rect l="l" t="t" r="r" b="b"/>
              <a:pathLst>
                <a:path w="12848" h="119" extrusionOk="0">
                  <a:moveTo>
                    <a:pt x="1" y="0"/>
                  </a:moveTo>
                  <a:lnTo>
                    <a:pt x="1" y="119"/>
                  </a:lnTo>
                  <a:lnTo>
                    <a:pt x="12847" y="119"/>
                  </a:lnTo>
                  <a:lnTo>
                    <a:pt x="12847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58" name="Google Shape;2458;p52"/>
            <p:cNvSpPr/>
            <p:nvPr/>
          </p:nvSpPr>
          <p:spPr>
            <a:xfrm>
              <a:off x="8022845" y="7090995"/>
              <a:ext cx="1170486" cy="2142189"/>
            </a:xfrm>
            <a:custGeom>
              <a:avLst/>
              <a:gdLst/>
              <a:ahLst/>
              <a:cxnLst/>
              <a:rect l="l" t="t" r="r" b="b"/>
              <a:pathLst>
                <a:path w="8697" h="15917" extrusionOk="0">
                  <a:moveTo>
                    <a:pt x="1" y="0"/>
                  </a:moveTo>
                  <a:lnTo>
                    <a:pt x="96" y="37"/>
                  </a:lnTo>
                  <a:lnTo>
                    <a:pt x="8660" y="15916"/>
                  </a:lnTo>
                  <a:cubicBezTo>
                    <a:pt x="8697" y="15881"/>
                    <a:pt x="8660" y="0"/>
                    <a:pt x="86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59" name="Google Shape;2459;p52"/>
            <p:cNvSpPr/>
            <p:nvPr/>
          </p:nvSpPr>
          <p:spPr>
            <a:xfrm>
              <a:off x="7047911" y="4948940"/>
              <a:ext cx="2140574" cy="2142189"/>
            </a:xfrm>
            <a:custGeom>
              <a:avLst/>
              <a:gdLst/>
              <a:ahLst/>
              <a:cxnLst/>
              <a:rect l="l" t="t" r="r" b="b"/>
              <a:pathLst>
                <a:path w="15905" h="15917" extrusionOk="0">
                  <a:moveTo>
                    <a:pt x="1" y="1"/>
                  </a:moveTo>
                  <a:lnTo>
                    <a:pt x="1" y="15916"/>
                  </a:lnTo>
                  <a:lnTo>
                    <a:pt x="15904" y="15916"/>
                  </a:lnTo>
                  <a:lnTo>
                    <a:pt x="15904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60" name="Google Shape;2460;p52"/>
            <p:cNvSpPr/>
            <p:nvPr/>
          </p:nvSpPr>
          <p:spPr>
            <a:xfrm>
              <a:off x="8032535" y="4948940"/>
              <a:ext cx="1155951" cy="2142189"/>
            </a:xfrm>
            <a:custGeom>
              <a:avLst/>
              <a:gdLst/>
              <a:ahLst/>
              <a:cxnLst/>
              <a:rect l="l" t="t" r="r" b="b"/>
              <a:pathLst>
                <a:path w="8589" h="15917" extrusionOk="0">
                  <a:moveTo>
                    <a:pt x="0" y="1"/>
                  </a:moveTo>
                  <a:lnTo>
                    <a:pt x="0" y="15916"/>
                  </a:lnTo>
                  <a:lnTo>
                    <a:pt x="8588" y="15916"/>
                  </a:lnTo>
                  <a:lnTo>
                    <a:pt x="8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61" name="Google Shape;2461;p52"/>
            <p:cNvSpPr/>
            <p:nvPr/>
          </p:nvSpPr>
          <p:spPr>
            <a:xfrm>
              <a:off x="8022845" y="7090995"/>
              <a:ext cx="1165641" cy="1168871"/>
            </a:xfrm>
            <a:custGeom>
              <a:avLst/>
              <a:gdLst/>
              <a:ahLst/>
              <a:cxnLst/>
              <a:rect l="l" t="t" r="r" b="b"/>
              <a:pathLst>
                <a:path w="8661" h="8685" extrusionOk="0">
                  <a:moveTo>
                    <a:pt x="1" y="0"/>
                  </a:moveTo>
                  <a:lnTo>
                    <a:pt x="1" y="84"/>
                  </a:lnTo>
                  <a:cubicBezTo>
                    <a:pt x="1" y="4830"/>
                    <a:pt x="3855" y="8684"/>
                    <a:pt x="8601" y="8684"/>
                  </a:cubicBezTo>
                  <a:lnTo>
                    <a:pt x="8660" y="8684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62" name="Google Shape;2462;p52"/>
            <p:cNvSpPr/>
            <p:nvPr/>
          </p:nvSpPr>
          <p:spPr>
            <a:xfrm>
              <a:off x="8022845" y="5944735"/>
              <a:ext cx="1165641" cy="1146395"/>
            </a:xfrm>
            <a:custGeom>
              <a:avLst/>
              <a:gdLst/>
              <a:ahLst/>
              <a:cxnLst/>
              <a:rect l="l" t="t" r="r" b="b"/>
              <a:pathLst>
                <a:path w="8661" h="8518" extrusionOk="0">
                  <a:moveTo>
                    <a:pt x="8601" y="0"/>
                  </a:moveTo>
                  <a:cubicBezTo>
                    <a:pt x="3879" y="0"/>
                    <a:pt x="48" y="3807"/>
                    <a:pt x="1" y="8517"/>
                  </a:cubicBezTo>
                  <a:lnTo>
                    <a:pt x="8660" y="8517"/>
                  </a:lnTo>
                  <a:lnTo>
                    <a:pt x="8660" y="13"/>
                  </a:lnTo>
                  <a:cubicBezTo>
                    <a:pt x="8649" y="0"/>
                    <a:pt x="8625" y="0"/>
                    <a:pt x="860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63" name="Google Shape;2463;p52"/>
            <p:cNvSpPr/>
            <p:nvPr/>
          </p:nvSpPr>
          <p:spPr>
            <a:xfrm>
              <a:off x="8040476" y="7090995"/>
              <a:ext cx="1148010" cy="485314"/>
            </a:xfrm>
            <a:custGeom>
              <a:avLst/>
              <a:gdLst/>
              <a:ahLst/>
              <a:cxnLst/>
              <a:rect l="l" t="t" r="r" b="b"/>
              <a:pathLst>
                <a:path w="8530" h="3606" extrusionOk="0">
                  <a:moveTo>
                    <a:pt x="1" y="0"/>
                  </a:moveTo>
                  <a:lnTo>
                    <a:pt x="8529" y="3605"/>
                  </a:lnTo>
                  <a:lnTo>
                    <a:pt x="852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64" name="Google Shape;2464;p52"/>
            <p:cNvSpPr/>
            <p:nvPr/>
          </p:nvSpPr>
          <p:spPr>
            <a:xfrm>
              <a:off x="7126374" y="5016233"/>
              <a:ext cx="222738" cy="38491"/>
            </a:xfrm>
            <a:custGeom>
              <a:avLst/>
              <a:gdLst/>
              <a:ahLst/>
              <a:cxnLst/>
              <a:rect l="l" t="t" r="r" b="b"/>
              <a:pathLst>
                <a:path w="1655" h="286" extrusionOk="0">
                  <a:moveTo>
                    <a:pt x="0" y="0"/>
                  </a:moveTo>
                  <a:lnTo>
                    <a:pt x="0" y="286"/>
                  </a:lnTo>
                  <a:lnTo>
                    <a:pt x="1654" y="286"/>
                  </a:lnTo>
                  <a:lnTo>
                    <a:pt x="165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65" name="Google Shape;2465;p52"/>
            <p:cNvSpPr/>
            <p:nvPr/>
          </p:nvSpPr>
          <p:spPr>
            <a:xfrm>
              <a:off x="7126374" y="5109096"/>
              <a:ext cx="222738" cy="38491"/>
            </a:xfrm>
            <a:custGeom>
              <a:avLst/>
              <a:gdLst/>
              <a:ahLst/>
              <a:cxnLst/>
              <a:rect l="l" t="t" r="r" b="b"/>
              <a:pathLst>
                <a:path w="1655" h="286" extrusionOk="0">
                  <a:moveTo>
                    <a:pt x="0" y="0"/>
                  </a:moveTo>
                  <a:lnTo>
                    <a:pt x="0" y="286"/>
                  </a:lnTo>
                  <a:lnTo>
                    <a:pt x="1654" y="286"/>
                  </a:lnTo>
                  <a:lnTo>
                    <a:pt x="165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66" name="Google Shape;2466;p52"/>
            <p:cNvSpPr/>
            <p:nvPr/>
          </p:nvSpPr>
          <p:spPr>
            <a:xfrm>
              <a:off x="7126374" y="5200345"/>
              <a:ext cx="222738" cy="38626"/>
            </a:xfrm>
            <a:custGeom>
              <a:avLst/>
              <a:gdLst/>
              <a:ahLst/>
              <a:cxnLst/>
              <a:rect l="l" t="t" r="r" b="b"/>
              <a:pathLst>
                <a:path w="1655" h="287" extrusionOk="0">
                  <a:moveTo>
                    <a:pt x="0" y="1"/>
                  </a:moveTo>
                  <a:lnTo>
                    <a:pt x="0" y="286"/>
                  </a:lnTo>
                  <a:lnTo>
                    <a:pt x="1654" y="286"/>
                  </a:lnTo>
                  <a:lnTo>
                    <a:pt x="165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67" name="Google Shape;2467;p52"/>
            <p:cNvSpPr/>
            <p:nvPr/>
          </p:nvSpPr>
          <p:spPr>
            <a:xfrm>
              <a:off x="7126374" y="5293209"/>
              <a:ext cx="222738" cy="38491"/>
            </a:xfrm>
            <a:custGeom>
              <a:avLst/>
              <a:gdLst/>
              <a:ahLst/>
              <a:cxnLst/>
              <a:rect l="l" t="t" r="r" b="b"/>
              <a:pathLst>
                <a:path w="1655" h="286" extrusionOk="0">
                  <a:moveTo>
                    <a:pt x="0" y="0"/>
                  </a:moveTo>
                  <a:lnTo>
                    <a:pt x="0" y="286"/>
                  </a:lnTo>
                  <a:lnTo>
                    <a:pt x="1654" y="286"/>
                  </a:lnTo>
                  <a:lnTo>
                    <a:pt x="165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68" name="Google Shape;2468;p52"/>
            <p:cNvSpPr/>
            <p:nvPr/>
          </p:nvSpPr>
          <p:spPr>
            <a:xfrm>
              <a:off x="7126374" y="5384457"/>
              <a:ext cx="222738" cy="38491"/>
            </a:xfrm>
            <a:custGeom>
              <a:avLst/>
              <a:gdLst/>
              <a:ahLst/>
              <a:cxnLst/>
              <a:rect l="l" t="t" r="r" b="b"/>
              <a:pathLst>
                <a:path w="1655" h="286" extrusionOk="0">
                  <a:moveTo>
                    <a:pt x="0" y="0"/>
                  </a:moveTo>
                  <a:lnTo>
                    <a:pt x="0" y="286"/>
                  </a:lnTo>
                  <a:lnTo>
                    <a:pt x="1654" y="286"/>
                  </a:lnTo>
                  <a:lnTo>
                    <a:pt x="165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69" name="Google Shape;2469;p52"/>
            <p:cNvSpPr/>
            <p:nvPr/>
          </p:nvSpPr>
          <p:spPr>
            <a:xfrm>
              <a:off x="7126374" y="5477186"/>
              <a:ext cx="222738" cy="38626"/>
            </a:xfrm>
            <a:custGeom>
              <a:avLst/>
              <a:gdLst/>
              <a:ahLst/>
              <a:cxnLst/>
              <a:rect l="l" t="t" r="r" b="b"/>
              <a:pathLst>
                <a:path w="1655" h="287" extrusionOk="0">
                  <a:moveTo>
                    <a:pt x="0" y="1"/>
                  </a:moveTo>
                  <a:lnTo>
                    <a:pt x="0" y="286"/>
                  </a:lnTo>
                  <a:lnTo>
                    <a:pt x="1654" y="286"/>
                  </a:lnTo>
                  <a:lnTo>
                    <a:pt x="165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70" name="Google Shape;2470;p52"/>
            <p:cNvSpPr/>
            <p:nvPr/>
          </p:nvSpPr>
          <p:spPr>
            <a:xfrm>
              <a:off x="7126374" y="5570050"/>
              <a:ext cx="222738" cy="38626"/>
            </a:xfrm>
            <a:custGeom>
              <a:avLst/>
              <a:gdLst/>
              <a:ahLst/>
              <a:cxnLst/>
              <a:rect l="l" t="t" r="r" b="b"/>
              <a:pathLst>
                <a:path w="1655" h="287" extrusionOk="0">
                  <a:moveTo>
                    <a:pt x="0" y="1"/>
                  </a:moveTo>
                  <a:lnTo>
                    <a:pt x="0" y="286"/>
                  </a:lnTo>
                  <a:lnTo>
                    <a:pt x="1654" y="286"/>
                  </a:lnTo>
                  <a:lnTo>
                    <a:pt x="165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71" name="Google Shape;2471;p52"/>
            <p:cNvSpPr/>
            <p:nvPr/>
          </p:nvSpPr>
          <p:spPr>
            <a:xfrm>
              <a:off x="9141919" y="5427659"/>
              <a:ext cx="94613" cy="92998"/>
            </a:xfrm>
            <a:custGeom>
              <a:avLst/>
              <a:gdLst/>
              <a:ahLst/>
              <a:cxnLst/>
              <a:rect l="l" t="t" r="r" b="b"/>
              <a:pathLst>
                <a:path w="703" h="691" extrusionOk="0">
                  <a:moveTo>
                    <a:pt x="345" y="1"/>
                  </a:moveTo>
                  <a:cubicBezTo>
                    <a:pt x="155" y="1"/>
                    <a:pt x="1" y="155"/>
                    <a:pt x="1" y="345"/>
                  </a:cubicBezTo>
                  <a:cubicBezTo>
                    <a:pt x="1" y="536"/>
                    <a:pt x="155" y="691"/>
                    <a:pt x="345" y="691"/>
                  </a:cubicBezTo>
                  <a:cubicBezTo>
                    <a:pt x="548" y="691"/>
                    <a:pt x="702" y="536"/>
                    <a:pt x="702" y="345"/>
                  </a:cubicBezTo>
                  <a:cubicBezTo>
                    <a:pt x="702" y="155"/>
                    <a:pt x="548" y="1"/>
                    <a:pt x="34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72" name="Google Shape;2472;p52"/>
            <p:cNvSpPr/>
            <p:nvPr/>
          </p:nvSpPr>
          <p:spPr>
            <a:xfrm>
              <a:off x="8930621" y="5089851"/>
              <a:ext cx="94613" cy="94613"/>
            </a:xfrm>
            <a:custGeom>
              <a:avLst/>
              <a:gdLst/>
              <a:ahLst/>
              <a:cxnLst/>
              <a:rect l="l" t="t" r="r" b="b"/>
              <a:pathLst>
                <a:path w="703" h="703" extrusionOk="0">
                  <a:moveTo>
                    <a:pt x="358" y="0"/>
                  </a:moveTo>
                  <a:cubicBezTo>
                    <a:pt x="167" y="0"/>
                    <a:pt x="1" y="155"/>
                    <a:pt x="1" y="357"/>
                  </a:cubicBezTo>
                  <a:cubicBezTo>
                    <a:pt x="1" y="547"/>
                    <a:pt x="167" y="703"/>
                    <a:pt x="358" y="703"/>
                  </a:cubicBezTo>
                  <a:cubicBezTo>
                    <a:pt x="548" y="703"/>
                    <a:pt x="702" y="547"/>
                    <a:pt x="702" y="357"/>
                  </a:cubicBezTo>
                  <a:cubicBezTo>
                    <a:pt x="702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73" name="Google Shape;2473;p52"/>
            <p:cNvSpPr/>
            <p:nvPr/>
          </p:nvSpPr>
          <p:spPr>
            <a:xfrm>
              <a:off x="9393324" y="5089851"/>
              <a:ext cx="94613" cy="94613"/>
            </a:xfrm>
            <a:custGeom>
              <a:avLst/>
              <a:gdLst/>
              <a:ahLst/>
              <a:cxnLst/>
              <a:rect l="l" t="t" r="r" b="b"/>
              <a:pathLst>
                <a:path w="703" h="703" extrusionOk="0">
                  <a:moveTo>
                    <a:pt x="357" y="0"/>
                  </a:moveTo>
                  <a:cubicBezTo>
                    <a:pt x="167" y="0"/>
                    <a:pt x="0" y="155"/>
                    <a:pt x="0" y="357"/>
                  </a:cubicBezTo>
                  <a:cubicBezTo>
                    <a:pt x="0" y="547"/>
                    <a:pt x="167" y="703"/>
                    <a:pt x="357" y="703"/>
                  </a:cubicBezTo>
                  <a:cubicBezTo>
                    <a:pt x="547" y="703"/>
                    <a:pt x="702" y="547"/>
                    <a:pt x="702" y="357"/>
                  </a:cubicBezTo>
                  <a:cubicBezTo>
                    <a:pt x="702" y="155"/>
                    <a:pt x="547" y="0"/>
                    <a:pt x="357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74" name="Google Shape;2474;p52"/>
            <p:cNvSpPr/>
            <p:nvPr/>
          </p:nvSpPr>
          <p:spPr>
            <a:xfrm>
              <a:off x="7155175" y="8589464"/>
              <a:ext cx="504425" cy="504425"/>
            </a:xfrm>
            <a:custGeom>
              <a:avLst/>
              <a:gdLst/>
              <a:ahLst/>
              <a:cxnLst/>
              <a:rect l="l" t="t" r="r" b="b"/>
              <a:pathLst>
                <a:path w="3748" h="3748" extrusionOk="0">
                  <a:moveTo>
                    <a:pt x="0" y="0"/>
                  </a:moveTo>
                  <a:lnTo>
                    <a:pt x="0" y="3748"/>
                  </a:lnTo>
                  <a:lnTo>
                    <a:pt x="3748" y="3748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75" name="Google Shape;2475;p52"/>
            <p:cNvSpPr/>
            <p:nvPr/>
          </p:nvSpPr>
          <p:spPr>
            <a:xfrm>
              <a:off x="-1628482" y="2827746"/>
              <a:ext cx="2140574" cy="2140574"/>
            </a:xfrm>
            <a:custGeom>
              <a:avLst/>
              <a:gdLst/>
              <a:ahLst/>
              <a:cxnLst/>
              <a:rect l="l" t="t" r="r" b="b"/>
              <a:pathLst>
                <a:path w="15905" h="15905" extrusionOk="0">
                  <a:moveTo>
                    <a:pt x="0" y="1"/>
                  </a:moveTo>
                  <a:lnTo>
                    <a:pt x="0" y="15904"/>
                  </a:lnTo>
                  <a:lnTo>
                    <a:pt x="15905" y="15904"/>
                  </a:lnTo>
                  <a:lnTo>
                    <a:pt x="1590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76" name="Google Shape;2476;p52"/>
            <p:cNvSpPr/>
            <p:nvPr/>
          </p:nvSpPr>
          <p:spPr>
            <a:xfrm>
              <a:off x="162979" y="2827746"/>
              <a:ext cx="16150" cy="1729148"/>
            </a:xfrm>
            <a:custGeom>
              <a:avLst/>
              <a:gdLst/>
              <a:ahLst/>
              <a:cxnLst/>
              <a:rect l="l" t="t" r="r" b="b"/>
              <a:pathLst>
                <a:path w="120" h="12848" extrusionOk="0">
                  <a:moveTo>
                    <a:pt x="0" y="1"/>
                  </a:moveTo>
                  <a:lnTo>
                    <a:pt x="0" y="12848"/>
                  </a:lnTo>
                  <a:lnTo>
                    <a:pt x="119" y="12848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77" name="Google Shape;2477;p52"/>
            <p:cNvSpPr/>
            <p:nvPr/>
          </p:nvSpPr>
          <p:spPr>
            <a:xfrm>
              <a:off x="-1628482" y="4553529"/>
              <a:ext cx="1729148" cy="17765"/>
            </a:xfrm>
            <a:custGeom>
              <a:avLst/>
              <a:gdLst/>
              <a:ahLst/>
              <a:cxnLst/>
              <a:rect l="l" t="t" r="r" b="b"/>
              <a:pathLst>
                <a:path w="12848" h="132" extrusionOk="0">
                  <a:moveTo>
                    <a:pt x="0" y="1"/>
                  </a:moveTo>
                  <a:lnTo>
                    <a:pt x="0" y="131"/>
                  </a:lnTo>
                  <a:lnTo>
                    <a:pt x="12847" y="131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78" name="Google Shape;2478;p52"/>
            <p:cNvSpPr/>
            <p:nvPr/>
          </p:nvSpPr>
          <p:spPr>
            <a:xfrm>
              <a:off x="-1633327" y="2827746"/>
              <a:ext cx="1170351" cy="2140574"/>
            </a:xfrm>
            <a:custGeom>
              <a:avLst/>
              <a:gdLst/>
              <a:ahLst/>
              <a:cxnLst/>
              <a:rect l="l" t="t" r="r" b="b"/>
              <a:pathLst>
                <a:path w="8696" h="15905" extrusionOk="0">
                  <a:moveTo>
                    <a:pt x="36" y="1"/>
                  </a:moveTo>
                  <a:cubicBezTo>
                    <a:pt x="36" y="1"/>
                    <a:pt x="1" y="15869"/>
                    <a:pt x="36" y="15904"/>
                  </a:cubicBezTo>
                  <a:lnTo>
                    <a:pt x="8601" y="24"/>
                  </a:lnTo>
                  <a:lnTo>
                    <a:pt x="869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79" name="Google Shape;2479;p52"/>
            <p:cNvSpPr/>
            <p:nvPr/>
          </p:nvSpPr>
          <p:spPr>
            <a:xfrm>
              <a:off x="-1628482" y="685691"/>
              <a:ext cx="2140574" cy="2142189"/>
            </a:xfrm>
            <a:custGeom>
              <a:avLst/>
              <a:gdLst/>
              <a:ahLst/>
              <a:cxnLst/>
              <a:rect l="l" t="t" r="r" b="b"/>
              <a:pathLst>
                <a:path w="15905" h="15917" extrusionOk="0">
                  <a:moveTo>
                    <a:pt x="0" y="1"/>
                  </a:moveTo>
                  <a:lnTo>
                    <a:pt x="0" y="15917"/>
                  </a:lnTo>
                  <a:lnTo>
                    <a:pt x="15905" y="15917"/>
                  </a:lnTo>
                  <a:lnTo>
                    <a:pt x="1590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80" name="Google Shape;2480;p52"/>
            <p:cNvSpPr/>
            <p:nvPr/>
          </p:nvSpPr>
          <p:spPr>
            <a:xfrm>
              <a:off x="-1628482" y="685691"/>
              <a:ext cx="1155951" cy="2142189"/>
            </a:xfrm>
            <a:custGeom>
              <a:avLst/>
              <a:gdLst/>
              <a:ahLst/>
              <a:cxnLst/>
              <a:rect l="l" t="t" r="r" b="b"/>
              <a:pathLst>
                <a:path w="8589" h="15917" extrusionOk="0">
                  <a:moveTo>
                    <a:pt x="0" y="1"/>
                  </a:moveTo>
                  <a:lnTo>
                    <a:pt x="0" y="15917"/>
                  </a:lnTo>
                  <a:lnTo>
                    <a:pt x="8589" y="15917"/>
                  </a:lnTo>
                  <a:lnTo>
                    <a:pt x="85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81" name="Google Shape;2481;p52"/>
            <p:cNvSpPr/>
            <p:nvPr/>
          </p:nvSpPr>
          <p:spPr>
            <a:xfrm>
              <a:off x="-1628482" y="2827746"/>
              <a:ext cx="1165506" cy="1167121"/>
            </a:xfrm>
            <a:custGeom>
              <a:avLst/>
              <a:gdLst/>
              <a:ahLst/>
              <a:cxnLst/>
              <a:rect l="l" t="t" r="r" b="b"/>
              <a:pathLst>
                <a:path w="8660" h="8672" extrusionOk="0">
                  <a:moveTo>
                    <a:pt x="0" y="1"/>
                  </a:moveTo>
                  <a:lnTo>
                    <a:pt x="0" y="8672"/>
                  </a:lnTo>
                  <a:lnTo>
                    <a:pt x="60" y="8672"/>
                  </a:lnTo>
                  <a:cubicBezTo>
                    <a:pt x="4806" y="8672"/>
                    <a:pt x="8660" y="4830"/>
                    <a:pt x="8660" y="72"/>
                  </a:cubicBezTo>
                  <a:lnTo>
                    <a:pt x="866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82" name="Google Shape;2482;p52"/>
            <p:cNvSpPr/>
            <p:nvPr/>
          </p:nvSpPr>
          <p:spPr>
            <a:xfrm>
              <a:off x="-1628482" y="1681485"/>
              <a:ext cx="1165506" cy="1146395"/>
            </a:xfrm>
            <a:custGeom>
              <a:avLst/>
              <a:gdLst/>
              <a:ahLst/>
              <a:cxnLst/>
              <a:rect l="l" t="t" r="r" b="b"/>
              <a:pathLst>
                <a:path w="8660" h="8518" extrusionOk="0">
                  <a:moveTo>
                    <a:pt x="0" y="1"/>
                  </a:moveTo>
                  <a:lnTo>
                    <a:pt x="0" y="8518"/>
                  </a:lnTo>
                  <a:lnTo>
                    <a:pt x="8660" y="8518"/>
                  </a:lnTo>
                  <a:cubicBezTo>
                    <a:pt x="8612" y="3807"/>
                    <a:pt x="4782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83" name="Google Shape;2483;p52"/>
            <p:cNvSpPr/>
            <p:nvPr/>
          </p:nvSpPr>
          <p:spPr>
            <a:xfrm>
              <a:off x="-1628482" y="2827746"/>
              <a:ext cx="1148010" cy="483698"/>
            </a:xfrm>
            <a:custGeom>
              <a:avLst/>
              <a:gdLst/>
              <a:ahLst/>
              <a:cxnLst/>
              <a:rect l="l" t="t" r="r" b="b"/>
              <a:pathLst>
                <a:path w="8530" h="3594" extrusionOk="0">
                  <a:moveTo>
                    <a:pt x="0" y="1"/>
                  </a:moveTo>
                  <a:lnTo>
                    <a:pt x="0" y="3593"/>
                  </a:lnTo>
                  <a:lnTo>
                    <a:pt x="853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84" name="Google Shape;2484;p52"/>
            <p:cNvSpPr/>
            <p:nvPr/>
          </p:nvSpPr>
          <p:spPr>
            <a:xfrm>
              <a:off x="211026" y="844098"/>
              <a:ext cx="224219" cy="38626"/>
            </a:xfrm>
            <a:custGeom>
              <a:avLst/>
              <a:gdLst/>
              <a:ahLst/>
              <a:cxnLst/>
              <a:rect l="l" t="t" r="r" b="b"/>
              <a:pathLst>
                <a:path w="1666" h="287" extrusionOk="0">
                  <a:moveTo>
                    <a:pt x="0" y="1"/>
                  </a:moveTo>
                  <a:lnTo>
                    <a:pt x="0" y="286"/>
                  </a:lnTo>
                  <a:lnTo>
                    <a:pt x="1666" y="286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85" name="Google Shape;2485;p52"/>
            <p:cNvSpPr/>
            <p:nvPr/>
          </p:nvSpPr>
          <p:spPr>
            <a:xfrm>
              <a:off x="211026" y="936961"/>
              <a:ext cx="224219" cy="38626"/>
            </a:xfrm>
            <a:custGeom>
              <a:avLst/>
              <a:gdLst/>
              <a:ahLst/>
              <a:cxnLst/>
              <a:rect l="l" t="t" r="r" b="b"/>
              <a:pathLst>
                <a:path w="1666" h="287" extrusionOk="0">
                  <a:moveTo>
                    <a:pt x="0" y="1"/>
                  </a:moveTo>
                  <a:lnTo>
                    <a:pt x="0" y="286"/>
                  </a:lnTo>
                  <a:lnTo>
                    <a:pt x="1666" y="286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86" name="Google Shape;2486;p52"/>
            <p:cNvSpPr/>
            <p:nvPr/>
          </p:nvSpPr>
          <p:spPr>
            <a:xfrm>
              <a:off x="211026" y="1028344"/>
              <a:ext cx="224219" cy="38491"/>
            </a:xfrm>
            <a:custGeom>
              <a:avLst/>
              <a:gdLst/>
              <a:ahLst/>
              <a:cxnLst/>
              <a:rect l="l" t="t" r="r" b="b"/>
              <a:pathLst>
                <a:path w="1666" h="286" extrusionOk="0">
                  <a:moveTo>
                    <a:pt x="0" y="0"/>
                  </a:moveTo>
                  <a:lnTo>
                    <a:pt x="0" y="286"/>
                  </a:lnTo>
                  <a:lnTo>
                    <a:pt x="1666" y="286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87" name="Google Shape;2487;p52"/>
            <p:cNvSpPr/>
            <p:nvPr/>
          </p:nvSpPr>
          <p:spPr>
            <a:xfrm>
              <a:off x="211026" y="1121208"/>
              <a:ext cx="224219" cy="38491"/>
            </a:xfrm>
            <a:custGeom>
              <a:avLst/>
              <a:gdLst/>
              <a:ahLst/>
              <a:cxnLst/>
              <a:rect l="l" t="t" r="r" b="b"/>
              <a:pathLst>
                <a:path w="1666" h="286" extrusionOk="0">
                  <a:moveTo>
                    <a:pt x="0" y="0"/>
                  </a:moveTo>
                  <a:lnTo>
                    <a:pt x="0" y="286"/>
                  </a:lnTo>
                  <a:lnTo>
                    <a:pt x="1666" y="286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88" name="Google Shape;2488;p52"/>
            <p:cNvSpPr/>
            <p:nvPr/>
          </p:nvSpPr>
          <p:spPr>
            <a:xfrm>
              <a:off x="211026" y="1212322"/>
              <a:ext cx="224219" cy="38626"/>
            </a:xfrm>
            <a:custGeom>
              <a:avLst/>
              <a:gdLst/>
              <a:ahLst/>
              <a:cxnLst/>
              <a:rect l="l" t="t" r="r" b="b"/>
              <a:pathLst>
                <a:path w="1666" h="287" extrusionOk="0">
                  <a:moveTo>
                    <a:pt x="0" y="1"/>
                  </a:moveTo>
                  <a:lnTo>
                    <a:pt x="0" y="286"/>
                  </a:lnTo>
                  <a:lnTo>
                    <a:pt x="1666" y="286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89" name="Google Shape;2489;p52"/>
            <p:cNvSpPr/>
            <p:nvPr/>
          </p:nvSpPr>
          <p:spPr>
            <a:xfrm>
              <a:off x="211026" y="1305186"/>
              <a:ext cx="224219" cy="38626"/>
            </a:xfrm>
            <a:custGeom>
              <a:avLst/>
              <a:gdLst/>
              <a:ahLst/>
              <a:cxnLst/>
              <a:rect l="l" t="t" r="r" b="b"/>
              <a:pathLst>
                <a:path w="1666" h="287" extrusionOk="0">
                  <a:moveTo>
                    <a:pt x="0" y="1"/>
                  </a:moveTo>
                  <a:lnTo>
                    <a:pt x="0" y="286"/>
                  </a:lnTo>
                  <a:lnTo>
                    <a:pt x="1666" y="286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90" name="Google Shape;2490;p52"/>
            <p:cNvSpPr/>
            <p:nvPr/>
          </p:nvSpPr>
          <p:spPr>
            <a:xfrm>
              <a:off x="-1676528" y="1162795"/>
              <a:ext cx="94613" cy="94479"/>
            </a:xfrm>
            <a:custGeom>
              <a:avLst/>
              <a:gdLst/>
              <a:ahLst/>
              <a:cxnLst/>
              <a:rect l="l" t="t" r="r" b="b"/>
              <a:pathLst>
                <a:path w="703" h="702" extrusionOk="0">
                  <a:moveTo>
                    <a:pt x="357" y="1"/>
                  </a:moveTo>
                  <a:cubicBezTo>
                    <a:pt x="155" y="1"/>
                    <a:pt x="0" y="155"/>
                    <a:pt x="0" y="345"/>
                  </a:cubicBezTo>
                  <a:cubicBezTo>
                    <a:pt x="0" y="548"/>
                    <a:pt x="155" y="702"/>
                    <a:pt x="357" y="702"/>
                  </a:cubicBezTo>
                  <a:cubicBezTo>
                    <a:pt x="548" y="702"/>
                    <a:pt x="703" y="548"/>
                    <a:pt x="703" y="345"/>
                  </a:cubicBezTo>
                  <a:cubicBezTo>
                    <a:pt x="703" y="155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91" name="Google Shape;2491;p52"/>
            <p:cNvSpPr/>
            <p:nvPr/>
          </p:nvSpPr>
          <p:spPr>
            <a:xfrm>
              <a:off x="-1465230" y="826602"/>
              <a:ext cx="94613" cy="92998"/>
            </a:xfrm>
            <a:custGeom>
              <a:avLst/>
              <a:gdLst/>
              <a:ahLst/>
              <a:cxnLst/>
              <a:rect l="l" t="t" r="r" b="b"/>
              <a:pathLst>
                <a:path w="703" h="691" extrusionOk="0">
                  <a:moveTo>
                    <a:pt x="346" y="1"/>
                  </a:moveTo>
                  <a:cubicBezTo>
                    <a:pt x="156" y="1"/>
                    <a:pt x="1" y="155"/>
                    <a:pt x="1" y="345"/>
                  </a:cubicBezTo>
                  <a:cubicBezTo>
                    <a:pt x="1" y="535"/>
                    <a:pt x="156" y="690"/>
                    <a:pt x="346" y="690"/>
                  </a:cubicBezTo>
                  <a:cubicBezTo>
                    <a:pt x="536" y="690"/>
                    <a:pt x="703" y="535"/>
                    <a:pt x="703" y="345"/>
                  </a:cubicBezTo>
                  <a:cubicBezTo>
                    <a:pt x="703" y="155"/>
                    <a:pt x="536" y="1"/>
                    <a:pt x="34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92" name="Google Shape;2492;p52"/>
            <p:cNvSpPr/>
            <p:nvPr/>
          </p:nvSpPr>
          <p:spPr>
            <a:xfrm>
              <a:off x="-1927799" y="826602"/>
              <a:ext cx="94479" cy="92998"/>
            </a:xfrm>
            <a:custGeom>
              <a:avLst/>
              <a:gdLst/>
              <a:ahLst/>
              <a:cxnLst/>
              <a:rect l="l" t="t" r="r" b="b"/>
              <a:pathLst>
                <a:path w="702" h="691" extrusionOk="0">
                  <a:moveTo>
                    <a:pt x="345" y="1"/>
                  </a:moveTo>
                  <a:cubicBezTo>
                    <a:pt x="154" y="1"/>
                    <a:pt x="0" y="155"/>
                    <a:pt x="0" y="345"/>
                  </a:cubicBezTo>
                  <a:cubicBezTo>
                    <a:pt x="0" y="535"/>
                    <a:pt x="154" y="690"/>
                    <a:pt x="345" y="690"/>
                  </a:cubicBezTo>
                  <a:cubicBezTo>
                    <a:pt x="547" y="690"/>
                    <a:pt x="702" y="535"/>
                    <a:pt x="702" y="345"/>
                  </a:cubicBezTo>
                  <a:cubicBezTo>
                    <a:pt x="702" y="155"/>
                    <a:pt x="547" y="1"/>
                    <a:pt x="34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93" name="Google Shape;2493;p52"/>
            <p:cNvSpPr/>
            <p:nvPr/>
          </p:nvSpPr>
          <p:spPr>
            <a:xfrm>
              <a:off x="-99596" y="4326215"/>
              <a:ext cx="504425" cy="502810"/>
            </a:xfrm>
            <a:custGeom>
              <a:avLst/>
              <a:gdLst/>
              <a:ahLst/>
              <a:cxnLst/>
              <a:rect l="l" t="t" r="r" b="b"/>
              <a:pathLst>
                <a:path w="3748" h="3736" extrusionOk="0">
                  <a:moveTo>
                    <a:pt x="1" y="1"/>
                  </a:moveTo>
                  <a:lnTo>
                    <a:pt x="1" y="3736"/>
                  </a:lnTo>
                  <a:lnTo>
                    <a:pt x="3747" y="3736"/>
                  </a:lnTo>
                  <a:lnTo>
                    <a:pt x="374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94" name="Google Shape;2494;p52"/>
            <p:cNvSpPr/>
            <p:nvPr/>
          </p:nvSpPr>
          <p:spPr>
            <a:xfrm>
              <a:off x="-1628482" y="4948940"/>
              <a:ext cx="2140574" cy="2142189"/>
            </a:xfrm>
            <a:custGeom>
              <a:avLst/>
              <a:gdLst/>
              <a:ahLst/>
              <a:cxnLst/>
              <a:rect l="l" t="t" r="r" b="b"/>
              <a:pathLst>
                <a:path w="15905" h="15917" extrusionOk="0">
                  <a:moveTo>
                    <a:pt x="0" y="1"/>
                  </a:moveTo>
                  <a:lnTo>
                    <a:pt x="0" y="15916"/>
                  </a:lnTo>
                  <a:lnTo>
                    <a:pt x="15905" y="15916"/>
                  </a:lnTo>
                  <a:lnTo>
                    <a:pt x="15905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95" name="Google Shape;2495;p52"/>
            <p:cNvSpPr/>
            <p:nvPr/>
          </p:nvSpPr>
          <p:spPr>
            <a:xfrm>
              <a:off x="-1628482" y="6007182"/>
              <a:ext cx="2140574" cy="368359"/>
            </a:xfrm>
            <a:custGeom>
              <a:avLst/>
              <a:gdLst/>
              <a:ahLst/>
              <a:cxnLst/>
              <a:rect l="l" t="t" r="r" b="b"/>
              <a:pathLst>
                <a:path w="15905" h="2737" extrusionOk="0">
                  <a:moveTo>
                    <a:pt x="0" y="1"/>
                  </a:moveTo>
                  <a:lnTo>
                    <a:pt x="0" y="2737"/>
                  </a:lnTo>
                  <a:lnTo>
                    <a:pt x="13180" y="2737"/>
                  </a:lnTo>
                  <a:cubicBezTo>
                    <a:pt x="14691" y="2737"/>
                    <a:pt x="15905" y="1511"/>
                    <a:pt x="1590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96" name="Google Shape;2496;p52"/>
            <p:cNvSpPr/>
            <p:nvPr/>
          </p:nvSpPr>
          <p:spPr>
            <a:xfrm>
              <a:off x="-1628482" y="5478936"/>
              <a:ext cx="2140574" cy="366610"/>
            </a:xfrm>
            <a:custGeom>
              <a:avLst/>
              <a:gdLst/>
              <a:ahLst/>
              <a:cxnLst/>
              <a:rect l="l" t="t" r="r" b="b"/>
              <a:pathLst>
                <a:path w="15905" h="2724" extrusionOk="0">
                  <a:moveTo>
                    <a:pt x="0" y="0"/>
                  </a:moveTo>
                  <a:lnTo>
                    <a:pt x="0" y="2724"/>
                  </a:lnTo>
                  <a:lnTo>
                    <a:pt x="13180" y="2724"/>
                  </a:lnTo>
                  <a:cubicBezTo>
                    <a:pt x="14691" y="2724"/>
                    <a:pt x="15905" y="1499"/>
                    <a:pt x="1590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97" name="Google Shape;2497;p52"/>
            <p:cNvSpPr/>
            <p:nvPr/>
          </p:nvSpPr>
          <p:spPr>
            <a:xfrm>
              <a:off x="-1628482" y="4948940"/>
              <a:ext cx="2140574" cy="368359"/>
            </a:xfrm>
            <a:custGeom>
              <a:avLst/>
              <a:gdLst/>
              <a:ahLst/>
              <a:cxnLst/>
              <a:rect l="l" t="t" r="r" b="b"/>
              <a:pathLst>
                <a:path w="15905" h="2737" extrusionOk="0">
                  <a:moveTo>
                    <a:pt x="0" y="1"/>
                  </a:moveTo>
                  <a:lnTo>
                    <a:pt x="0" y="2736"/>
                  </a:lnTo>
                  <a:lnTo>
                    <a:pt x="13180" y="2736"/>
                  </a:lnTo>
                  <a:cubicBezTo>
                    <a:pt x="14691" y="2736"/>
                    <a:pt x="15905" y="1512"/>
                    <a:pt x="1590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98" name="Google Shape;2498;p52"/>
            <p:cNvSpPr/>
            <p:nvPr/>
          </p:nvSpPr>
          <p:spPr>
            <a:xfrm>
              <a:off x="-1628482" y="7090995"/>
              <a:ext cx="2140574" cy="2142189"/>
            </a:xfrm>
            <a:custGeom>
              <a:avLst/>
              <a:gdLst/>
              <a:ahLst/>
              <a:cxnLst/>
              <a:rect l="l" t="t" r="r" b="b"/>
              <a:pathLst>
                <a:path w="15905" h="15917" extrusionOk="0">
                  <a:moveTo>
                    <a:pt x="0" y="0"/>
                  </a:moveTo>
                  <a:lnTo>
                    <a:pt x="0" y="15916"/>
                  </a:lnTo>
                  <a:lnTo>
                    <a:pt x="15905" y="15916"/>
                  </a:lnTo>
                  <a:lnTo>
                    <a:pt x="1590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499" name="Google Shape;2499;p52"/>
            <p:cNvSpPr/>
            <p:nvPr/>
          </p:nvSpPr>
          <p:spPr>
            <a:xfrm>
              <a:off x="-1628482" y="5996011"/>
              <a:ext cx="1090408" cy="1095118"/>
            </a:xfrm>
            <a:custGeom>
              <a:avLst/>
              <a:gdLst/>
              <a:ahLst/>
              <a:cxnLst/>
              <a:rect l="l" t="t" r="r" b="b"/>
              <a:pathLst>
                <a:path w="8102" h="8137" extrusionOk="0">
                  <a:moveTo>
                    <a:pt x="0" y="0"/>
                  </a:moveTo>
                  <a:lnTo>
                    <a:pt x="0" y="8136"/>
                  </a:lnTo>
                  <a:lnTo>
                    <a:pt x="8101" y="8136"/>
                  </a:lnTo>
                  <a:lnTo>
                    <a:pt x="8101" y="8113"/>
                  </a:lnTo>
                  <a:cubicBezTo>
                    <a:pt x="8101" y="3640"/>
                    <a:pt x="4473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500" name="Google Shape;2500;p52"/>
            <p:cNvSpPr/>
            <p:nvPr/>
          </p:nvSpPr>
          <p:spPr>
            <a:xfrm>
              <a:off x="-1537233" y="7177399"/>
              <a:ext cx="2049326" cy="2054171"/>
            </a:xfrm>
            <a:custGeom>
              <a:avLst/>
              <a:gdLst/>
              <a:ahLst/>
              <a:cxnLst/>
              <a:rect l="l" t="t" r="r" b="b"/>
              <a:pathLst>
                <a:path w="15227" h="15263" extrusionOk="0">
                  <a:moveTo>
                    <a:pt x="1" y="1"/>
                  </a:moveTo>
                  <a:lnTo>
                    <a:pt x="1" y="3736"/>
                  </a:lnTo>
                  <a:lnTo>
                    <a:pt x="15227" y="15263"/>
                  </a:lnTo>
                  <a:lnTo>
                    <a:pt x="3736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501" name="Google Shape;2501;p52"/>
            <p:cNvSpPr/>
            <p:nvPr/>
          </p:nvSpPr>
          <p:spPr>
            <a:xfrm>
              <a:off x="-1628482" y="6721290"/>
              <a:ext cx="368359" cy="369840"/>
            </a:xfrm>
            <a:custGeom>
              <a:avLst/>
              <a:gdLst/>
              <a:ahLst/>
              <a:cxnLst/>
              <a:rect l="l" t="t" r="r" b="b"/>
              <a:pathLst>
                <a:path w="2737" h="2748" extrusionOk="0">
                  <a:moveTo>
                    <a:pt x="0" y="0"/>
                  </a:moveTo>
                  <a:lnTo>
                    <a:pt x="0" y="2747"/>
                  </a:lnTo>
                  <a:lnTo>
                    <a:pt x="2736" y="2747"/>
                  </a:lnTo>
                  <a:cubicBezTo>
                    <a:pt x="2736" y="1225"/>
                    <a:pt x="1511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  <p:sp>
          <p:nvSpPr>
            <p:cNvPr id="2502" name="Google Shape;2502;p52"/>
            <p:cNvSpPr/>
            <p:nvPr/>
          </p:nvSpPr>
          <p:spPr>
            <a:xfrm>
              <a:off x="-581545" y="8142911"/>
              <a:ext cx="1093638" cy="1090273"/>
            </a:xfrm>
            <a:custGeom>
              <a:avLst/>
              <a:gdLst/>
              <a:ahLst/>
              <a:cxnLst/>
              <a:rect l="l" t="t" r="r" b="b"/>
              <a:pathLst>
                <a:path w="8126" h="8101" extrusionOk="0">
                  <a:moveTo>
                    <a:pt x="8113" y="0"/>
                  </a:moveTo>
                  <a:cubicBezTo>
                    <a:pt x="3629" y="0"/>
                    <a:pt x="1" y="3628"/>
                    <a:pt x="1" y="8100"/>
                  </a:cubicBezTo>
                  <a:lnTo>
                    <a:pt x="8126" y="8100"/>
                  </a:lnTo>
                  <a:lnTo>
                    <a:pt x="812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11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64957" y="870287"/>
            <a:ext cx="7242831" cy="1119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4957" y="2253768"/>
            <a:ext cx="7242831" cy="6681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39562" lvl="0" indent="-25467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79126" lvl="1" indent="-23580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018688" lvl="2" indent="-23580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58251" lvl="3" indent="-23580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697813" lvl="4" indent="-23580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037377" lvl="5" indent="-23580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376939" lvl="6" indent="-23580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716502" lvl="7" indent="-23580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056065" lvl="8" indent="-23580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201899" y="9119341"/>
            <a:ext cx="466364" cy="7696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4957" y="870287"/>
            <a:ext cx="7242831" cy="1119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4957" y="2253768"/>
            <a:ext cx="3399954" cy="6681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39562" lvl="0" indent="-23580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40"/>
            </a:lvl1pPr>
            <a:lvl2pPr marL="679126" lvl="1" indent="-22637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891"/>
            </a:lvl2pPr>
            <a:lvl3pPr marL="1018688" lvl="2" indent="-22637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891"/>
            </a:lvl3pPr>
            <a:lvl4pPr marL="1358251" lvl="3" indent="-22637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891"/>
            </a:lvl4pPr>
            <a:lvl5pPr marL="1697813" lvl="4" indent="-22637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891"/>
            </a:lvl5pPr>
            <a:lvl6pPr marL="2037377" lvl="5" indent="-22637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891"/>
            </a:lvl6pPr>
            <a:lvl7pPr marL="2376939" lvl="6" indent="-22637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891"/>
            </a:lvl7pPr>
            <a:lvl8pPr marL="2716502" lvl="7" indent="-22637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891"/>
            </a:lvl8pPr>
            <a:lvl9pPr marL="3056065" lvl="8" indent="-22637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891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07716" y="2253768"/>
            <a:ext cx="3399954" cy="6681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39562" lvl="0" indent="-23580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40"/>
            </a:lvl1pPr>
            <a:lvl2pPr marL="679126" lvl="1" indent="-22637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891"/>
            </a:lvl2pPr>
            <a:lvl3pPr marL="1018688" lvl="2" indent="-22637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891"/>
            </a:lvl3pPr>
            <a:lvl4pPr marL="1358251" lvl="3" indent="-22637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891"/>
            </a:lvl4pPr>
            <a:lvl5pPr marL="1697813" lvl="4" indent="-22637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891"/>
            </a:lvl5pPr>
            <a:lvl6pPr marL="2037377" lvl="5" indent="-22637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891"/>
            </a:lvl6pPr>
            <a:lvl7pPr marL="2376939" lvl="6" indent="-22637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891"/>
            </a:lvl7pPr>
            <a:lvl8pPr marL="2716502" lvl="7" indent="-22637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891"/>
            </a:lvl8pPr>
            <a:lvl9pPr marL="3056065" lvl="8" indent="-22637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891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201899" y="9119341"/>
            <a:ext cx="466364" cy="7696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4957" y="870287"/>
            <a:ext cx="7242831" cy="1119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201899" y="9119341"/>
            <a:ext cx="466364" cy="7696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4957" y="1086528"/>
            <a:ext cx="2387031" cy="14777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782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782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782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782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782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782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782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782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782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4957" y="2717487"/>
            <a:ext cx="2387031" cy="6217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39562" lvl="0" indent="-22637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891"/>
            </a:lvl1pPr>
            <a:lvl2pPr marL="679126" lvl="1" indent="-22637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891"/>
            </a:lvl2pPr>
            <a:lvl3pPr marL="1018688" lvl="2" indent="-22637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891"/>
            </a:lvl3pPr>
            <a:lvl4pPr marL="1358251" lvl="3" indent="-22637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891"/>
            </a:lvl4pPr>
            <a:lvl5pPr marL="1697813" lvl="4" indent="-22637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891"/>
            </a:lvl5pPr>
            <a:lvl6pPr marL="2037377" lvl="5" indent="-22637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891"/>
            </a:lvl6pPr>
            <a:lvl7pPr marL="2376939" lvl="6" indent="-22637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891"/>
            </a:lvl7pPr>
            <a:lvl8pPr marL="2716502" lvl="7" indent="-22637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891"/>
            </a:lvl8pPr>
            <a:lvl9pPr marL="3056065" lvl="8" indent="-22637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891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201899" y="9119341"/>
            <a:ext cx="466364" cy="7696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16730" y="880311"/>
            <a:ext cx="5412846" cy="80000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565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565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565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565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565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565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565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565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565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201899" y="9119341"/>
            <a:ext cx="466364" cy="7696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370" y="-243"/>
            <a:ext cx="3886367" cy="100585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7899" tIns="67899" rIns="67899" bIns="6789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11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5688" y="2411585"/>
            <a:ext cx="3438510" cy="28987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2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2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2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2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2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2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2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2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2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5688" y="5481665"/>
            <a:ext cx="3438510" cy="24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6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6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6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6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6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6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6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6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6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198756" y="1415994"/>
            <a:ext cx="3261464" cy="72261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339562" lvl="0" indent="-25467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79126" lvl="1" indent="-23580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018688" lvl="2" indent="-23580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58251" lvl="3" indent="-23580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697813" lvl="4" indent="-23580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037377" lvl="5" indent="-23580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376939" lvl="6" indent="-23580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716502" lvl="7" indent="-23580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056065" lvl="8" indent="-23580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201899" y="9119341"/>
            <a:ext cx="466364" cy="7696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4959" y="8273270"/>
            <a:ext cx="5099160" cy="11833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339562" lvl="0" indent="-16978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201899" y="9119341"/>
            <a:ext cx="466364" cy="7696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57" y="870287"/>
            <a:ext cx="7242831" cy="1119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57" y="2253768"/>
            <a:ext cx="7242831" cy="668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899" y="9119341"/>
            <a:ext cx="466364" cy="769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742">
                <a:solidFill>
                  <a:schemeClr val="dk2"/>
                </a:solidFill>
              </a:defRPr>
            </a:lvl1pPr>
            <a:lvl2pPr lvl="1" algn="r">
              <a:buNone/>
              <a:defRPr sz="742">
                <a:solidFill>
                  <a:schemeClr val="dk2"/>
                </a:solidFill>
              </a:defRPr>
            </a:lvl2pPr>
            <a:lvl3pPr lvl="2" algn="r">
              <a:buNone/>
              <a:defRPr sz="742">
                <a:solidFill>
                  <a:schemeClr val="dk2"/>
                </a:solidFill>
              </a:defRPr>
            </a:lvl3pPr>
            <a:lvl4pPr lvl="3" algn="r">
              <a:buNone/>
              <a:defRPr sz="742">
                <a:solidFill>
                  <a:schemeClr val="dk2"/>
                </a:solidFill>
              </a:defRPr>
            </a:lvl4pPr>
            <a:lvl5pPr lvl="4" algn="r">
              <a:buNone/>
              <a:defRPr sz="742">
                <a:solidFill>
                  <a:schemeClr val="dk2"/>
                </a:solidFill>
              </a:defRPr>
            </a:lvl5pPr>
            <a:lvl6pPr lvl="5" algn="r">
              <a:buNone/>
              <a:defRPr sz="742">
                <a:solidFill>
                  <a:schemeClr val="dk2"/>
                </a:solidFill>
              </a:defRPr>
            </a:lvl6pPr>
            <a:lvl7pPr lvl="6" algn="r">
              <a:buNone/>
              <a:defRPr sz="742">
                <a:solidFill>
                  <a:schemeClr val="dk2"/>
                </a:solidFill>
              </a:defRPr>
            </a:lvl7pPr>
            <a:lvl8pPr lvl="7" algn="r">
              <a:buNone/>
              <a:defRPr sz="742">
                <a:solidFill>
                  <a:schemeClr val="dk2"/>
                </a:solidFill>
              </a:defRPr>
            </a:lvl8pPr>
            <a:lvl9pPr lvl="8" algn="r">
              <a:buNone/>
              <a:defRPr sz="742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40264" y="870300"/>
            <a:ext cx="6292213" cy="11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bert Sans"/>
              <a:buNone/>
              <a:defRPr sz="4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bert Sans"/>
              <a:buNone/>
              <a:defRPr sz="4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bert Sans"/>
              <a:buNone/>
              <a:defRPr sz="4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bert Sans"/>
              <a:buNone/>
              <a:defRPr sz="4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bert Sans"/>
              <a:buNone/>
              <a:defRPr sz="4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bert Sans"/>
              <a:buNone/>
              <a:defRPr sz="4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bert Sans"/>
              <a:buNone/>
              <a:defRPr sz="4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bert Sans"/>
              <a:buNone/>
              <a:defRPr sz="4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bert Sans"/>
              <a:buNone/>
              <a:defRPr sz="4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40264" y="2253779"/>
            <a:ext cx="6292213" cy="668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○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■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○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■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○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■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96" r:id="rId9"/>
    <p:sldLayoutId id="214748369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Google Shape;2644;p56"/>
          <p:cNvSpPr txBox="1">
            <a:spLocks noGrp="1"/>
          </p:cNvSpPr>
          <p:nvPr>
            <p:ph type="title"/>
          </p:nvPr>
        </p:nvSpPr>
        <p:spPr>
          <a:xfrm>
            <a:off x="1996942" y="1730489"/>
            <a:ext cx="3778754" cy="1026678"/>
          </a:xfrm>
          <a:prstGeom prst="rect">
            <a:avLst/>
          </a:prstGeom>
        </p:spPr>
        <p:txBody>
          <a:bodyPr spcFirstLastPara="1" wrap="square" lIns="67899" tIns="67899" rIns="67899" bIns="67899" anchor="t" anchorCtr="0">
            <a:noAutofit/>
          </a:bodyPr>
          <a:lstStyle/>
          <a:p>
            <a:pPr algn="ctr"/>
            <a:r>
              <a:rPr lang="en" dirty="0" smtClean="0"/>
              <a:t>School Council</a:t>
            </a:r>
            <a:endParaRPr dirty="0"/>
          </a:p>
        </p:txBody>
      </p:sp>
      <p:sp>
        <p:nvSpPr>
          <p:cNvPr id="2648" name="Google Shape;2648;p56"/>
          <p:cNvSpPr txBox="1"/>
          <p:nvPr/>
        </p:nvSpPr>
        <p:spPr>
          <a:xfrm>
            <a:off x="6259396" y="7655277"/>
            <a:ext cx="2228033" cy="365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899" tIns="67899" rIns="67899" bIns="67899" anchor="t" anchorCtr="0">
            <a:noAutofit/>
          </a:bodyPr>
          <a:lstStyle/>
          <a:p>
            <a:r>
              <a:rPr lang="en" sz="742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Daksh Kumar</a:t>
            </a:r>
            <a:r>
              <a:rPr lang="en" sz="742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/>
            </a:r>
            <a:br>
              <a:rPr lang="en" sz="742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" sz="742" b="1" dirty="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</a:rPr>
              <a:t>Director</a:t>
            </a:r>
            <a:r>
              <a:rPr lang="en" sz="742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| </a:t>
            </a:r>
            <a:r>
              <a:rPr lang="en" sz="742" b="1" dirty="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</a:rPr>
              <a:t>ChunaaV</a:t>
            </a:r>
            <a:endParaRPr sz="742" b="1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649" name="Google Shape;2649;p56"/>
          <p:cNvSpPr txBox="1"/>
          <p:nvPr/>
        </p:nvSpPr>
        <p:spPr>
          <a:xfrm>
            <a:off x="1513241" y="8644963"/>
            <a:ext cx="4746155" cy="13903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899" tIns="67899" rIns="67899" bIns="67899" anchor="ctr" anchorCtr="0">
            <a:noAutofit/>
          </a:bodyPr>
          <a:lstStyle/>
          <a:p>
            <a:pPr algn="ctr"/>
            <a:r>
              <a:rPr lang="en" sz="89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Result powered by </a:t>
            </a:r>
            <a:r>
              <a:rPr lang="en" sz="891" b="1" dirty="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</a:rPr>
              <a:t>ChunaaV</a:t>
            </a:r>
            <a:endParaRPr sz="891" b="1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" name="TextBox 1"/>
          <p:cNvSpPr txBox="1"/>
          <p:nvPr/>
        </p:nvSpPr>
        <p:spPr>
          <a:xfrm rot="19291548">
            <a:off x="1420694" y="4522339"/>
            <a:ext cx="49231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800" dirty="0" err="1" smtClean="0">
                <a:solidFill>
                  <a:schemeClr val="tx1">
                    <a:lumMod val="10000"/>
                    <a:lumOff val="90000"/>
                  </a:schemeClr>
                </a:solidFill>
                <a:latin typeface="Book Antiqua" panose="02040602050305030304" pitchFamily="18" charset="0"/>
              </a:rPr>
              <a:t>ChunaaV</a:t>
            </a:r>
            <a:endParaRPr lang="en-IN" sz="8800" dirty="0">
              <a:solidFill>
                <a:schemeClr val="tx1">
                  <a:lumMod val="10000"/>
                  <a:lumOff val="90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1026" name="Picture 2" descr="80+ Vikas Kumar Daksh Name Signature Style Ideas | Creative Digital  Signatu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26" t="26667" r="21023" b="16444"/>
          <a:stretch/>
        </p:blipFill>
        <p:spPr bwMode="auto">
          <a:xfrm>
            <a:off x="6233758" y="7248223"/>
            <a:ext cx="941311" cy="4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fessional Letters Template for Business by Slidesgo">
  <a:themeElements>
    <a:clrScheme name="Simple Light">
      <a:dk1>
        <a:srgbClr val="212121"/>
      </a:dk1>
      <a:lt1>
        <a:srgbClr val="FFFFFF"/>
      </a:lt1>
      <a:dk2>
        <a:srgbClr val="D2D2D2"/>
      </a:dk2>
      <a:lt2>
        <a:srgbClr val="949978"/>
      </a:lt2>
      <a:accent1>
        <a:srgbClr val="6483C5"/>
      </a:accent1>
      <a:accent2>
        <a:srgbClr val="C7523B"/>
      </a:accent2>
      <a:accent3>
        <a:srgbClr val="4046A0"/>
      </a:accent3>
      <a:accent4>
        <a:srgbClr val="EEEEEE"/>
      </a:accent4>
      <a:accent5>
        <a:srgbClr val="FFFFFF"/>
      </a:accent5>
      <a:accent6>
        <a:srgbClr val="FFFFFF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13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Arimo</vt:lpstr>
      <vt:lpstr>Albert Sans</vt:lpstr>
      <vt:lpstr>Bebas Neue</vt:lpstr>
      <vt:lpstr>Book Antiqua</vt:lpstr>
      <vt:lpstr>Simple Light</vt:lpstr>
      <vt:lpstr>Professional Letters Template for Business by Slidesgo</vt:lpstr>
      <vt:lpstr>School Council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Council</dc:title>
  <dc:creator>Daksh</dc:creator>
  <cp:lastModifiedBy>Home</cp:lastModifiedBy>
  <cp:revision>6</cp:revision>
  <dcterms:modified xsi:type="dcterms:W3CDTF">2023-10-12T10:14:39Z</dcterms:modified>
</cp:coreProperties>
</file>