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0E1"/>
    <a:srgbClr val="E25042"/>
    <a:srgbClr val="62727B"/>
    <a:srgbClr val="DAA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9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9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5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9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1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4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79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7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2615-8058-432F-9995-1089461F9FB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0B6-429F-4306-BB95-6C9D9BB9C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2698" y="235131"/>
            <a:ext cx="6962502" cy="1281835"/>
          </a:xfrm>
          <a:prstGeom prst="round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/>
            <a:stretch>
              <a:fillRect b="-8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E25042"/>
                </a:solidFill>
                <a:latin typeface="Britannic Bold" panose="020B0903060703020204" pitchFamily="34" charset="0"/>
              </a:rPr>
              <a:t>Add Candidates</a:t>
            </a:r>
            <a:endParaRPr lang="en-IN" sz="4000" dirty="0">
              <a:solidFill>
                <a:srgbClr val="E25042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2698" y="2444931"/>
            <a:ext cx="6962502" cy="128183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/>
            <a:stretch>
              <a:fillRect t="-150000" b="-8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2">
                    <a:lumMod val="10000"/>
                  </a:schemeClr>
                </a:solidFill>
                <a:latin typeface="Britannic Bold" panose="020B0903060703020204" pitchFamily="34" charset="0"/>
              </a:rPr>
              <a:t>Add Voters</a:t>
            </a:r>
            <a:endParaRPr lang="en-IN" sz="4000" dirty="0">
              <a:solidFill>
                <a:schemeClr val="bg2">
                  <a:lumMod val="1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2698" y="4654731"/>
            <a:ext cx="6962502" cy="1281835"/>
          </a:xfrm>
          <a:prstGeom prst="roundRect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/>
            <a:stretch>
              <a:fillRect t="-37000" b="-2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rgbClr val="DAAD70"/>
                </a:solidFill>
                <a:latin typeface="Britannic Bold" panose="020B0903060703020204" pitchFamily="34" charset="0"/>
              </a:rPr>
              <a:t>Results</a:t>
            </a:r>
            <a:endParaRPr lang="en-IN" sz="4000" dirty="0">
              <a:solidFill>
                <a:srgbClr val="DAAD7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258300" cy="5339444"/>
          </a:xfrm>
          <a:prstGeom prst="rect">
            <a:avLst/>
          </a:prstGeom>
          <a:blipFill dpi="0" rotWithShape="1">
            <a:blip r:embed="rId2"/>
            <a:srcRect/>
            <a:stretch>
              <a:fillRect l="-1000" r="-1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1"/>
            <a:ext cx="8567226" cy="51065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3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</cp:revision>
  <dcterms:created xsi:type="dcterms:W3CDTF">2023-05-16T18:19:17Z</dcterms:created>
  <dcterms:modified xsi:type="dcterms:W3CDTF">2023-05-20T10:23:56Z</dcterms:modified>
</cp:coreProperties>
</file>