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D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F1BA5-1712-4352-A9B6-FFB7F3464678}" type="datetimeFigureOut">
              <a:rPr lang="en-IN" smtClean="0"/>
              <a:t>08-10-2023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1D6BC-ED0C-4B7E-9AB5-2B3B4163C6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4295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F1BA5-1712-4352-A9B6-FFB7F3464678}" type="datetimeFigureOut">
              <a:rPr lang="en-IN" smtClean="0"/>
              <a:t>08-10-2023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1D6BC-ED0C-4B7E-9AB5-2B3B4163C6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9926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F1BA5-1712-4352-A9B6-FFB7F3464678}" type="datetimeFigureOut">
              <a:rPr lang="en-IN" smtClean="0"/>
              <a:t>08-10-2023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1D6BC-ED0C-4B7E-9AB5-2B3B4163C6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2589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F1BA5-1712-4352-A9B6-FFB7F3464678}" type="datetimeFigureOut">
              <a:rPr lang="en-IN" smtClean="0"/>
              <a:t>08-10-2023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1D6BC-ED0C-4B7E-9AB5-2B3B4163C6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9048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F1BA5-1712-4352-A9B6-FFB7F3464678}" type="datetimeFigureOut">
              <a:rPr lang="en-IN" smtClean="0"/>
              <a:t>08-10-2023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1D6BC-ED0C-4B7E-9AB5-2B3B4163C6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2778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F1BA5-1712-4352-A9B6-FFB7F3464678}" type="datetimeFigureOut">
              <a:rPr lang="en-IN" smtClean="0"/>
              <a:t>08-10-2023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1D6BC-ED0C-4B7E-9AB5-2B3B4163C6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9480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F1BA5-1712-4352-A9B6-FFB7F3464678}" type="datetimeFigureOut">
              <a:rPr lang="en-IN" smtClean="0"/>
              <a:t>08-10-2023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1D6BC-ED0C-4B7E-9AB5-2B3B4163C6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7098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F1BA5-1712-4352-A9B6-FFB7F3464678}" type="datetimeFigureOut">
              <a:rPr lang="en-IN" smtClean="0"/>
              <a:t>08-10-2023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1D6BC-ED0C-4B7E-9AB5-2B3B4163C6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6553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F1BA5-1712-4352-A9B6-FFB7F3464678}" type="datetimeFigureOut">
              <a:rPr lang="en-IN" smtClean="0"/>
              <a:t>08-10-2023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1D6BC-ED0C-4B7E-9AB5-2B3B4163C6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6116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F1BA5-1712-4352-A9B6-FFB7F3464678}" type="datetimeFigureOut">
              <a:rPr lang="en-IN" smtClean="0"/>
              <a:t>08-10-2023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1D6BC-ED0C-4B7E-9AB5-2B3B4163C6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0760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F1BA5-1712-4352-A9B6-FFB7F3464678}" type="datetimeFigureOut">
              <a:rPr lang="en-IN" smtClean="0"/>
              <a:t>08-10-2023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1D6BC-ED0C-4B7E-9AB5-2B3B4163C6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1538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EF1BA5-1712-4352-A9B6-FFB7F3464678}" type="datetimeFigureOut">
              <a:rPr lang="en-IN" smtClean="0"/>
              <a:t>08-10-2023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D1D6BC-ED0C-4B7E-9AB5-2B3B4163C6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637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1"/>
            <a:ext cx="8783689" cy="4911634"/>
            <a:chOff x="0" y="1"/>
            <a:chExt cx="8783689" cy="4911634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"/>
              <a:ext cx="8783689" cy="4911634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2965269" y="339634"/>
              <a:ext cx="1175657" cy="457200"/>
            </a:xfrm>
            <a:prstGeom prst="rect">
              <a:avLst/>
            </a:prstGeom>
            <a:solidFill>
              <a:srgbClr val="FCD2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391844" y="568234"/>
              <a:ext cx="1175657" cy="457200"/>
            </a:xfrm>
            <a:prstGeom prst="rect">
              <a:avLst/>
            </a:prstGeom>
            <a:solidFill>
              <a:srgbClr val="FCD2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33175812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Home</dc:creator>
  <cp:lastModifiedBy>Home</cp:lastModifiedBy>
  <cp:revision>3</cp:revision>
  <dcterms:created xsi:type="dcterms:W3CDTF">2023-10-08T18:10:45Z</dcterms:created>
  <dcterms:modified xsi:type="dcterms:W3CDTF">2023-10-08T19:01:21Z</dcterms:modified>
</cp:coreProperties>
</file>