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8AE74-5725-4AEA-9106-96F4FECE7319}" v="94" dt="2023-11-06T12:07:46.3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daksh31@gmail.com" userId="acc91ce8bcd947c9" providerId="LiveId" clId="{D488AE74-5725-4AEA-9106-96F4FECE7319}"/>
    <pc:docChg chg="undo custSel addSld delSld modSld">
      <pc:chgData name="ozadaksh31@gmail.com" userId="acc91ce8bcd947c9" providerId="LiveId" clId="{D488AE74-5725-4AEA-9106-96F4FECE7319}" dt="2023-11-06T14:54:13.144" v="2587" actId="14100"/>
      <pc:docMkLst>
        <pc:docMk/>
      </pc:docMkLst>
      <pc:sldChg chg="addSp delSp mod">
        <pc:chgData name="ozadaksh31@gmail.com" userId="acc91ce8bcd947c9" providerId="LiveId" clId="{D488AE74-5725-4AEA-9106-96F4FECE7319}" dt="2023-11-05T12:37:00.181" v="1" actId="22"/>
        <pc:sldMkLst>
          <pc:docMk/>
          <pc:sldMk cId="0" sldId="256"/>
        </pc:sldMkLst>
        <pc:picChg chg="add del">
          <ac:chgData name="ozadaksh31@gmail.com" userId="acc91ce8bcd947c9" providerId="LiveId" clId="{D488AE74-5725-4AEA-9106-96F4FECE7319}" dt="2023-11-05T12:37:00.181" v="1" actId="22"/>
          <ac:picMkLst>
            <pc:docMk/>
            <pc:sldMk cId="0" sldId="256"/>
            <ac:picMk id="3" creationId="{996267FE-AD86-094C-602D-84FBA9BCA12B}"/>
          </ac:picMkLst>
        </pc:picChg>
      </pc:sldChg>
      <pc:sldChg chg="addSp delSp new del mod">
        <pc:chgData name="ozadaksh31@gmail.com" userId="acc91ce8bcd947c9" providerId="LiveId" clId="{D488AE74-5725-4AEA-9106-96F4FECE7319}" dt="2023-11-05T12:53:55.102" v="5" actId="680"/>
        <pc:sldMkLst>
          <pc:docMk/>
          <pc:sldMk cId="1165218429" sldId="258"/>
        </pc:sldMkLst>
        <pc:picChg chg="add del">
          <ac:chgData name="ozadaksh31@gmail.com" userId="acc91ce8bcd947c9" providerId="LiveId" clId="{D488AE74-5725-4AEA-9106-96F4FECE7319}" dt="2023-11-05T12:53:43.332" v="4" actId="22"/>
          <ac:picMkLst>
            <pc:docMk/>
            <pc:sldMk cId="1165218429" sldId="258"/>
            <ac:picMk id="5" creationId="{BECD9F68-378E-19B4-917E-A06D829AB198}"/>
          </ac:picMkLst>
        </pc:picChg>
      </pc:sldChg>
      <pc:sldChg chg="addSp delSp modSp add mod">
        <pc:chgData name="ozadaksh31@gmail.com" userId="acc91ce8bcd947c9" providerId="LiveId" clId="{D488AE74-5725-4AEA-9106-96F4FECE7319}" dt="2023-11-06T11:54:19.895" v="1673" actId="20577"/>
        <pc:sldMkLst>
          <pc:docMk/>
          <pc:sldMk cId="2867942446" sldId="258"/>
        </pc:sldMkLst>
        <pc:spChg chg="add del mod">
          <ac:chgData name="ozadaksh31@gmail.com" userId="acc91ce8bcd947c9" providerId="LiveId" clId="{D488AE74-5725-4AEA-9106-96F4FECE7319}" dt="2023-11-06T11:36:58.894" v="91" actId="21"/>
          <ac:spMkLst>
            <pc:docMk/>
            <pc:sldMk cId="2867942446" sldId="258"/>
            <ac:spMk id="3" creationId="{CDD9F4B0-1506-439F-EB8E-81C47DBB459E}"/>
          </ac:spMkLst>
        </pc:spChg>
        <pc:spChg chg="add mod">
          <ac:chgData name="ozadaksh31@gmail.com" userId="acc91ce8bcd947c9" providerId="LiveId" clId="{D488AE74-5725-4AEA-9106-96F4FECE7319}" dt="2023-11-06T11:54:19.895" v="1673" actId="20577"/>
          <ac:spMkLst>
            <pc:docMk/>
            <pc:sldMk cId="2867942446" sldId="258"/>
            <ac:spMk id="6" creationId="{19AC5CDA-553B-E23F-37EE-E4AD175553FA}"/>
          </ac:spMkLst>
        </pc:spChg>
        <pc:spChg chg="mod">
          <ac:chgData name="ozadaksh31@gmail.com" userId="acc91ce8bcd947c9" providerId="LiveId" clId="{D488AE74-5725-4AEA-9106-96F4FECE7319}" dt="2023-11-06T11:36:12.808" v="66" actId="20577"/>
          <ac:spMkLst>
            <pc:docMk/>
            <pc:sldMk cId="2867942446" sldId="258"/>
            <ac:spMk id="171" creationId="{00000000-0000-0000-0000-000000000000}"/>
          </ac:spMkLst>
        </pc:spChg>
        <pc:spChg chg="del mod">
          <ac:chgData name="ozadaksh31@gmail.com" userId="acc91ce8bcd947c9" providerId="LiveId" clId="{D488AE74-5725-4AEA-9106-96F4FECE7319}" dt="2023-11-06T11:35:47.110" v="13" actId="478"/>
          <ac:spMkLst>
            <pc:docMk/>
            <pc:sldMk cId="2867942446" sldId="258"/>
            <ac:spMk id="176" creationId="{00000000-0000-0000-0000-000000000000}"/>
          </ac:spMkLst>
        </pc:spChg>
        <pc:spChg chg="del">
          <ac:chgData name="ozadaksh31@gmail.com" userId="acc91ce8bcd947c9" providerId="LiveId" clId="{D488AE74-5725-4AEA-9106-96F4FECE7319}" dt="2023-11-06T11:35:48.771" v="14" actId="478"/>
          <ac:spMkLst>
            <pc:docMk/>
            <pc:sldMk cId="2867942446" sldId="258"/>
            <ac:spMk id="177" creationId="{00000000-0000-0000-0000-000000000000}"/>
          </ac:spMkLst>
        </pc:spChg>
        <pc:grpChg chg="del">
          <ac:chgData name="ozadaksh31@gmail.com" userId="acc91ce8bcd947c9" providerId="LiveId" clId="{D488AE74-5725-4AEA-9106-96F4FECE7319}" dt="2023-11-06T11:35:43.275" v="11" actId="478"/>
          <ac:grpSpMkLst>
            <pc:docMk/>
            <pc:sldMk cId="2867942446" sldId="258"/>
            <ac:grpSpMk id="175" creationId="{00000000-0000-0000-0000-000000000000}"/>
          </ac:grpSpMkLst>
        </pc:grpChg>
        <pc:graphicFrameChg chg="add mod">
          <ac:chgData name="ozadaksh31@gmail.com" userId="acc91ce8bcd947c9" providerId="LiveId" clId="{D488AE74-5725-4AEA-9106-96F4FECE7319}" dt="2023-11-06T11:41:28.934" v="496" actId="1076"/>
          <ac:graphicFrameMkLst>
            <pc:docMk/>
            <pc:sldMk cId="2867942446" sldId="258"/>
            <ac:graphicFrameMk id="7" creationId="{ED67B835-86B9-3520-E592-AA40B7C6CD3D}"/>
          </ac:graphicFrameMkLst>
        </pc:graphicFrameChg>
        <pc:picChg chg="del">
          <ac:chgData name="ozadaksh31@gmail.com" userId="acc91ce8bcd947c9" providerId="LiveId" clId="{D488AE74-5725-4AEA-9106-96F4FECE7319}" dt="2023-11-06T11:35:41.635" v="10" actId="478"/>
          <ac:picMkLst>
            <pc:docMk/>
            <pc:sldMk cId="2867942446" sldId="258"/>
            <ac:picMk id="5" creationId="{F74D41A7-C473-7813-FF2B-286FD263D5C3}"/>
          </ac:picMkLst>
        </pc:picChg>
      </pc:sldChg>
      <pc:sldChg chg="new del">
        <pc:chgData name="ozadaksh31@gmail.com" userId="acc91ce8bcd947c9" providerId="LiveId" clId="{D488AE74-5725-4AEA-9106-96F4FECE7319}" dt="2023-11-06T11:35:33.744" v="7" actId="2696"/>
        <pc:sldMkLst>
          <pc:docMk/>
          <pc:sldMk cId="3255776037" sldId="258"/>
        </pc:sldMkLst>
      </pc:sldChg>
      <pc:sldChg chg="add del">
        <pc:chgData name="ozadaksh31@gmail.com" userId="acc91ce8bcd947c9" providerId="LiveId" clId="{D488AE74-5725-4AEA-9106-96F4FECE7319}" dt="2023-11-06T11:35:50.946" v="15" actId="2696"/>
        <pc:sldMkLst>
          <pc:docMk/>
          <pc:sldMk cId="2561402226" sldId="259"/>
        </pc:sldMkLst>
      </pc:sldChg>
      <pc:sldChg chg="addSp delSp modSp add del mod">
        <pc:chgData name="ozadaksh31@gmail.com" userId="acc91ce8bcd947c9" providerId="LiveId" clId="{D488AE74-5725-4AEA-9106-96F4FECE7319}" dt="2023-11-06T14:53:54.108" v="2580" actId="47"/>
        <pc:sldMkLst>
          <pc:docMk/>
          <pc:sldMk cId="3042749449" sldId="259"/>
        </pc:sldMkLst>
        <pc:spChg chg="add mod">
          <ac:chgData name="ozadaksh31@gmail.com" userId="acc91ce8bcd947c9" providerId="LiveId" clId="{D488AE74-5725-4AEA-9106-96F4FECE7319}" dt="2023-11-06T12:00:57.562" v="2169" actId="20577"/>
          <ac:spMkLst>
            <pc:docMk/>
            <pc:sldMk cId="3042749449" sldId="259"/>
            <ac:spMk id="2" creationId="{C406CF75-C387-7BE4-D41C-8C8A1B6B4F8C}"/>
          </ac:spMkLst>
        </pc:spChg>
        <pc:spChg chg="add del">
          <ac:chgData name="ozadaksh31@gmail.com" userId="acc91ce8bcd947c9" providerId="LiveId" clId="{D488AE74-5725-4AEA-9106-96F4FECE7319}" dt="2023-11-06T11:59:40.233" v="1970" actId="22"/>
          <ac:spMkLst>
            <pc:docMk/>
            <pc:sldMk cId="3042749449" sldId="259"/>
            <ac:spMk id="4" creationId="{ABDB82B2-3E69-9AC7-BF66-3DAF505CEFFA}"/>
          </ac:spMkLst>
        </pc:spChg>
        <pc:spChg chg="add mod">
          <ac:chgData name="ozadaksh31@gmail.com" userId="acc91ce8bcd947c9" providerId="LiveId" clId="{D488AE74-5725-4AEA-9106-96F4FECE7319}" dt="2023-11-06T12:01:05.116" v="2170" actId="1076"/>
          <ac:spMkLst>
            <pc:docMk/>
            <pc:sldMk cId="3042749449" sldId="259"/>
            <ac:spMk id="5" creationId="{B898D46F-AEE7-BE61-DF47-C9F7D9BA33C4}"/>
          </ac:spMkLst>
        </pc:spChg>
        <pc:spChg chg="mod">
          <ac:chgData name="ozadaksh31@gmail.com" userId="acc91ce8bcd947c9" providerId="LiveId" clId="{D488AE74-5725-4AEA-9106-96F4FECE7319}" dt="2023-11-06T11:36:21.802" v="71" actId="20577"/>
          <ac:spMkLst>
            <pc:docMk/>
            <pc:sldMk cId="3042749449" sldId="259"/>
            <ac:spMk id="171" creationId="{00000000-0000-0000-0000-000000000000}"/>
          </ac:spMkLst>
        </pc:spChg>
      </pc:sldChg>
      <pc:sldChg chg="addSp modSp add del mod">
        <pc:chgData name="ozadaksh31@gmail.com" userId="acc91ce8bcd947c9" providerId="LiveId" clId="{D488AE74-5725-4AEA-9106-96F4FECE7319}" dt="2023-11-06T14:53:55.997" v="2581" actId="47"/>
        <pc:sldMkLst>
          <pc:docMk/>
          <pc:sldMk cId="2376068447" sldId="260"/>
        </pc:sldMkLst>
        <pc:spChg chg="add mod">
          <ac:chgData name="ozadaksh31@gmail.com" userId="acc91ce8bcd947c9" providerId="LiveId" clId="{D488AE74-5725-4AEA-9106-96F4FECE7319}" dt="2023-11-06T12:09:06.194" v="2579" actId="20577"/>
          <ac:spMkLst>
            <pc:docMk/>
            <pc:sldMk cId="2376068447" sldId="260"/>
            <ac:spMk id="2" creationId="{76B1A91C-FBB1-89D0-E4A4-3A302BD10785}"/>
          </ac:spMkLst>
        </pc:spChg>
        <pc:spChg chg="mod">
          <ac:chgData name="ozadaksh31@gmail.com" userId="acc91ce8bcd947c9" providerId="LiveId" clId="{D488AE74-5725-4AEA-9106-96F4FECE7319}" dt="2023-11-06T11:36:30.552" v="88" actId="20577"/>
          <ac:spMkLst>
            <pc:docMk/>
            <pc:sldMk cId="2376068447" sldId="260"/>
            <ac:spMk id="171" creationId="{00000000-0000-0000-0000-000000000000}"/>
          </ac:spMkLst>
        </pc:spChg>
        <pc:picChg chg="add mod">
          <ac:chgData name="ozadaksh31@gmail.com" userId="acc91ce8bcd947c9" providerId="LiveId" clId="{D488AE74-5725-4AEA-9106-96F4FECE7319}" dt="2023-11-06T12:09:03.477" v="2577" actId="1076"/>
          <ac:picMkLst>
            <pc:docMk/>
            <pc:sldMk cId="2376068447" sldId="260"/>
            <ac:picMk id="4" creationId="{3F250DA3-D022-022E-D5F1-3A2D7E591236}"/>
          </ac:picMkLst>
        </pc:picChg>
      </pc:sldChg>
      <pc:sldChg chg="modSp add mod">
        <pc:chgData name="ozadaksh31@gmail.com" userId="acc91ce8bcd947c9" providerId="LiveId" clId="{D488AE74-5725-4AEA-9106-96F4FECE7319}" dt="2023-11-06T11:46:44.853" v="745" actId="20577"/>
        <pc:sldMkLst>
          <pc:docMk/>
          <pc:sldMk cId="4232146694" sldId="261"/>
        </pc:sldMkLst>
        <pc:spChg chg="mod">
          <ac:chgData name="ozadaksh31@gmail.com" userId="acc91ce8bcd947c9" providerId="LiveId" clId="{D488AE74-5725-4AEA-9106-96F4FECE7319}" dt="2023-11-06T11:42:38.925" v="663" actId="20577"/>
          <ac:spMkLst>
            <pc:docMk/>
            <pc:sldMk cId="4232146694" sldId="261"/>
            <ac:spMk id="6" creationId="{19AC5CDA-553B-E23F-37EE-E4AD175553FA}"/>
          </ac:spMkLst>
        </pc:spChg>
        <pc:graphicFrameChg chg="mod modGraphic">
          <ac:chgData name="ozadaksh31@gmail.com" userId="acc91ce8bcd947c9" providerId="LiveId" clId="{D488AE74-5725-4AEA-9106-96F4FECE7319}" dt="2023-11-06T11:46:44.853" v="745" actId="20577"/>
          <ac:graphicFrameMkLst>
            <pc:docMk/>
            <pc:sldMk cId="4232146694" sldId="261"/>
            <ac:graphicFrameMk id="7" creationId="{ED67B835-86B9-3520-E592-AA40B7C6CD3D}"/>
          </ac:graphicFrameMkLst>
        </pc:graphicFrameChg>
      </pc:sldChg>
      <pc:sldChg chg="new del">
        <pc:chgData name="ozadaksh31@gmail.com" userId="acc91ce8bcd947c9" providerId="LiveId" clId="{D488AE74-5725-4AEA-9106-96F4FECE7319}" dt="2023-11-06T11:47:04.587" v="747" actId="47"/>
        <pc:sldMkLst>
          <pc:docMk/>
          <pc:sldMk cId="2317187008" sldId="262"/>
        </pc:sldMkLst>
      </pc:sldChg>
      <pc:sldChg chg="addSp delSp modSp add mod">
        <pc:chgData name="ozadaksh31@gmail.com" userId="acc91ce8bcd947c9" providerId="LiveId" clId="{D488AE74-5725-4AEA-9106-96F4FECE7319}" dt="2023-11-06T11:53:44.833" v="1586" actId="20577"/>
        <pc:sldMkLst>
          <pc:docMk/>
          <pc:sldMk cId="2707260532" sldId="262"/>
        </pc:sldMkLst>
        <pc:spChg chg="mod">
          <ac:chgData name="ozadaksh31@gmail.com" userId="acc91ce8bcd947c9" providerId="LiveId" clId="{D488AE74-5725-4AEA-9106-96F4FECE7319}" dt="2023-11-06T11:53:44.833" v="1586" actId="20577"/>
          <ac:spMkLst>
            <pc:docMk/>
            <pc:sldMk cId="2707260532" sldId="262"/>
            <ac:spMk id="6" creationId="{19AC5CDA-553B-E23F-37EE-E4AD175553FA}"/>
          </ac:spMkLst>
        </pc:spChg>
        <pc:graphicFrameChg chg="del">
          <ac:chgData name="ozadaksh31@gmail.com" userId="acc91ce8bcd947c9" providerId="LiveId" clId="{D488AE74-5725-4AEA-9106-96F4FECE7319}" dt="2023-11-06T11:47:11.544" v="749" actId="478"/>
          <ac:graphicFrameMkLst>
            <pc:docMk/>
            <pc:sldMk cId="2707260532" sldId="262"/>
            <ac:graphicFrameMk id="7" creationId="{ED67B835-86B9-3520-E592-AA40B7C6CD3D}"/>
          </ac:graphicFrameMkLst>
        </pc:graphicFrameChg>
        <pc:picChg chg="add del mod">
          <ac:chgData name="ozadaksh31@gmail.com" userId="acc91ce8bcd947c9" providerId="LiveId" clId="{D488AE74-5725-4AEA-9106-96F4FECE7319}" dt="2023-11-06T11:49:55.197" v="1186" actId="22"/>
          <ac:picMkLst>
            <pc:docMk/>
            <pc:sldMk cId="2707260532" sldId="262"/>
            <ac:picMk id="3" creationId="{A2F27CC2-A4EA-034A-ACF2-B5B35802539A}"/>
          </ac:picMkLst>
        </pc:picChg>
        <pc:picChg chg="add del mod">
          <ac:chgData name="ozadaksh31@gmail.com" userId="acc91ce8bcd947c9" providerId="LiveId" clId="{D488AE74-5725-4AEA-9106-96F4FECE7319}" dt="2023-11-06T11:50:09.873" v="1192" actId="22"/>
          <ac:picMkLst>
            <pc:docMk/>
            <pc:sldMk cId="2707260532" sldId="262"/>
            <ac:picMk id="5" creationId="{97F9493E-0A31-C7F0-BFD5-0FCD377B14FB}"/>
          </ac:picMkLst>
        </pc:picChg>
        <pc:picChg chg="add mod">
          <ac:chgData name="ozadaksh31@gmail.com" userId="acc91ce8bcd947c9" providerId="LiveId" clId="{D488AE74-5725-4AEA-9106-96F4FECE7319}" dt="2023-11-06T11:50:23.936" v="1195" actId="14100"/>
          <ac:picMkLst>
            <pc:docMk/>
            <pc:sldMk cId="2707260532" sldId="262"/>
            <ac:picMk id="9" creationId="{BC90EF86-B6E9-327F-6230-F2D7EB765558}"/>
          </ac:picMkLst>
        </pc:picChg>
      </pc:sldChg>
      <pc:sldChg chg="delSp modSp add mod">
        <pc:chgData name="ozadaksh31@gmail.com" userId="acc91ce8bcd947c9" providerId="LiveId" clId="{D488AE74-5725-4AEA-9106-96F4FECE7319}" dt="2023-11-06T11:57:35.467" v="1964" actId="20577"/>
        <pc:sldMkLst>
          <pc:docMk/>
          <pc:sldMk cId="610155853" sldId="263"/>
        </pc:sldMkLst>
        <pc:spChg chg="mod">
          <ac:chgData name="ozadaksh31@gmail.com" userId="acc91ce8bcd947c9" providerId="LiveId" clId="{D488AE74-5725-4AEA-9106-96F4FECE7319}" dt="2023-11-06T11:57:35.467" v="1964" actId="20577"/>
          <ac:spMkLst>
            <pc:docMk/>
            <pc:sldMk cId="610155853" sldId="263"/>
            <ac:spMk id="6" creationId="{19AC5CDA-553B-E23F-37EE-E4AD175553FA}"/>
          </ac:spMkLst>
        </pc:spChg>
        <pc:picChg chg="del">
          <ac:chgData name="ozadaksh31@gmail.com" userId="acc91ce8bcd947c9" providerId="LiveId" clId="{D488AE74-5725-4AEA-9106-96F4FECE7319}" dt="2023-11-06T11:55:41.182" v="1794" actId="478"/>
          <ac:picMkLst>
            <pc:docMk/>
            <pc:sldMk cId="610155853" sldId="263"/>
            <ac:picMk id="9" creationId="{BC90EF86-B6E9-327F-6230-F2D7EB765558}"/>
          </ac:picMkLst>
        </pc:picChg>
      </pc:sldChg>
      <pc:sldChg chg="addSp delSp modSp new mod">
        <pc:chgData name="ozadaksh31@gmail.com" userId="acc91ce8bcd947c9" providerId="LiveId" clId="{D488AE74-5725-4AEA-9106-96F4FECE7319}" dt="2023-11-06T14:54:13.144" v="2587" actId="14100"/>
        <pc:sldMkLst>
          <pc:docMk/>
          <pc:sldMk cId="4184051554" sldId="264"/>
        </pc:sldMkLst>
        <pc:spChg chg="del">
          <ac:chgData name="ozadaksh31@gmail.com" userId="acc91ce8bcd947c9" providerId="LiveId" clId="{D488AE74-5725-4AEA-9106-96F4FECE7319}" dt="2023-11-06T14:54:06.721" v="2583" actId="478"/>
          <ac:spMkLst>
            <pc:docMk/>
            <pc:sldMk cId="4184051554" sldId="264"/>
            <ac:spMk id="2" creationId="{4129DC19-4B07-80B5-18DA-58BCAACD0CC0}"/>
          </ac:spMkLst>
        </pc:spChg>
        <pc:spChg chg="del">
          <ac:chgData name="ozadaksh31@gmail.com" userId="acc91ce8bcd947c9" providerId="LiveId" clId="{D488AE74-5725-4AEA-9106-96F4FECE7319}" dt="2023-11-06T14:54:09.335" v="2584" actId="478"/>
          <ac:spMkLst>
            <pc:docMk/>
            <pc:sldMk cId="4184051554" sldId="264"/>
            <ac:spMk id="3" creationId="{DF1F290D-99A7-0A2B-D0AF-2523BC40FB1D}"/>
          </ac:spMkLst>
        </pc:spChg>
        <pc:picChg chg="add mod">
          <ac:chgData name="ozadaksh31@gmail.com" userId="acc91ce8bcd947c9" providerId="LiveId" clId="{D488AE74-5725-4AEA-9106-96F4FECE7319}" dt="2023-11-06T14:54:13.144" v="2587" actId="14100"/>
          <ac:picMkLst>
            <pc:docMk/>
            <pc:sldMk cId="4184051554" sldId="264"/>
            <ac:picMk id="5" creationId="{02AA0EE0-E2C2-E76A-D706-9EDD42B70E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2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2089" y="6595"/>
            <a:ext cx="5193180" cy="13702809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LINEAR REGRESSION"/>
          <p:cNvSpPr txBox="1">
            <a:spLocks noGrp="1"/>
          </p:cNvSpPr>
          <p:nvPr>
            <p:ph type="title"/>
          </p:nvPr>
        </p:nvSpPr>
        <p:spPr>
          <a:xfrm rot="16200000">
            <a:off x="-2433381" y="4533900"/>
            <a:ext cx="10064123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4" cy="57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rtificial Intelligence And Machine Learning"/>
          <p:cNvSpPr txBox="1"/>
          <p:nvPr/>
        </p:nvSpPr>
        <p:spPr>
          <a:xfrm>
            <a:off x="6947554" y="16559"/>
            <a:ext cx="13644157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50" name="Rectangle"/>
          <p:cNvSpPr/>
          <p:nvPr/>
        </p:nvSpPr>
        <p:spPr>
          <a:xfrm>
            <a:off x="5065707" y="2638200"/>
            <a:ext cx="19308833" cy="101600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Gradient Descent Algorithm"/>
          <p:cNvSpPr txBox="1"/>
          <p:nvPr/>
        </p:nvSpPr>
        <p:spPr>
          <a:xfrm>
            <a:off x="5953483" y="2710185"/>
            <a:ext cx="991938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FEATURE SCALING</a:t>
            </a:r>
            <a:r>
              <a:rPr lang="en-US" dirty="0"/>
              <a:t> / NORMALIZATION</a:t>
            </a:r>
            <a:endParaRPr dirty="0"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4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53" name="Allow us to find error in predictions to train model to find values for parameter that are more accurate"/>
          <p:cNvSpPr txBox="1"/>
          <p:nvPr/>
        </p:nvSpPr>
        <p:spPr>
          <a:xfrm>
            <a:off x="5938232" y="4357577"/>
            <a:ext cx="16578858" cy="768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10104" indent="-410104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31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Feature Scaling is to bring values of </a:t>
            </a:r>
            <a:r>
              <a:rPr lang="en-US" dirty="0"/>
              <a:t>our input</a:t>
            </a:r>
            <a:r>
              <a:rPr dirty="0"/>
              <a:t> in </a:t>
            </a:r>
            <a:r>
              <a:rPr lang="en-US" dirty="0"/>
              <a:t>a small </a:t>
            </a:r>
            <a:r>
              <a:rPr dirty="0"/>
              <a:t>similar range to allow efficient gradient descent</a:t>
            </a:r>
            <a:r>
              <a:rPr lang="en-US" dirty="0"/>
              <a:t>. </a:t>
            </a:r>
            <a:endParaRPr dirty="0"/>
          </a:p>
          <a:p>
            <a:pPr marL="410104" indent="-410104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31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Z - Score Normalization</a:t>
            </a:r>
            <a:endParaRPr lang="en-IN" dirty="0"/>
          </a:p>
          <a:p>
            <a:pPr marL="1044000" lvl="1" indent="-410104">
              <a:lnSpc>
                <a:spcPct val="75000"/>
              </a:lnSpc>
              <a:spcBef>
                <a:spcPts val="2400"/>
              </a:spcBef>
              <a:buClr>
                <a:schemeClr val="accent1"/>
              </a:buClr>
              <a:buSzPct val="125000"/>
              <a:buChar char="•"/>
              <a:defRPr sz="31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latin typeface="Avenir Book"/>
                <a:ea typeface="Avenir Book"/>
                <a:cs typeface="Avenir Book"/>
                <a:sym typeface="Avenir Book"/>
              </a:rPr>
              <a:t>We normalize the input data using the mean and standard deviation of the entire training set       </a:t>
            </a:r>
          </a:p>
          <a:p>
            <a:pPr marL="635000" lvl="1" indent="0">
              <a:lnSpc>
                <a:spcPct val="75000"/>
              </a:lnSpc>
              <a:buClr>
                <a:schemeClr val="accent1"/>
              </a:buClr>
              <a:buSzPct val="125000"/>
              <a:defRPr sz="31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latin typeface="Avenir Book"/>
                <a:ea typeface="Avenir Book"/>
                <a:cs typeface="Avenir Book"/>
                <a:sym typeface="Avenir Book"/>
              </a:rPr>
              <a:t>	   The formula for this is: 					After normalization, our data takes the form of a 										bell curve or </a:t>
            </a:r>
            <a:r>
              <a:rPr lang="en-US" dirty="0" err="1">
                <a:latin typeface="Avenir Book"/>
                <a:ea typeface="Avenir Book"/>
                <a:cs typeface="Avenir Book"/>
                <a:sym typeface="Avenir Book"/>
              </a:rPr>
              <a:t>guassian</a:t>
            </a:r>
            <a:r>
              <a:rPr lang="en-US" dirty="0">
                <a:latin typeface="Avenir Book"/>
                <a:ea typeface="Avenir Book"/>
                <a:cs typeface="Avenir Book"/>
                <a:sym typeface="Avenir Book"/>
              </a:rPr>
              <a:t> distribution: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0F65A-D751-8803-85A7-2260992E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54" y="8202200"/>
            <a:ext cx="3810868" cy="2875600"/>
          </a:xfrm>
          <a:prstGeom prst="rect">
            <a:avLst/>
          </a:prstGeom>
        </p:spPr>
      </p:pic>
      <p:pic>
        <p:nvPicPr>
          <p:cNvPr id="1028" name="Picture 4" descr="Gaussian Distribution for Machine Learning and Data Science (Normal  Distribution) | by Hemanth Nhs | Medium">
            <a:extLst>
              <a:ext uri="{FF2B5EF4-FFF2-40B4-BE49-F238E27FC236}">
                <a16:creationId xmlns:a16="http://schemas.microsoft.com/office/drawing/2014/main" id="{20C3CD06-5067-A67E-2C17-FBD3FC55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354" y="8340862"/>
            <a:ext cx="55435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2089" y="6595"/>
            <a:ext cx="5193180" cy="13702809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AR REGRESSION"/>
          <p:cNvSpPr txBox="1">
            <a:spLocks noGrp="1"/>
          </p:cNvSpPr>
          <p:nvPr>
            <p:ph type="title"/>
          </p:nvPr>
        </p:nvSpPr>
        <p:spPr>
          <a:xfrm rot="16200000">
            <a:off x="-2433381" y="4533900"/>
            <a:ext cx="10064123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4" cy="57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rtificial Intelligence And Machine Learning"/>
          <p:cNvSpPr txBox="1"/>
          <p:nvPr/>
        </p:nvSpPr>
        <p:spPr>
          <a:xfrm>
            <a:off x="6947554" y="16559"/>
            <a:ext cx="13644157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70" name="Rectangle"/>
          <p:cNvSpPr/>
          <p:nvPr/>
        </p:nvSpPr>
        <p:spPr>
          <a:xfrm>
            <a:off x="5065707" y="2638200"/>
            <a:ext cx="19308833" cy="101600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Gradient Descent Algorithm"/>
          <p:cNvSpPr txBox="1"/>
          <p:nvPr/>
        </p:nvSpPr>
        <p:spPr>
          <a:xfrm>
            <a:off x="5953483" y="2663602"/>
            <a:ext cx="58293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FEATURE SCALING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4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pSp>
        <p:nvGrpSpPr>
          <p:cNvPr id="175" name="Group"/>
          <p:cNvGrpSpPr/>
          <p:nvPr/>
        </p:nvGrpSpPr>
        <p:grpSpPr>
          <a:xfrm>
            <a:off x="5675437" y="4440935"/>
            <a:ext cx="18089373" cy="7083977"/>
            <a:chOff x="0" y="0"/>
            <a:chExt cx="18089371" cy="7083975"/>
          </a:xfrm>
        </p:grpSpPr>
        <p:pic>
          <p:nvPicPr>
            <p:cNvPr id="173" name="IMG_0225.jpeg" descr="IMG_0225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890000" cy="7083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G_0226.jpeg" descr="IMG_0226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9371" y="0"/>
              <a:ext cx="8890001" cy="7083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Before Scaling"/>
          <p:cNvSpPr txBox="1"/>
          <p:nvPr/>
        </p:nvSpPr>
        <p:spPr>
          <a:xfrm>
            <a:off x="8910194" y="11761029"/>
            <a:ext cx="317912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10104" indent="-410104">
              <a:buSzPct val="125000"/>
              <a:buChar char="•"/>
              <a:defRPr sz="3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Before Scaling</a:t>
            </a:r>
          </a:p>
        </p:txBody>
      </p:sp>
      <p:sp>
        <p:nvSpPr>
          <p:cNvPr id="177" name="After Scaling"/>
          <p:cNvSpPr txBox="1"/>
          <p:nvPr/>
        </p:nvSpPr>
        <p:spPr>
          <a:xfrm>
            <a:off x="18310389" y="11761029"/>
            <a:ext cx="290235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10104" indent="-410104">
              <a:buSzPct val="125000"/>
              <a:buChar char="•"/>
              <a:defRPr sz="3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After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D41A7-C473-7813-FF2B-286FD263D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437" y="3723893"/>
            <a:ext cx="18016348" cy="90509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2089" y="6595"/>
            <a:ext cx="5193180" cy="13702809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AR REGRESSION"/>
          <p:cNvSpPr txBox="1">
            <a:spLocks noGrp="1"/>
          </p:cNvSpPr>
          <p:nvPr>
            <p:ph type="title"/>
          </p:nvPr>
        </p:nvSpPr>
        <p:spPr>
          <a:xfrm rot="16200000">
            <a:off x="-2433381" y="4533900"/>
            <a:ext cx="10064123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4" cy="57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rtificial Intelligence And Machine Learning"/>
          <p:cNvSpPr txBox="1"/>
          <p:nvPr/>
        </p:nvSpPr>
        <p:spPr>
          <a:xfrm>
            <a:off x="6947554" y="16559"/>
            <a:ext cx="13644157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70" name="Rectangle"/>
          <p:cNvSpPr/>
          <p:nvPr/>
        </p:nvSpPr>
        <p:spPr>
          <a:xfrm>
            <a:off x="5065707" y="2638200"/>
            <a:ext cx="19308833" cy="101600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Gradient Descent Algorithm"/>
          <p:cNvSpPr txBox="1"/>
          <p:nvPr/>
        </p:nvSpPr>
        <p:spPr>
          <a:xfrm>
            <a:off x="5953483" y="2710185"/>
            <a:ext cx="1492876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MULTIPLE LINEAR REGRESSION – PREDICTION FUNCTION</a:t>
            </a:r>
            <a:endParaRPr dirty="0"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4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C5CDA-553B-E23F-37EE-E4AD175553FA}"/>
              </a:ext>
            </a:extLst>
          </p:cNvPr>
          <p:cNvSpPr txBox="1"/>
          <p:nvPr/>
        </p:nvSpPr>
        <p:spPr>
          <a:xfrm>
            <a:off x="5953482" y="3968243"/>
            <a:ext cx="18155937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Avenir Black"/>
              </a:rPr>
              <a:t>We have seen that the prediction function in single linear regression is: 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	</a:t>
            </a:r>
            <a:r>
              <a:rPr lang="en-US" sz="4000" dirty="0" err="1">
                <a:latin typeface="Avenir Black"/>
              </a:rPr>
              <a:t>f_wb</a:t>
            </a:r>
            <a:r>
              <a:rPr lang="en-US" sz="4000" dirty="0">
                <a:latin typeface="Avenir Black"/>
              </a:rPr>
              <a:t>(x) = </a:t>
            </a:r>
            <a:r>
              <a:rPr lang="en-US" sz="4000" dirty="0" err="1">
                <a:latin typeface="Avenir Black"/>
              </a:rPr>
              <a:t>wx</a:t>
            </a:r>
            <a:r>
              <a:rPr lang="en-US" sz="4000" dirty="0">
                <a:latin typeface="Avenir Black"/>
              </a:rPr>
              <a:t> + b </a:t>
            </a:r>
          </a:p>
          <a:p>
            <a:pPr marL="571500" indent="-5715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Avenir Black"/>
              </a:rPr>
              <a:t>This is because for our input, we only have one feature (column). Example:</a:t>
            </a:r>
          </a:p>
          <a:p>
            <a:pPr marL="571500" indent="-5715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sz="4000" dirty="0">
              <a:latin typeface="Avenir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67B835-86B9-3520-E592-AA40B7C6C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88867"/>
              </p:ext>
            </p:extLst>
          </p:nvPr>
        </p:nvGraphicFramePr>
        <p:xfrm>
          <a:off x="7320905" y="6626669"/>
          <a:ext cx="13735945" cy="4827039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1475509">
                  <a:extLst>
                    <a:ext uri="{9D8B030D-6E8A-4147-A177-3AD203B41FA5}">
                      <a16:colId xmlns:a16="http://schemas.microsoft.com/office/drawing/2014/main" val="1987828785"/>
                    </a:ext>
                  </a:extLst>
                </a:gridCol>
                <a:gridCol w="5818909">
                  <a:extLst>
                    <a:ext uri="{9D8B030D-6E8A-4147-A177-3AD203B41FA5}">
                      <a16:colId xmlns:a16="http://schemas.microsoft.com/office/drawing/2014/main" val="3014867811"/>
                    </a:ext>
                  </a:extLst>
                </a:gridCol>
                <a:gridCol w="6441527">
                  <a:extLst>
                    <a:ext uri="{9D8B030D-6E8A-4147-A177-3AD203B41FA5}">
                      <a16:colId xmlns:a16="http://schemas.microsoft.com/office/drawing/2014/main" val="791517415"/>
                    </a:ext>
                  </a:extLst>
                </a:gridCol>
              </a:tblGrid>
              <a:tr h="1058235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Student Performance 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Student Performance 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853266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Index (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Avenir Black"/>
                        </a:rPr>
                        <a:t>i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Previous score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x (input)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Predicted Score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y (output)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37380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1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99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91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1515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2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51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45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24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424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2089" y="6595"/>
            <a:ext cx="5193180" cy="13702809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AR REGRESSION"/>
          <p:cNvSpPr txBox="1">
            <a:spLocks noGrp="1"/>
          </p:cNvSpPr>
          <p:nvPr>
            <p:ph type="title"/>
          </p:nvPr>
        </p:nvSpPr>
        <p:spPr>
          <a:xfrm rot="16200000">
            <a:off x="-2433381" y="4533900"/>
            <a:ext cx="10064123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4" cy="57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rtificial Intelligence And Machine Learning"/>
          <p:cNvSpPr txBox="1"/>
          <p:nvPr/>
        </p:nvSpPr>
        <p:spPr>
          <a:xfrm>
            <a:off x="6947554" y="16559"/>
            <a:ext cx="13644157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70" name="Rectangle"/>
          <p:cNvSpPr/>
          <p:nvPr/>
        </p:nvSpPr>
        <p:spPr>
          <a:xfrm>
            <a:off x="5065707" y="2638200"/>
            <a:ext cx="19308833" cy="101600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Gradient Descent Algorithm"/>
          <p:cNvSpPr txBox="1"/>
          <p:nvPr/>
        </p:nvSpPr>
        <p:spPr>
          <a:xfrm>
            <a:off x="5953483" y="2710185"/>
            <a:ext cx="1492876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MULTIPLE LINEAR REGRESSION – PREDICTION FUNCTION</a:t>
            </a:r>
            <a:endParaRPr dirty="0"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4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C5CDA-553B-E23F-37EE-E4AD175553FA}"/>
              </a:ext>
            </a:extLst>
          </p:cNvPr>
          <p:cNvSpPr txBox="1"/>
          <p:nvPr/>
        </p:nvSpPr>
        <p:spPr>
          <a:xfrm>
            <a:off x="5953482" y="3968243"/>
            <a:ext cx="18155937" cy="2195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Avenir Black"/>
              </a:rPr>
              <a:t>In multiple linear regression, instead of having only one feature, we have multiple features i.e., more than 1 feature or column for our input. Example:</a:t>
            </a:r>
          </a:p>
          <a:p>
            <a:pPr marL="571500" indent="-5715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sz="4000" dirty="0">
              <a:latin typeface="Avenir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67B835-86B9-3520-E592-AA40B7C6C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53202"/>
              </p:ext>
            </p:extLst>
          </p:nvPr>
        </p:nvGraphicFramePr>
        <p:xfrm>
          <a:off x="6669741" y="5672464"/>
          <a:ext cx="15761545" cy="5438735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1791018">
                  <a:extLst>
                    <a:ext uri="{9D8B030D-6E8A-4147-A177-3AD203B41FA5}">
                      <a16:colId xmlns:a16="http://schemas.microsoft.com/office/drawing/2014/main" val="1987828785"/>
                    </a:ext>
                  </a:extLst>
                </a:gridCol>
                <a:gridCol w="2137802">
                  <a:extLst>
                    <a:ext uri="{9D8B030D-6E8A-4147-A177-3AD203B41FA5}">
                      <a16:colId xmlns:a16="http://schemas.microsoft.com/office/drawing/2014/main" val="3014867811"/>
                    </a:ext>
                  </a:extLst>
                </a:gridCol>
                <a:gridCol w="2366545">
                  <a:extLst>
                    <a:ext uri="{9D8B030D-6E8A-4147-A177-3AD203B41FA5}">
                      <a16:colId xmlns:a16="http://schemas.microsoft.com/office/drawing/2014/main" val="791517415"/>
                    </a:ext>
                  </a:extLst>
                </a:gridCol>
                <a:gridCol w="2366545">
                  <a:extLst>
                    <a:ext uri="{9D8B030D-6E8A-4147-A177-3AD203B41FA5}">
                      <a16:colId xmlns:a16="http://schemas.microsoft.com/office/drawing/2014/main" val="1286249247"/>
                    </a:ext>
                  </a:extLst>
                </a:gridCol>
                <a:gridCol w="2366545">
                  <a:extLst>
                    <a:ext uri="{9D8B030D-6E8A-4147-A177-3AD203B41FA5}">
                      <a16:colId xmlns:a16="http://schemas.microsoft.com/office/drawing/2014/main" val="2193112140"/>
                    </a:ext>
                  </a:extLst>
                </a:gridCol>
                <a:gridCol w="2366545">
                  <a:extLst>
                    <a:ext uri="{9D8B030D-6E8A-4147-A177-3AD203B41FA5}">
                      <a16:colId xmlns:a16="http://schemas.microsoft.com/office/drawing/2014/main" val="1101971524"/>
                    </a:ext>
                  </a:extLst>
                </a:gridCol>
                <a:gridCol w="2366545">
                  <a:extLst>
                    <a:ext uri="{9D8B030D-6E8A-4147-A177-3AD203B41FA5}">
                      <a16:colId xmlns:a16="http://schemas.microsoft.com/office/drawing/2014/main" val="19485129"/>
                    </a:ext>
                  </a:extLst>
                </a:gridCol>
              </a:tblGrid>
              <a:tr h="1058235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Student Performance 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Student Performance 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85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X (input)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y (output)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3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Index 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venir Black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)</a:t>
                      </a:r>
                    </a:p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Hours Studied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Previous Scores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Extracurricular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Sleep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Sample Question Papers Practiced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Predicted Score </a:t>
                      </a:r>
                    </a:p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1515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7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99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Yes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9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91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245511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2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4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82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No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4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2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lack"/>
                        </a:rPr>
                        <a:t>65</a:t>
                      </a:r>
                      <a:endParaRPr lang="en-IN" sz="24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2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466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2089" y="6595"/>
            <a:ext cx="5193180" cy="13702809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AR REGRESSION"/>
          <p:cNvSpPr txBox="1">
            <a:spLocks noGrp="1"/>
          </p:cNvSpPr>
          <p:nvPr>
            <p:ph type="title"/>
          </p:nvPr>
        </p:nvSpPr>
        <p:spPr>
          <a:xfrm rot="16200000">
            <a:off x="-2433381" y="4533900"/>
            <a:ext cx="10064123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4" cy="57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rtificial Intelligence And Machine Learning"/>
          <p:cNvSpPr txBox="1"/>
          <p:nvPr/>
        </p:nvSpPr>
        <p:spPr>
          <a:xfrm>
            <a:off x="6947554" y="16559"/>
            <a:ext cx="13644157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70" name="Rectangle"/>
          <p:cNvSpPr/>
          <p:nvPr/>
        </p:nvSpPr>
        <p:spPr>
          <a:xfrm>
            <a:off x="5065707" y="2638200"/>
            <a:ext cx="19308833" cy="101600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Gradient Descent Algorithm"/>
          <p:cNvSpPr txBox="1"/>
          <p:nvPr/>
        </p:nvSpPr>
        <p:spPr>
          <a:xfrm>
            <a:off x="5953483" y="2710185"/>
            <a:ext cx="1492876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MULTIPLE LINEAR REGRESSION – PREDICTION FUNCTION</a:t>
            </a:r>
            <a:endParaRPr dirty="0"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4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C5CDA-553B-E23F-37EE-E4AD175553FA}"/>
              </a:ext>
            </a:extLst>
          </p:cNvPr>
          <p:cNvSpPr txBox="1"/>
          <p:nvPr/>
        </p:nvSpPr>
        <p:spPr>
          <a:xfrm>
            <a:off x="5953482" y="3968243"/>
            <a:ext cx="18155937" cy="7914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Avenir Black"/>
              </a:rPr>
              <a:t>This means, our input is now not only a single value, but a collection of values that represent different things like hours studied, previous scores, etc. </a:t>
            </a:r>
          </a:p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Avenir Black"/>
              </a:rPr>
              <a:t>So, our input is now not a scalar value, but a vector. In simple terms, our input X is now an array of a single training example. Example:</a:t>
            </a:r>
          </a:p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4000" dirty="0">
              <a:latin typeface="Avenir Black"/>
            </a:endParaRPr>
          </a:p>
          <a:p>
            <a:pPr marL="571500" indent="-5715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sz="4000" dirty="0">
              <a:latin typeface="Avenir Black"/>
            </a:endParaRPr>
          </a:p>
          <a:p>
            <a:pPr marL="571500" indent="-5715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4000" dirty="0">
                <a:latin typeface="Avenir Black"/>
              </a:rPr>
              <a:t>For training example 1, X = [7, 99, Yes, 9, 1], having values for all the features.</a:t>
            </a:r>
          </a:p>
          <a:p>
            <a:pPr marL="571500" indent="-5715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4000" dirty="0">
                <a:latin typeface="Avenir Black"/>
              </a:rPr>
              <a:t>This means, for each feature, there will be a corresponding weight value to be multiplied with it, meaning our weight w is also a vector now with 5 weights.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0EF86-B6E9-327F-6230-F2D7EB76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22" y="7367170"/>
            <a:ext cx="11876050" cy="21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605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2089" y="6595"/>
            <a:ext cx="5193180" cy="13702809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AR REGRESSION"/>
          <p:cNvSpPr txBox="1">
            <a:spLocks noGrp="1"/>
          </p:cNvSpPr>
          <p:nvPr>
            <p:ph type="title"/>
          </p:nvPr>
        </p:nvSpPr>
        <p:spPr>
          <a:xfrm rot="16200000">
            <a:off x="-2433381" y="4533900"/>
            <a:ext cx="10064123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4" cy="57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rtificial Intelligence And Machine Learning"/>
          <p:cNvSpPr txBox="1"/>
          <p:nvPr/>
        </p:nvSpPr>
        <p:spPr>
          <a:xfrm>
            <a:off x="6947554" y="16559"/>
            <a:ext cx="13644157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70" name="Rectangle"/>
          <p:cNvSpPr/>
          <p:nvPr/>
        </p:nvSpPr>
        <p:spPr>
          <a:xfrm>
            <a:off x="5065707" y="2638200"/>
            <a:ext cx="19308833" cy="101600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Gradient Descent Algorithm"/>
          <p:cNvSpPr txBox="1"/>
          <p:nvPr/>
        </p:nvSpPr>
        <p:spPr>
          <a:xfrm>
            <a:off x="5953483" y="2710185"/>
            <a:ext cx="1492876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MULTIPLE LINEAR REGRESSION – PREDICTION FUNCTION</a:t>
            </a:r>
            <a:endParaRPr dirty="0"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4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C5CDA-553B-E23F-37EE-E4AD175553FA}"/>
              </a:ext>
            </a:extLst>
          </p:cNvPr>
          <p:cNvSpPr txBox="1"/>
          <p:nvPr/>
        </p:nvSpPr>
        <p:spPr>
          <a:xfrm>
            <a:off x="5953482" y="3968243"/>
            <a:ext cx="18155937" cy="8184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Avenir Black"/>
              </a:rPr>
              <a:t>Revisiting our prediction function, we now have: 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     </a:t>
            </a:r>
            <a:r>
              <a:rPr lang="en-US" sz="4000" dirty="0" err="1">
                <a:latin typeface="Avenir Black"/>
              </a:rPr>
              <a:t>f_wb</a:t>
            </a:r>
            <a:r>
              <a:rPr lang="en-US" sz="4000" dirty="0">
                <a:latin typeface="Avenir Black"/>
              </a:rPr>
              <a:t>(X) = W.X + b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	where, 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		W = weight vector 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		X = input vector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		W.X = dot product of W and X</a:t>
            </a:r>
          </a:p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000" dirty="0">
                <a:latin typeface="Avenir Black"/>
              </a:rPr>
              <a:t>		b = bias</a:t>
            </a:r>
            <a:endParaRPr lang="en-IN" sz="4000" dirty="0">
              <a:latin typeface="Avenir Black"/>
            </a:endParaRPr>
          </a:p>
          <a:p>
            <a:pPr lvl="1" indent="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4000" dirty="0">
                <a:latin typeface="Avenir Black"/>
              </a:rPr>
              <a:t>	meaning on expanding the function, we get:</a:t>
            </a:r>
          </a:p>
          <a:p>
            <a:pPr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4000" dirty="0">
                <a:latin typeface="Avenir Black"/>
              </a:rPr>
              <a:t>	</a:t>
            </a:r>
            <a:r>
              <a:rPr lang="en-IN" sz="4000" dirty="0" err="1">
                <a:latin typeface="Avenir Black"/>
              </a:rPr>
              <a:t>f_wb</a:t>
            </a:r>
            <a:r>
              <a:rPr lang="en-IN" sz="4000" dirty="0">
                <a:latin typeface="Avenir Black"/>
              </a:rPr>
              <a:t>(X) = w[1]X[1] + w[2]X[2] + w[3]X[3] + ….. + w[n]X[n] + b</a:t>
            </a:r>
            <a:endParaRPr lang="en-US" sz="4000" dirty="0">
              <a:latin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6101558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A0EE0-E2C2-E76A-D706-9EDD42B7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740227"/>
            <a:ext cx="19270133" cy="118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51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534</Words>
  <Application>Microsoft Office PowerPoint</Application>
  <PresentationFormat>Custom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Black</vt:lpstr>
      <vt:lpstr>Avenir Book</vt:lpstr>
      <vt:lpstr>Avenir Heavy</vt:lpstr>
      <vt:lpstr>Helvetica</vt:lpstr>
      <vt:lpstr>Helvetica Neue</vt:lpstr>
      <vt:lpstr>Helvetica Neue Light</vt:lpstr>
      <vt:lpstr>Helvetica Neue Medium</vt:lpstr>
      <vt:lpstr>White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ozada</dc:creator>
  <cp:lastModifiedBy>ozadaksh31@gmail.com</cp:lastModifiedBy>
  <cp:revision>1</cp:revision>
  <dcterms:modified xsi:type="dcterms:W3CDTF">2023-11-06T14:54:14Z</dcterms:modified>
</cp:coreProperties>
</file>