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3" r:id="rId2"/>
    <p:sldId id="259" r:id="rId3"/>
    <p:sldId id="260" r:id="rId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E92D8-2B4B-42EB-BAD8-7BA6B1B8F266}" v="1" dt="2023-11-07T13:11:33.19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3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zadaksh31@gmail.com" userId="acc91ce8bcd947c9" providerId="LiveId" clId="{6BAE92D8-2B4B-42EB-BAD8-7BA6B1B8F266}"/>
    <pc:docChg chg="addSld delSld modSld sldOrd">
      <pc:chgData name="ozadaksh31@gmail.com" userId="acc91ce8bcd947c9" providerId="LiveId" clId="{6BAE92D8-2B4B-42EB-BAD8-7BA6B1B8F266}" dt="2023-11-07T13:11:35.199" v="4"/>
      <pc:docMkLst>
        <pc:docMk/>
      </pc:docMkLst>
      <pc:sldChg chg="del">
        <pc:chgData name="ozadaksh31@gmail.com" userId="acc91ce8bcd947c9" providerId="LiveId" clId="{6BAE92D8-2B4B-42EB-BAD8-7BA6B1B8F266}" dt="2023-11-06T14:53:37.893" v="0" actId="47"/>
        <pc:sldMkLst>
          <pc:docMk/>
          <pc:sldMk cId="0" sldId="256"/>
        </pc:sldMkLst>
      </pc:sldChg>
      <pc:sldChg chg="del">
        <pc:chgData name="ozadaksh31@gmail.com" userId="acc91ce8bcd947c9" providerId="LiveId" clId="{6BAE92D8-2B4B-42EB-BAD8-7BA6B1B8F266}" dt="2023-11-06T14:53:37.893" v="0" actId="47"/>
        <pc:sldMkLst>
          <pc:docMk/>
          <pc:sldMk cId="0" sldId="257"/>
        </pc:sldMkLst>
      </pc:sldChg>
      <pc:sldChg chg="del">
        <pc:chgData name="ozadaksh31@gmail.com" userId="acc91ce8bcd947c9" providerId="LiveId" clId="{6BAE92D8-2B4B-42EB-BAD8-7BA6B1B8F266}" dt="2023-11-06T14:53:37.893" v="0" actId="47"/>
        <pc:sldMkLst>
          <pc:docMk/>
          <pc:sldMk cId="2867942446" sldId="258"/>
        </pc:sldMkLst>
      </pc:sldChg>
      <pc:sldChg chg="del">
        <pc:chgData name="ozadaksh31@gmail.com" userId="acc91ce8bcd947c9" providerId="LiveId" clId="{6BAE92D8-2B4B-42EB-BAD8-7BA6B1B8F266}" dt="2023-11-06T14:53:37.893" v="0" actId="47"/>
        <pc:sldMkLst>
          <pc:docMk/>
          <pc:sldMk cId="4232146694" sldId="261"/>
        </pc:sldMkLst>
      </pc:sldChg>
      <pc:sldChg chg="del">
        <pc:chgData name="ozadaksh31@gmail.com" userId="acc91ce8bcd947c9" providerId="LiveId" clId="{6BAE92D8-2B4B-42EB-BAD8-7BA6B1B8F266}" dt="2023-11-06T14:53:37.893" v="0" actId="47"/>
        <pc:sldMkLst>
          <pc:docMk/>
          <pc:sldMk cId="2707260532" sldId="262"/>
        </pc:sldMkLst>
      </pc:sldChg>
      <pc:sldChg chg="add del ord">
        <pc:chgData name="ozadaksh31@gmail.com" userId="acc91ce8bcd947c9" providerId="LiveId" clId="{6BAE92D8-2B4B-42EB-BAD8-7BA6B1B8F266}" dt="2023-11-07T13:11:35.199" v="4"/>
        <pc:sldMkLst>
          <pc:docMk/>
          <pc:sldMk cId="610155853" sldId="263"/>
        </pc:sldMkLst>
      </pc:sldChg>
    </pc:docChg>
  </pc:docChgLst>
  <pc:docChgLst>
    <pc:chgData name="ozadaksh31@gmail.com" userId="acc91ce8bcd947c9" providerId="LiveId" clId="{D488AE74-5725-4AEA-9106-96F4FECE7319}"/>
    <pc:docChg chg="undo custSel addSld delSld modSld">
      <pc:chgData name="ozadaksh31@gmail.com" userId="acc91ce8bcd947c9" providerId="LiveId" clId="{D488AE74-5725-4AEA-9106-96F4FECE7319}" dt="2023-11-06T12:09:06.194" v="2579" actId="20577"/>
      <pc:docMkLst>
        <pc:docMk/>
      </pc:docMkLst>
      <pc:sldChg chg="addSp delSp mod">
        <pc:chgData name="ozadaksh31@gmail.com" userId="acc91ce8bcd947c9" providerId="LiveId" clId="{D488AE74-5725-4AEA-9106-96F4FECE7319}" dt="2023-11-05T12:37:00.181" v="1" actId="22"/>
        <pc:sldMkLst>
          <pc:docMk/>
          <pc:sldMk cId="0" sldId="256"/>
        </pc:sldMkLst>
        <pc:picChg chg="add del">
          <ac:chgData name="ozadaksh31@gmail.com" userId="acc91ce8bcd947c9" providerId="LiveId" clId="{D488AE74-5725-4AEA-9106-96F4FECE7319}" dt="2023-11-05T12:37:00.181" v="1" actId="22"/>
          <ac:picMkLst>
            <pc:docMk/>
            <pc:sldMk cId="0" sldId="256"/>
            <ac:picMk id="3" creationId="{996267FE-AD86-094C-602D-84FBA9BCA12B}"/>
          </ac:picMkLst>
        </pc:picChg>
      </pc:sldChg>
      <pc:sldChg chg="addSp delSp new del mod">
        <pc:chgData name="ozadaksh31@gmail.com" userId="acc91ce8bcd947c9" providerId="LiveId" clId="{D488AE74-5725-4AEA-9106-96F4FECE7319}" dt="2023-11-05T12:53:55.102" v="5" actId="680"/>
        <pc:sldMkLst>
          <pc:docMk/>
          <pc:sldMk cId="1165218429" sldId="258"/>
        </pc:sldMkLst>
        <pc:picChg chg="add del">
          <ac:chgData name="ozadaksh31@gmail.com" userId="acc91ce8bcd947c9" providerId="LiveId" clId="{D488AE74-5725-4AEA-9106-96F4FECE7319}" dt="2023-11-05T12:53:43.332" v="4" actId="22"/>
          <ac:picMkLst>
            <pc:docMk/>
            <pc:sldMk cId="1165218429" sldId="258"/>
            <ac:picMk id="5" creationId="{BECD9F68-378E-19B4-917E-A06D829AB198}"/>
          </ac:picMkLst>
        </pc:picChg>
      </pc:sldChg>
      <pc:sldChg chg="addSp delSp modSp add mod">
        <pc:chgData name="ozadaksh31@gmail.com" userId="acc91ce8bcd947c9" providerId="LiveId" clId="{D488AE74-5725-4AEA-9106-96F4FECE7319}" dt="2023-11-06T11:54:19.895" v="1673" actId="20577"/>
        <pc:sldMkLst>
          <pc:docMk/>
          <pc:sldMk cId="2867942446" sldId="258"/>
        </pc:sldMkLst>
        <pc:spChg chg="add del mod">
          <ac:chgData name="ozadaksh31@gmail.com" userId="acc91ce8bcd947c9" providerId="LiveId" clId="{D488AE74-5725-4AEA-9106-96F4FECE7319}" dt="2023-11-06T11:36:58.894" v="91" actId="21"/>
          <ac:spMkLst>
            <pc:docMk/>
            <pc:sldMk cId="2867942446" sldId="258"/>
            <ac:spMk id="3" creationId="{CDD9F4B0-1506-439F-EB8E-81C47DBB459E}"/>
          </ac:spMkLst>
        </pc:spChg>
        <pc:spChg chg="add mod">
          <ac:chgData name="ozadaksh31@gmail.com" userId="acc91ce8bcd947c9" providerId="LiveId" clId="{D488AE74-5725-4AEA-9106-96F4FECE7319}" dt="2023-11-06T11:54:19.895" v="1673" actId="20577"/>
          <ac:spMkLst>
            <pc:docMk/>
            <pc:sldMk cId="2867942446" sldId="258"/>
            <ac:spMk id="6" creationId="{19AC5CDA-553B-E23F-37EE-E4AD175553FA}"/>
          </ac:spMkLst>
        </pc:spChg>
        <pc:spChg chg="mod">
          <ac:chgData name="ozadaksh31@gmail.com" userId="acc91ce8bcd947c9" providerId="LiveId" clId="{D488AE74-5725-4AEA-9106-96F4FECE7319}" dt="2023-11-06T11:36:12.808" v="66" actId="20577"/>
          <ac:spMkLst>
            <pc:docMk/>
            <pc:sldMk cId="2867942446" sldId="258"/>
            <ac:spMk id="171" creationId="{00000000-0000-0000-0000-000000000000}"/>
          </ac:spMkLst>
        </pc:spChg>
        <pc:spChg chg="del mod">
          <ac:chgData name="ozadaksh31@gmail.com" userId="acc91ce8bcd947c9" providerId="LiveId" clId="{D488AE74-5725-4AEA-9106-96F4FECE7319}" dt="2023-11-06T11:35:47.110" v="13" actId="478"/>
          <ac:spMkLst>
            <pc:docMk/>
            <pc:sldMk cId="2867942446" sldId="258"/>
            <ac:spMk id="176" creationId="{00000000-0000-0000-0000-000000000000}"/>
          </ac:spMkLst>
        </pc:spChg>
        <pc:spChg chg="del">
          <ac:chgData name="ozadaksh31@gmail.com" userId="acc91ce8bcd947c9" providerId="LiveId" clId="{D488AE74-5725-4AEA-9106-96F4FECE7319}" dt="2023-11-06T11:35:48.771" v="14" actId="478"/>
          <ac:spMkLst>
            <pc:docMk/>
            <pc:sldMk cId="2867942446" sldId="258"/>
            <ac:spMk id="177" creationId="{00000000-0000-0000-0000-000000000000}"/>
          </ac:spMkLst>
        </pc:spChg>
        <pc:grpChg chg="del">
          <ac:chgData name="ozadaksh31@gmail.com" userId="acc91ce8bcd947c9" providerId="LiveId" clId="{D488AE74-5725-4AEA-9106-96F4FECE7319}" dt="2023-11-06T11:35:43.275" v="11" actId="478"/>
          <ac:grpSpMkLst>
            <pc:docMk/>
            <pc:sldMk cId="2867942446" sldId="258"/>
            <ac:grpSpMk id="175" creationId="{00000000-0000-0000-0000-000000000000}"/>
          </ac:grpSpMkLst>
        </pc:grpChg>
        <pc:graphicFrameChg chg="add mod">
          <ac:chgData name="ozadaksh31@gmail.com" userId="acc91ce8bcd947c9" providerId="LiveId" clId="{D488AE74-5725-4AEA-9106-96F4FECE7319}" dt="2023-11-06T11:41:28.934" v="496" actId="1076"/>
          <ac:graphicFrameMkLst>
            <pc:docMk/>
            <pc:sldMk cId="2867942446" sldId="258"/>
            <ac:graphicFrameMk id="7" creationId="{ED67B835-86B9-3520-E592-AA40B7C6CD3D}"/>
          </ac:graphicFrameMkLst>
        </pc:graphicFrameChg>
        <pc:picChg chg="del">
          <ac:chgData name="ozadaksh31@gmail.com" userId="acc91ce8bcd947c9" providerId="LiveId" clId="{D488AE74-5725-4AEA-9106-96F4FECE7319}" dt="2023-11-06T11:35:41.635" v="10" actId="478"/>
          <ac:picMkLst>
            <pc:docMk/>
            <pc:sldMk cId="2867942446" sldId="258"/>
            <ac:picMk id="5" creationId="{F74D41A7-C473-7813-FF2B-286FD263D5C3}"/>
          </ac:picMkLst>
        </pc:picChg>
      </pc:sldChg>
      <pc:sldChg chg="new del">
        <pc:chgData name="ozadaksh31@gmail.com" userId="acc91ce8bcd947c9" providerId="LiveId" clId="{D488AE74-5725-4AEA-9106-96F4FECE7319}" dt="2023-11-06T11:35:33.744" v="7" actId="2696"/>
        <pc:sldMkLst>
          <pc:docMk/>
          <pc:sldMk cId="3255776037" sldId="258"/>
        </pc:sldMkLst>
      </pc:sldChg>
      <pc:sldChg chg="add del">
        <pc:chgData name="ozadaksh31@gmail.com" userId="acc91ce8bcd947c9" providerId="LiveId" clId="{D488AE74-5725-4AEA-9106-96F4FECE7319}" dt="2023-11-06T11:35:50.946" v="15" actId="2696"/>
        <pc:sldMkLst>
          <pc:docMk/>
          <pc:sldMk cId="2561402226" sldId="259"/>
        </pc:sldMkLst>
      </pc:sldChg>
      <pc:sldChg chg="addSp delSp modSp add del mod">
        <pc:chgData name="ozadaksh31@gmail.com" userId="acc91ce8bcd947c9" providerId="LiveId" clId="{D488AE74-5725-4AEA-9106-96F4FECE7319}" dt="2023-11-06T12:01:05.116" v="2170" actId="1076"/>
        <pc:sldMkLst>
          <pc:docMk/>
          <pc:sldMk cId="3042749449" sldId="259"/>
        </pc:sldMkLst>
        <pc:spChg chg="add mod">
          <ac:chgData name="ozadaksh31@gmail.com" userId="acc91ce8bcd947c9" providerId="LiveId" clId="{D488AE74-5725-4AEA-9106-96F4FECE7319}" dt="2023-11-06T12:00:57.562" v="2169" actId="20577"/>
          <ac:spMkLst>
            <pc:docMk/>
            <pc:sldMk cId="3042749449" sldId="259"/>
            <ac:spMk id="2" creationId="{C406CF75-C387-7BE4-D41C-8C8A1B6B4F8C}"/>
          </ac:spMkLst>
        </pc:spChg>
        <pc:spChg chg="add del">
          <ac:chgData name="ozadaksh31@gmail.com" userId="acc91ce8bcd947c9" providerId="LiveId" clId="{D488AE74-5725-4AEA-9106-96F4FECE7319}" dt="2023-11-06T11:59:40.233" v="1970" actId="22"/>
          <ac:spMkLst>
            <pc:docMk/>
            <pc:sldMk cId="3042749449" sldId="259"/>
            <ac:spMk id="4" creationId="{ABDB82B2-3E69-9AC7-BF66-3DAF505CEFFA}"/>
          </ac:spMkLst>
        </pc:spChg>
        <pc:spChg chg="add mod">
          <ac:chgData name="ozadaksh31@gmail.com" userId="acc91ce8bcd947c9" providerId="LiveId" clId="{D488AE74-5725-4AEA-9106-96F4FECE7319}" dt="2023-11-06T12:01:05.116" v="2170" actId="1076"/>
          <ac:spMkLst>
            <pc:docMk/>
            <pc:sldMk cId="3042749449" sldId="259"/>
            <ac:spMk id="5" creationId="{B898D46F-AEE7-BE61-DF47-C9F7D9BA33C4}"/>
          </ac:spMkLst>
        </pc:spChg>
        <pc:spChg chg="mod">
          <ac:chgData name="ozadaksh31@gmail.com" userId="acc91ce8bcd947c9" providerId="LiveId" clId="{D488AE74-5725-4AEA-9106-96F4FECE7319}" dt="2023-11-06T11:36:21.802" v="71" actId="20577"/>
          <ac:spMkLst>
            <pc:docMk/>
            <pc:sldMk cId="3042749449" sldId="259"/>
            <ac:spMk id="171" creationId="{00000000-0000-0000-0000-000000000000}"/>
          </ac:spMkLst>
        </pc:spChg>
      </pc:sldChg>
      <pc:sldChg chg="addSp modSp add mod">
        <pc:chgData name="ozadaksh31@gmail.com" userId="acc91ce8bcd947c9" providerId="LiveId" clId="{D488AE74-5725-4AEA-9106-96F4FECE7319}" dt="2023-11-06T12:09:06.194" v="2579" actId="20577"/>
        <pc:sldMkLst>
          <pc:docMk/>
          <pc:sldMk cId="2376068447" sldId="260"/>
        </pc:sldMkLst>
        <pc:spChg chg="add mod">
          <ac:chgData name="ozadaksh31@gmail.com" userId="acc91ce8bcd947c9" providerId="LiveId" clId="{D488AE74-5725-4AEA-9106-96F4FECE7319}" dt="2023-11-06T12:09:06.194" v="2579" actId="20577"/>
          <ac:spMkLst>
            <pc:docMk/>
            <pc:sldMk cId="2376068447" sldId="260"/>
            <ac:spMk id="2" creationId="{76B1A91C-FBB1-89D0-E4A4-3A302BD10785}"/>
          </ac:spMkLst>
        </pc:spChg>
        <pc:spChg chg="mod">
          <ac:chgData name="ozadaksh31@gmail.com" userId="acc91ce8bcd947c9" providerId="LiveId" clId="{D488AE74-5725-4AEA-9106-96F4FECE7319}" dt="2023-11-06T11:36:30.552" v="88" actId="20577"/>
          <ac:spMkLst>
            <pc:docMk/>
            <pc:sldMk cId="2376068447" sldId="260"/>
            <ac:spMk id="171" creationId="{00000000-0000-0000-0000-000000000000}"/>
          </ac:spMkLst>
        </pc:spChg>
        <pc:picChg chg="add mod">
          <ac:chgData name="ozadaksh31@gmail.com" userId="acc91ce8bcd947c9" providerId="LiveId" clId="{D488AE74-5725-4AEA-9106-96F4FECE7319}" dt="2023-11-06T12:09:03.477" v="2577" actId="1076"/>
          <ac:picMkLst>
            <pc:docMk/>
            <pc:sldMk cId="2376068447" sldId="260"/>
            <ac:picMk id="4" creationId="{3F250DA3-D022-022E-D5F1-3A2D7E591236}"/>
          </ac:picMkLst>
        </pc:picChg>
      </pc:sldChg>
      <pc:sldChg chg="modSp add mod">
        <pc:chgData name="ozadaksh31@gmail.com" userId="acc91ce8bcd947c9" providerId="LiveId" clId="{D488AE74-5725-4AEA-9106-96F4FECE7319}" dt="2023-11-06T11:46:44.853" v="745" actId="20577"/>
        <pc:sldMkLst>
          <pc:docMk/>
          <pc:sldMk cId="4232146694" sldId="261"/>
        </pc:sldMkLst>
        <pc:spChg chg="mod">
          <ac:chgData name="ozadaksh31@gmail.com" userId="acc91ce8bcd947c9" providerId="LiveId" clId="{D488AE74-5725-4AEA-9106-96F4FECE7319}" dt="2023-11-06T11:42:38.925" v="663" actId="20577"/>
          <ac:spMkLst>
            <pc:docMk/>
            <pc:sldMk cId="4232146694" sldId="261"/>
            <ac:spMk id="6" creationId="{19AC5CDA-553B-E23F-37EE-E4AD175553FA}"/>
          </ac:spMkLst>
        </pc:spChg>
        <pc:graphicFrameChg chg="mod modGraphic">
          <ac:chgData name="ozadaksh31@gmail.com" userId="acc91ce8bcd947c9" providerId="LiveId" clId="{D488AE74-5725-4AEA-9106-96F4FECE7319}" dt="2023-11-06T11:46:44.853" v="745" actId="20577"/>
          <ac:graphicFrameMkLst>
            <pc:docMk/>
            <pc:sldMk cId="4232146694" sldId="261"/>
            <ac:graphicFrameMk id="7" creationId="{ED67B835-86B9-3520-E592-AA40B7C6CD3D}"/>
          </ac:graphicFrameMkLst>
        </pc:graphicFrameChg>
      </pc:sldChg>
      <pc:sldChg chg="new del">
        <pc:chgData name="ozadaksh31@gmail.com" userId="acc91ce8bcd947c9" providerId="LiveId" clId="{D488AE74-5725-4AEA-9106-96F4FECE7319}" dt="2023-11-06T11:47:04.587" v="747" actId="47"/>
        <pc:sldMkLst>
          <pc:docMk/>
          <pc:sldMk cId="2317187008" sldId="262"/>
        </pc:sldMkLst>
      </pc:sldChg>
      <pc:sldChg chg="addSp delSp modSp add mod">
        <pc:chgData name="ozadaksh31@gmail.com" userId="acc91ce8bcd947c9" providerId="LiveId" clId="{D488AE74-5725-4AEA-9106-96F4FECE7319}" dt="2023-11-06T11:53:44.833" v="1586" actId="20577"/>
        <pc:sldMkLst>
          <pc:docMk/>
          <pc:sldMk cId="2707260532" sldId="262"/>
        </pc:sldMkLst>
        <pc:spChg chg="mod">
          <ac:chgData name="ozadaksh31@gmail.com" userId="acc91ce8bcd947c9" providerId="LiveId" clId="{D488AE74-5725-4AEA-9106-96F4FECE7319}" dt="2023-11-06T11:53:44.833" v="1586" actId="20577"/>
          <ac:spMkLst>
            <pc:docMk/>
            <pc:sldMk cId="2707260532" sldId="262"/>
            <ac:spMk id="6" creationId="{19AC5CDA-553B-E23F-37EE-E4AD175553FA}"/>
          </ac:spMkLst>
        </pc:spChg>
        <pc:graphicFrameChg chg="del">
          <ac:chgData name="ozadaksh31@gmail.com" userId="acc91ce8bcd947c9" providerId="LiveId" clId="{D488AE74-5725-4AEA-9106-96F4FECE7319}" dt="2023-11-06T11:47:11.544" v="749" actId="478"/>
          <ac:graphicFrameMkLst>
            <pc:docMk/>
            <pc:sldMk cId="2707260532" sldId="262"/>
            <ac:graphicFrameMk id="7" creationId="{ED67B835-86B9-3520-E592-AA40B7C6CD3D}"/>
          </ac:graphicFrameMkLst>
        </pc:graphicFrameChg>
        <pc:picChg chg="add del mod">
          <ac:chgData name="ozadaksh31@gmail.com" userId="acc91ce8bcd947c9" providerId="LiveId" clId="{D488AE74-5725-4AEA-9106-96F4FECE7319}" dt="2023-11-06T11:49:55.197" v="1186" actId="22"/>
          <ac:picMkLst>
            <pc:docMk/>
            <pc:sldMk cId="2707260532" sldId="262"/>
            <ac:picMk id="3" creationId="{A2F27CC2-A4EA-034A-ACF2-B5B35802539A}"/>
          </ac:picMkLst>
        </pc:picChg>
        <pc:picChg chg="add del mod">
          <ac:chgData name="ozadaksh31@gmail.com" userId="acc91ce8bcd947c9" providerId="LiveId" clId="{D488AE74-5725-4AEA-9106-96F4FECE7319}" dt="2023-11-06T11:50:09.873" v="1192" actId="22"/>
          <ac:picMkLst>
            <pc:docMk/>
            <pc:sldMk cId="2707260532" sldId="262"/>
            <ac:picMk id="5" creationId="{97F9493E-0A31-C7F0-BFD5-0FCD377B14FB}"/>
          </ac:picMkLst>
        </pc:picChg>
        <pc:picChg chg="add mod">
          <ac:chgData name="ozadaksh31@gmail.com" userId="acc91ce8bcd947c9" providerId="LiveId" clId="{D488AE74-5725-4AEA-9106-96F4FECE7319}" dt="2023-11-06T11:50:23.936" v="1195" actId="14100"/>
          <ac:picMkLst>
            <pc:docMk/>
            <pc:sldMk cId="2707260532" sldId="262"/>
            <ac:picMk id="9" creationId="{BC90EF86-B6E9-327F-6230-F2D7EB765558}"/>
          </ac:picMkLst>
        </pc:picChg>
      </pc:sldChg>
      <pc:sldChg chg="delSp modSp add mod">
        <pc:chgData name="ozadaksh31@gmail.com" userId="acc91ce8bcd947c9" providerId="LiveId" clId="{D488AE74-5725-4AEA-9106-96F4FECE7319}" dt="2023-11-06T11:57:35.467" v="1964" actId="20577"/>
        <pc:sldMkLst>
          <pc:docMk/>
          <pc:sldMk cId="610155853" sldId="263"/>
        </pc:sldMkLst>
        <pc:spChg chg="mod">
          <ac:chgData name="ozadaksh31@gmail.com" userId="acc91ce8bcd947c9" providerId="LiveId" clId="{D488AE74-5725-4AEA-9106-96F4FECE7319}" dt="2023-11-06T11:57:35.467" v="1964" actId="20577"/>
          <ac:spMkLst>
            <pc:docMk/>
            <pc:sldMk cId="610155853" sldId="263"/>
            <ac:spMk id="6" creationId="{19AC5CDA-553B-E23F-37EE-E4AD175553FA}"/>
          </ac:spMkLst>
        </pc:spChg>
        <pc:picChg chg="del">
          <ac:chgData name="ozadaksh31@gmail.com" userId="acc91ce8bcd947c9" providerId="LiveId" clId="{D488AE74-5725-4AEA-9106-96F4FECE7319}" dt="2023-11-06T11:55:41.182" v="1794" actId="478"/>
          <ac:picMkLst>
            <pc:docMk/>
            <pc:sldMk cId="610155853" sldId="263"/>
            <ac:picMk id="9" creationId="{BC90EF86-B6E9-327F-6230-F2D7EB76555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93"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1" name="Sandy path between two hills leading to the ocean"/>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102" name="Heron flying low over a beach with a short fence in the foreground"/>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103" name="View of beach and sea from a grassy sand dune"/>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1"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112"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20" name="View of beach and sea from a grassy sand dune"/>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1778000" y="2298700"/>
            <a:ext cx="20828000" cy="4648200"/>
          </a:xfrm>
          <a:prstGeom prst="rect">
            <a:avLst/>
          </a:prstGeom>
        </p:spPr>
        <p:txBody>
          <a:bodyPr anchor="b"/>
          <a:lstStyle>
            <a:lvl1pPr>
              <a:defRPr sz="20000" b="1">
                <a:solidFill>
                  <a:srgbClr val="FFFFFF"/>
                </a:solidFill>
                <a:latin typeface="Helvetica"/>
                <a:ea typeface="Helvetica"/>
                <a:cs typeface="Helvetica"/>
                <a:sym typeface="Helvetica"/>
              </a:defRPr>
            </a:lvl1pPr>
          </a:lstStyle>
          <a:p>
            <a:r>
              <a:t>Title Text</a:t>
            </a:r>
          </a:p>
        </p:txBody>
      </p:sp>
      <p:sp>
        <p:nvSpPr>
          <p:cNvPr id="136"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xfrm>
            <a:off x="11959031" y="13081000"/>
            <a:ext cx="453238" cy="4610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View of beach and sea from a grassy sand dune"/>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Heron flying low over a beach with a short fence in the foreground"/>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andy path between two hills leading to the ocean"/>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5" name="Title Text"/>
          <p:cNvSpPr txBox="1">
            <a:spLocks noGrp="1"/>
          </p:cNvSpPr>
          <p:nvPr>
            <p:ph type="title"/>
          </p:nvPr>
        </p:nvSpPr>
        <p:spPr>
          <a:prstGeom prst="rect">
            <a:avLst/>
          </a:prstGeom>
        </p:spPr>
        <p:txBody>
          <a:bodyPr/>
          <a:lstStyle/>
          <a:p>
            <a:r>
              <a:t>Title Text</a:t>
            </a:r>
          </a:p>
        </p:txBody>
      </p:sp>
      <p:sp>
        <p:nvSpPr>
          <p:cNvPr id="76"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4" name="Title Text"/>
          <p:cNvSpPr txBox="1">
            <a:spLocks noGrp="1"/>
          </p:cNvSpPr>
          <p:nvPr>
            <p:ph type="title"/>
          </p:nvPr>
        </p:nvSpPr>
        <p:spPr>
          <a:prstGeom prst="rect">
            <a:avLst/>
          </a:prstGeom>
        </p:spPr>
        <p:txBody>
          <a:bodyPr/>
          <a:lstStyle/>
          <a:p>
            <a:r>
              <a:t>Title Text</a:t>
            </a:r>
          </a:p>
        </p:txBody>
      </p:sp>
      <p:sp>
        <p:nvSpPr>
          <p:cNvPr id="85"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61"/>
          </a:xfrm>
          <a:prstGeom prst="rect">
            <a:avLst/>
          </a:prstGeom>
          <a:ln w="12700">
            <a:miter lim="400000"/>
          </a:ln>
        </p:spPr>
        <p:txBody>
          <a:bodyPr wrap="none" lIns="50800" tIns="50800" rIns="50800" bIns="50800">
            <a:spAutoFit/>
          </a:bodyPr>
          <a:lstStyle>
            <a:lvl1pPr algn="ctr">
              <a:spcBef>
                <a:spcPts val="0"/>
              </a:spcBef>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p:cNvSpPr/>
          <p:nvPr/>
        </p:nvSpPr>
        <p:spPr>
          <a:xfrm>
            <a:off x="2089" y="6595"/>
            <a:ext cx="5193180" cy="13702809"/>
          </a:xfrm>
          <a:prstGeom prst="rect">
            <a:avLst/>
          </a:prstGeom>
          <a:solidFill>
            <a:schemeClr val="accent1">
              <a:lumOff val="16847"/>
            </a:schemeClr>
          </a:solidFill>
          <a:ln w="12700">
            <a:miter lim="400000"/>
          </a:ln>
        </p:spPr>
        <p:txBody>
          <a:bodyPr lIns="0" tIns="0" rIns="0" bIns="0" anchor="ctr"/>
          <a:lstStyle/>
          <a:p>
            <a:pPr algn="ctr">
              <a:spcBef>
                <a:spcPts val="0"/>
              </a:spcBef>
              <a:defRPr sz="3200">
                <a:solidFill>
                  <a:srgbClr val="FFFFFF"/>
                </a:solidFill>
                <a:latin typeface="+mn-lt"/>
                <a:ea typeface="+mn-ea"/>
                <a:cs typeface="+mn-cs"/>
                <a:sym typeface="Helvetica Neue Medium"/>
              </a:defRPr>
            </a:pPr>
            <a:endParaRPr/>
          </a:p>
        </p:txBody>
      </p:sp>
      <p:sp>
        <p:nvSpPr>
          <p:cNvPr id="167" name="LINEAR REGRESSION"/>
          <p:cNvSpPr txBox="1">
            <a:spLocks noGrp="1"/>
          </p:cNvSpPr>
          <p:nvPr>
            <p:ph type="title"/>
          </p:nvPr>
        </p:nvSpPr>
        <p:spPr>
          <a:xfrm rot="16200000">
            <a:off x="-2433381" y="4533900"/>
            <a:ext cx="10064123" cy="4648200"/>
          </a:xfrm>
          <a:prstGeom prst="rect">
            <a:avLst/>
          </a:prstGeom>
        </p:spPr>
        <p:txBody>
          <a:bodyPr anchor="ctr"/>
          <a:lstStyle>
            <a:lvl1pPr defTabSz="478790">
              <a:defRPr sz="11600"/>
            </a:lvl1pPr>
          </a:lstStyle>
          <a:p>
            <a:r>
              <a:t>LINEAR REGRESSION</a:t>
            </a:r>
          </a:p>
        </p:txBody>
      </p:sp>
      <p:pic>
        <p:nvPicPr>
          <p:cNvPr id="168" name="Image" descr="Image"/>
          <p:cNvPicPr>
            <a:picLocks noChangeAspect="1"/>
          </p:cNvPicPr>
          <p:nvPr/>
        </p:nvPicPr>
        <p:blipFill>
          <a:blip r:embed="rId2"/>
          <a:stretch>
            <a:fillRect/>
          </a:stretch>
        </p:blipFill>
        <p:spPr>
          <a:xfrm>
            <a:off x="14943391" y="12750200"/>
            <a:ext cx="8890004" cy="575239"/>
          </a:xfrm>
          <a:prstGeom prst="rect">
            <a:avLst/>
          </a:prstGeom>
          <a:ln w="12700">
            <a:miter lim="400000"/>
          </a:ln>
        </p:spPr>
      </p:pic>
      <p:sp>
        <p:nvSpPr>
          <p:cNvPr id="169" name="Artificial Intelligence And Machine Learning"/>
          <p:cNvSpPr txBox="1"/>
          <p:nvPr/>
        </p:nvSpPr>
        <p:spPr>
          <a:xfrm>
            <a:off x="6947554" y="16559"/>
            <a:ext cx="13644157" cy="2551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ctr">
              <a:spcBef>
                <a:spcPts val="0"/>
              </a:spcBef>
              <a:defRPr sz="5000">
                <a:solidFill>
                  <a:srgbClr val="5E5E5E"/>
                </a:solidFill>
                <a:latin typeface="Avenir Black"/>
                <a:ea typeface="Avenir Black"/>
                <a:cs typeface="Avenir Black"/>
                <a:sym typeface="Avenir Black"/>
              </a:defRPr>
            </a:lvl1pPr>
          </a:lstStyle>
          <a:p>
            <a:r>
              <a:t>Artificial Intelligence And Machine Learning  </a:t>
            </a:r>
          </a:p>
        </p:txBody>
      </p:sp>
      <p:sp>
        <p:nvSpPr>
          <p:cNvPr id="170" name="Rectangle"/>
          <p:cNvSpPr/>
          <p:nvPr/>
        </p:nvSpPr>
        <p:spPr>
          <a:xfrm>
            <a:off x="5065707" y="2638200"/>
            <a:ext cx="19308833" cy="1016004"/>
          </a:xfrm>
          <a:prstGeom prst="rect">
            <a:avLst/>
          </a:prstGeom>
          <a:solidFill>
            <a:schemeClr val="accent1">
              <a:lumOff val="16847"/>
            </a:schemeClr>
          </a:solidFill>
          <a:ln w="12700">
            <a:miter lim="400000"/>
          </a:ln>
        </p:spPr>
        <p:txBody>
          <a:bodyPr lIns="0" tIns="0" rIns="0" bIns="0" anchor="ctr"/>
          <a:lstStyle/>
          <a:p>
            <a:pPr algn="ctr">
              <a:spcBef>
                <a:spcPts val="0"/>
              </a:spcBef>
              <a:defRPr sz="3200">
                <a:solidFill>
                  <a:srgbClr val="FFFFFF"/>
                </a:solidFill>
                <a:latin typeface="+mn-lt"/>
                <a:ea typeface="+mn-ea"/>
                <a:cs typeface="+mn-cs"/>
                <a:sym typeface="Helvetica Neue Medium"/>
              </a:defRPr>
            </a:pPr>
            <a:endParaRPr/>
          </a:p>
        </p:txBody>
      </p:sp>
      <p:sp>
        <p:nvSpPr>
          <p:cNvPr id="171" name="Gradient Descent Algorithm"/>
          <p:cNvSpPr txBox="1"/>
          <p:nvPr/>
        </p:nvSpPr>
        <p:spPr>
          <a:xfrm>
            <a:off x="5953483" y="2710185"/>
            <a:ext cx="14928767"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solidFill>
                  <a:srgbClr val="FFFFFF"/>
                </a:solidFill>
                <a:latin typeface="Avenir Heavy"/>
                <a:ea typeface="Avenir Heavy"/>
                <a:cs typeface="Avenir Heavy"/>
                <a:sym typeface="Avenir Heavy"/>
              </a:defRPr>
            </a:lvl1pPr>
          </a:lstStyle>
          <a:p>
            <a:r>
              <a:rPr lang="en-US" dirty="0"/>
              <a:t>MULTIPLE LINEAR REGRESSION – PREDICTION FUNCTION</a:t>
            </a:r>
            <a:endParaRPr dirty="0"/>
          </a:p>
        </p:txBody>
      </p:sp>
      <p:sp>
        <p:nvSpPr>
          <p:cNvPr id="172" name="Slide Number"/>
          <p:cNvSpPr txBox="1">
            <a:spLocks noGrp="1"/>
          </p:cNvSpPr>
          <p:nvPr>
            <p:ph type="sldNum" sz="quarter" idx="4294967295"/>
          </p:nvPr>
        </p:nvSpPr>
        <p:spPr>
          <a:xfrm>
            <a:off x="12043764" y="13081000"/>
            <a:ext cx="283770" cy="4610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6" name="TextBox 5">
            <a:extLst>
              <a:ext uri="{FF2B5EF4-FFF2-40B4-BE49-F238E27FC236}">
                <a16:creationId xmlns:a16="http://schemas.microsoft.com/office/drawing/2014/main" id="{19AC5CDA-553B-E23F-37EE-E4AD175553FA}"/>
              </a:ext>
            </a:extLst>
          </p:cNvPr>
          <p:cNvSpPr txBox="1"/>
          <p:nvPr/>
        </p:nvSpPr>
        <p:spPr>
          <a:xfrm>
            <a:off x="5953482" y="3968243"/>
            <a:ext cx="18155937" cy="81842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buClr>
                <a:schemeClr val="accent1">
                  <a:lumMod val="60000"/>
                  <a:lumOff val="40000"/>
                </a:schemeClr>
              </a:buClr>
              <a:buFont typeface="Arial" panose="020B0604020202020204" pitchFamily="34" charset="0"/>
              <a:buChar char="•"/>
            </a:pPr>
            <a:r>
              <a:rPr lang="en-US" sz="4000" dirty="0">
                <a:latin typeface="Avenir Black"/>
              </a:rPr>
              <a:t>Revisiting our prediction function, we now have: </a:t>
            </a:r>
          </a:p>
          <a:p>
            <a:pPr>
              <a:spcBef>
                <a:spcPts val="2000"/>
              </a:spcBef>
              <a:buClr>
                <a:schemeClr val="accent1">
                  <a:lumMod val="60000"/>
                  <a:lumOff val="40000"/>
                </a:schemeClr>
              </a:buClr>
            </a:pPr>
            <a:r>
              <a:rPr lang="en-US" sz="4000" dirty="0">
                <a:latin typeface="Avenir Black"/>
              </a:rPr>
              <a:t>     </a:t>
            </a:r>
            <a:r>
              <a:rPr lang="en-US" sz="4000" dirty="0" err="1">
                <a:latin typeface="Avenir Black"/>
              </a:rPr>
              <a:t>f_wb</a:t>
            </a:r>
            <a:r>
              <a:rPr lang="en-US" sz="4000" dirty="0">
                <a:latin typeface="Avenir Black"/>
              </a:rPr>
              <a:t>(X) = W.X + b</a:t>
            </a:r>
          </a:p>
          <a:p>
            <a:pPr>
              <a:spcBef>
                <a:spcPts val="2000"/>
              </a:spcBef>
              <a:buClr>
                <a:schemeClr val="accent1">
                  <a:lumMod val="60000"/>
                  <a:lumOff val="40000"/>
                </a:schemeClr>
              </a:buClr>
            </a:pPr>
            <a:r>
              <a:rPr lang="en-US" sz="4000" dirty="0">
                <a:latin typeface="Avenir Black"/>
              </a:rPr>
              <a:t>	where, </a:t>
            </a:r>
          </a:p>
          <a:p>
            <a:pPr>
              <a:spcBef>
                <a:spcPts val="2000"/>
              </a:spcBef>
              <a:buClr>
                <a:schemeClr val="accent1">
                  <a:lumMod val="60000"/>
                  <a:lumOff val="40000"/>
                </a:schemeClr>
              </a:buClr>
            </a:pPr>
            <a:r>
              <a:rPr lang="en-US" sz="4000" dirty="0">
                <a:latin typeface="Avenir Black"/>
              </a:rPr>
              <a:t>		W = weight vector </a:t>
            </a:r>
          </a:p>
          <a:p>
            <a:pPr>
              <a:spcBef>
                <a:spcPts val="2000"/>
              </a:spcBef>
              <a:buClr>
                <a:schemeClr val="accent1">
                  <a:lumMod val="60000"/>
                  <a:lumOff val="40000"/>
                </a:schemeClr>
              </a:buClr>
            </a:pPr>
            <a:r>
              <a:rPr lang="en-US" sz="4000" dirty="0">
                <a:latin typeface="Avenir Black"/>
              </a:rPr>
              <a:t>		X = input vector</a:t>
            </a:r>
          </a:p>
          <a:p>
            <a:pPr>
              <a:spcBef>
                <a:spcPts val="2000"/>
              </a:spcBef>
              <a:buClr>
                <a:schemeClr val="accent1">
                  <a:lumMod val="60000"/>
                  <a:lumOff val="40000"/>
                </a:schemeClr>
              </a:buClr>
            </a:pPr>
            <a:r>
              <a:rPr lang="en-US" sz="4000" dirty="0">
                <a:latin typeface="Avenir Black"/>
              </a:rPr>
              <a:t>		W.X = dot product of W and X</a:t>
            </a:r>
          </a:p>
          <a:p>
            <a:pPr>
              <a:spcBef>
                <a:spcPts val="2000"/>
              </a:spcBef>
              <a:buClr>
                <a:schemeClr val="accent1">
                  <a:lumMod val="60000"/>
                  <a:lumOff val="40000"/>
                </a:schemeClr>
              </a:buClr>
            </a:pPr>
            <a:r>
              <a:rPr lang="en-US" sz="4000" dirty="0">
                <a:latin typeface="Avenir Black"/>
              </a:rPr>
              <a:t>		b = bias</a:t>
            </a:r>
            <a:endParaRPr lang="en-IN" sz="4000" dirty="0">
              <a:latin typeface="Avenir Black"/>
            </a:endParaRPr>
          </a:p>
          <a:p>
            <a:pPr lvl="1" indent="0">
              <a:buClr>
                <a:schemeClr val="accent1">
                  <a:lumMod val="60000"/>
                  <a:lumOff val="40000"/>
                </a:schemeClr>
              </a:buClr>
            </a:pPr>
            <a:r>
              <a:rPr lang="en-IN" sz="4000" dirty="0">
                <a:latin typeface="Avenir Black"/>
              </a:rPr>
              <a:t>	meaning on expanding the function, we get:</a:t>
            </a:r>
          </a:p>
          <a:p>
            <a:pPr lvl="1" indent="0">
              <a:spcBef>
                <a:spcPts val="2000"/>
              </a:spcBef>
              <a:buClr>
                <a:schemeClr val="accent1">
                  <a:lumMod val="60000"/>
                  <a:lumOff val="40000"/>
                </a:schemeClr>
              </a:buClr>
            </a:pPr>
            <a:r>
              <a:rPr lang="en-IN" sz="4000" dirty="0">
                <a:latin typeface="Avenir Black"/>
              </a:rPr>
              <a:t>	</a:t>
            </a:r>
            <a:r>
              <a:rPr lang="en-IN" sz="4000" dirty="0" err="1">
                <a:latin typeface="Avenir Black"/>
              </a:rPr>
              <a:t>f_wb</a:t>
            </a:r>
            <a:r>
              <a:rPr lang="en-IN" sz="4000" dirty="0">
                <a:latin typeface="Avenir Black"/>
              </a:rPr>
              <a:t>(X) = w[1]X[1] + w[2]X[2] + w[3]X[3] + ….. + w[n]X[n] + b</a:t>
            </a:r>
            <a:endParaRPr lang="en-US" sz="4000" dirty="0">
              <a:latin typeface="Avenir Black"/>
            </a:endParaRPr>
          </a:p>
        </p:txBody>
      </p:sp>
    </p:spTree>
    <p:extLst>
      <p:ext uri="{BB962C8B-B14F-4D97-AF65-F5344CB8AC3E}">
        <p14:creationId xmlns:p14="http://schemas.microsoft.com/office/powerpoint/2010/main" val="6101558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p:cNvSpPr/>
          <p:nvPr/>
        </p:nvSpPr>
        <p:spPr>
          <a:xfrm>
            <a:off x="2089" y="6595"/>
            <a:ext cx="5193180" cy="13702809"/>
          </a:xfrm>
          <a:prstGeom prst="rect">
            <a:avLst/>
          </a:prstGeom>
          <a:solidFill>
            <a:schemeClr val="accent1">
              <a:lumOff val="16847"/>
            </a:schemeClr>
          </a:solidFill>
          <a:ln w="12700">
            <a:miter lim="400000"/>
          </a:ln>
        </p:spPr>
        <p:txBody>
          <a:bodyPr lIns="0" tIns="0" rIns="0" bIns="0" anchor="ctr"/>
          <a:lstStyle/>
          <a:p>
            <a:pPr algn="ctr">
              <a:spcBef>
                <a:spcPts val="0"/>
              </a:spcBef>
              <a:defRPr sz="3200">
                <a:solidFill>
                  <a:srgbClr val="FFFFFF"/>
                </a:solidFill>
                <a:latin typeface="+mn-lt"/>
                <a:ea typeface="+mn-ea"/>
                <a:cs typeface="+mn-cs"/>
                <a:sym typeface="Helvetica Neue Medium"/>
              </a:defRPr>
            </a:pPr>
            <a:endParaRPr/>
          </a:p>
        </p:txBody>
      </p:sp>
      <p:sp>
        <p:nvSpPr>
          <p:cNvPr id="167" name="LINEAR REGRESSION"/>
          <p:cNvSpPr txBox="1">
            <a:spLocks noGrp="1"/>
          </p:cNvSpPr>
          <p:nvPr>
            <p:ph type="title"/>
          </p:nvPr>
        </p:nvSpPr>
        <p:spPr>
          <a:xfrm rot="16200000">
            <a:off x="-2433381" y="4533900"/>
            <a:ext cx="10064123" cy="4648200"/>
          </a:xfrm>
          <a:prstGeom prst="rect">
            <a:avLst/>
          </a:prstGeom>
        </p:spPr>
        <p:txBody>
          <a:bodyPr anchor="ctr"/>
          <a:lstStyle>
            <a:lvl1pPr defTabSz="478790">
              <a:defRPr sz="11600"/>
            </a:lvl1pPr>
          </a:lstStyle>
          <a:p>
            <a:r>
              <a:t>LINEAR REGRESSION</a:t>
            </a:r>
          </a:p>
        </p:txBody>
      </p:sp>
      <p:pic>
        <p:nvPicPr>
          <p:cNvPr id="168" name="Image" descr="Image"/>
          <p:cNvPicPr>
            <a:picLocks noChangeAspect="1"/>
          </p:cNvPicPr>
          <p:nvPr/>
        </p:nvPicPr>
        <p:blipFill>
          <a:blip r:embed="rId2"/>
          <a:stretch>
            <a:fillRect/>
          </a:stretch>
        </p:blipFill>
        <p:spPr>
          <a:xfrm>
            <a:off x="14943391" y="12750200"/>
            <a:ext cx="8890004" cy="575239"/>
          </a:xfrm>
          <a:prstGeom prst="rect">
            <a:avLst/>
          </a:prstGeom>
          <a:ln w="12700">
            <a:miter lim="400000"/>
          </a:ln>
        </p:spPr>
      </p:pic>
      <p:sp>
        <p:nvSpPr>
          <p:cNvPr id="169" name="Artificial Intelligence And Machine Learning"/>
          <p:cNvSpPr txBox="1"/>
          <p:nvPr/>
        </p:nvSpPr>
        <p:spPr>
          <a:xfrm>
            <a:off x="6947554" y="16559"/>
            <a:ext cx="13644157" cy="2551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ctr">
              <a:spcBef>
                <a:spcPts val="0"/>
              </a:spcBef>
              <a:defRPr sz="5000">
                <a:solidFill>
                  <a:srgbClr val="5E5E5E"/>
                </a:solidFill>
                <a:latin typeface="Avenir Black"/>
                <a:ea typeface="Avenir Black"/>
                <a:cs typeface="Avenir Black"/>
                <a:sym typeface="Avenir Black"/>
              </a:defRPr>
            </a:lvl1pPr>
          </a:lstStyle>
          <a:p>
            <a:r>
              <a:t>Artificial Intelligence And Machine Learning  </a:t>
            </a:r>
          </a:p>
        </p:txBody>
      </p:sp>
      <p:sp>
        <p:nvSpPr>
          <p:cNvPr id="170" name="Rectangle"/>
          <p:cNvSpPr/>
          <p:nvPr/>
        </p:nvSpPr>
        <p:spPr>
          <a:xfrm>
            <a:off x="5065707" y="2638200"/>
            <a:ext cx="19308833" cy="1016004"/>
          </a:xfrm>
          <a:prstGeom prst="rect">
            <a:avLst/>
          </a:prstGeom>
          <a:solidFill>
            <a:schemeClr val="accent1">
              <a:lumOff val="16847"/>
            </a:schemeClr>
          </a:solidFill>
          <a:ln w="12700">
            <a:miter lim="400000"/>
          </a:ln>
        </p:spPr>
        <p:txBody>
          <a:bodyPr lIns="0" tIns="0" rIns="0" bIns="0" anchor="ctr"/>
          <a:lstStyle/>
          <a:p>
            <a:pPr algn="ctr">
              <a:spcBef>
                <a:spcPts val="0"/>
              </a:spcBef>
              <a:defRPr sz="3200">
                <a:solidFill>
                  <a:srgbClr val="FFFFFF"/>
                </a:solidFill>
                <a:latin typeface="+mn-lt"/>
                <a:ea typeface="+mn-ea"/>
                <a:cs typeface="+mn-cs"/>
                <a:sym typeface="Helvetica Neue Medium"/>
              </a:defRPr>
            </a:pPr>
            <a:endParaRPr/>
          </a:p>
        </p:txBody>
      </p:sp>
      <p:sp>
        <p:nvSpPr>
          <p:cNvPr id="171" name="Gradient Descent Algorithm"/>
          <p:cNvSpPr txBox="1"/>
          <p:nvPr/>
        </p:nvSpPr>
        <p:spPr>
          <a:xfrm>
            <a:off x="5953483" y="2710185"/>
            <a:ext cx="13099740"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solidFill>
                  <a:srgbClr val="FFFFFF"/>
                </a:solidFill>
                <a:latin typeface="Avenir Heavy"/>
                <a:ea typeface="Avenir Heavy"/>
                <a:cs typeface="Avenir Heavy"/>
                <a:sym typeface="Avenir Heavy"/>
              </a:defRPr>
            </a:lvl1pPr>
          </a:lstStyle>
          <a:p>
            <a:r>
              <a:rPr lang="en-US" dirty="0"/>
              <a:t>MULTIPLE LINEAR REGRESSION – COST FUNCTION</a:t>
            </a:r>
          </a:p>
        </p:txBody>
      </p:sp>
      <p:sp>
        <p:nvSpPr>
          <p:cNvPr id="172" name="Slide Number"/>
          <p:cNvSpPr txBox="1">
            <a:spLocks noGrp="1"/>
          </p:cNvSpPr>
          <p:nvPr>
            <p:ph type="sldNum" sz="quarter" idx="4294967295"/>
          </p:nvPr>
        </p:nvSpPr>
        <p:spPr>
          <a:xfrm>
            <a:off x="12043764" y="13081000"/>
            <a:ext cx="283770" cy="4610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06CF75-C387-7BE4-D41C-8C8A1B6B4F8C}"/>
                  </a:ext>
                </a:extLst>
              </p:cNvPr>
              <p:cNvSpPr txBox="1"/>
              <p:nvPr/>
            </p:nvSpPr>
            <p:spPr>
              <a:xfrm>
                <a:off x="5953483" y="4009443"/>
                <a:ext cx="17879912" cy="43582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68854" indent="-568854">
                  <a:spcBef>
                    <a:spcPts val="0"/>
                  </a:spcBef>
                  <a:buClr>
                    <a:schemeClr val="accent1"/>
                  </a:buClr>
                  <a:buSzPct val="125000"/>
                  <a:buChar char="•"/>
                  <a:defRPr sz="4300">
                    <a:solidFill>
                      <a:srgbClr val="5E5E5E"/>
                    </a:solidFill>
                    <a:latin typeface="Avenir Book"/>
                    <a:ea typeface="Avenir Book"/>
                    <a:cs typeface="Avenir Book"/>
                    <a:sym typeface="Avenir Book"/>
                  </a:defRPr>
                </a:pPr>
                <a:r>
                  <a:rPr lang="cy-GB" dirty="0"/>
                  <a:t>The function for mean squared error in single linear regression is:</a:t>
                </a:r>
              </a:p>
              <a:p>
                <a:pPr marL="568854" indent="-568854">
                  <a:spcBef>
                    <a:spcPts val="0"/>
                  </a:spcBef>
                  <a:buClr>
                    <a:schemeClr val="accent1"/>
                  </a:buClr>
                  <a:buSzPct val="125000"/>
                  <a:buChar char="•"/>
                  <a:defRPr sz="4300">
                    <a:solidFill>
                      <a:srgbClr val="5E5E5E"/>
                    </a:solidFill>
                    <a:latin typeface="Avenir Book"/>
                    <a:ea typeface="Avenir Book"/>
                    <a:cs typeface="Avenir Book"/>
                    <a:sym typeface="Avenir Book"/>
                  </a:defRPr>
                </a:pPr>
                <a:endParaRPr lang="cy-GB" dirty="0"/>
              </a:p>
              <a:p>
                <a:pPr>
                  <a:spcBef>
                    <a:spcPts val="0"/>
                  </a:spcBef>
                  <a:defRPr sz="4300">
                    <a:solidFill>
                      <a:srgbClr val="5E5E5E"/>
                    </a:solidFill>
                    <a:latin typeface="Avenir Book"/>
                    <a:ea typeface="Avenir Book"/>
                    <a:cs typeface="Avenir Book"/>
                    <a:sym typeface="Avenir Book"/>
                  </a:defRPr>
                </a:pPr>
                <a:r>
                  <a:rPr lang="cy-GB" dirty="0"/>
                  <a:t>	J</a:t>
                </a:r>
                <a:r>
                  <a:rPr lang="cy-GB" baseline="-5998" dirty="0"/>
                  <a:t>(</a:t>
                </a:r>
                <a:r>
                  <a:rPr lang="cy-GB" baseline="-5998" dirty="0" err="1"/>
                  <a:t>w,b</a:t>
                </a:r>
                <a:r>
                  <a:rPr lang="cy-GB" baseline="-5998" dirty="0"/>
                  <a:t>)</a:t>
                </a:r>
                <a:r>
                  <a:rPr lang="cy-GB" dirty="0"/>
                  <a:t> = </a:t>
                </a:r>
                <a14:m>
                  <m:oMath xmlns:m="http://schemas.openxmlformats.org/officeDocument/2006/math">
                    <m:f>
                      <m:fPr>
                        <m:ctrlPr>
                          <a:rPr lang="cy-GB" sz="5400" i="1">
                            <a:solidFill>
                              <a:srgbClr val="5E5E5E"/>
                            </a:solidFill>
                            <a:latin typeface="Cambria Math" panose="02040503050406030204" pitchFamily="18" charset="0"/>
                          </a:rPr>
                        </m:ctrlPr>
                      </m:fPr>
                      <m:num>
                        <m:r>
                          <a:rPr lang="cy-GB" sz="5400" i="1">
                            <a:solidFill>
                              <a:srgbClr val="5E5E5E"/>
                            </a:solidFill>
                            <a:latin typeface="Cambria Math" panose="02040503050406030204" pitchFamily="18" charset="0"/>
                          </a:rPr>
                          <m:t>1</m:t>
                        </m:r>
                      </m:num>
                      <m:den>
                        <m:r>
                          <a:rPr lang="cy-GB" sz="5400" i="1">
                            <a:solidFill>
                              <a:srgbClr val="5E5E5E"/>
                            </a:solidFill>
                            <a:latin typeface="Cambria Math" panose="02040503050406030204" pitchFamily="18" charset="0"/>
                          </a:rPr>
                          <m:t>2</m:t>
                        </m:r>
                        <m:r>
                          <a:rPr lang="cy-GB" sz="5400" i="1">
                            <a:solidFill>
                              <a:srgbClr val="5E5E5E"/>
                            </a:solidFill>
                            <a:latin typeface="Cambria Math" panose="02040503050406030204" pitchFamily="18" charset="0"/>
                          </a:rPr>
                          <m:t>𝑚</m:t>
                        </m:r>
                      </m:den>
                    </m:f>
                    <m:r>
                      <a:rPr lang="cy-GB" sz="5400" i="1">
                        <a:solidFill>
                          <a:srgbClr val="5E5E5E"/>
                        </a:solidFill>
                        <a:latin typeface="Cambria Math" panose="02040503050406030204" pitchFamily="18" charset="0"/>
                      </a:rPr>
                      <m:t>∑</m:t>
                    </m:r>
                  </m:oMath>
                </a14:m>
                <a:r>
                  <a:rPr lang="cy-GB" dirty="0"/>
                  <a:t>(ŷ(i) - y(i))</a:t>
                </a:r>
                <a:r>
                  <a:rPr lang="cy-GB" baseline="31999" dirty="0"/>
                  <a:t>2</a:t>
                </a:r>
              </a:p>
              <a:p>
                <a:pPr>
                  <a:spcBef>
                    <a:spcPts val="0"/>
                  </a:spcBef>
                  <a:defRPr sz="4300">
                    <a:solidFill>
                      <a:srgbClr val="5E5E5E"/>
                    </a:solidFill>
                    <a:latin typeface="Avenir Book"/>
                    <a:ea typeface="Avenir Book"/>
                    <a:cs typeface="Avenir Book"/>
                    <a:sym typeface="Avenir Book"/>
                  </a:defRPr>
                </a:pPr>
                <a:endParaRPr lang="cy-GB" baseline="31999" dirty="0"/>
              </a:p>
              <a:p>
                <a:pPr>
                  <a:spcBef>
                    <a:spcPts val="0"/>
                  </a:spcBef>
                  <a:defRPr sz="4300">
                    <a:solidFill>
                      <a:srgbClr val="5E5E5E"/>
                    </a:solidFill>
                    <a:latin typeface="Avenir Book"/>
                    <a:ea typeface="Avenir Book"/>
                    <a:cs typeface="Avenir Book"/>
                    <a:sym typeface="Avenir Book"/>
                  </a:defRPr>
                </a:pPr>
                <a:endParaRPr lang="cy-GB" baseline="31999" dirty="0"/>
              </a:p>
              <a:p>
                <a:pPr>
                  <a:spcBef>
                    <a:spcPts val="0"/>
                  </a:spcBef>
                  <a:defRPr sz="4300">
                    <a:solidFill>
                      <a:srgbClr val="5E5E5E"/>
                    </a:solidFill>
                    <a:latin typeface="Avenir Book"/>
                    <a:ea typeface="Avenir Book"/>
                    <a:cs typeface="Avenir Book"/>
                    <a:sym typeface="Avenir Book"/>
                  </a:defRPr>
                </a:pPr>
                <a:endParaRPr lang="cy-GB" baseline="31999" dirty="0"/>
              </a:p>
              <a:p>
                <a:pPr>
                  <a:spcBef>
                    <a:spcPts val="0"/>
                  </a:spcBef>
                  <a:defRPr sz="4300">
                    <a:solidFill>
                      <a:srgbClr val="5E5E5E"/>
                    </a:solidFill>
                    <a:latin typeface="Avenir Book"/>
                    <a:ea typeface="Avenir Book"/>
                    <a:cs typeface="Avenir Book"/>
                    <a:sym typeface="Avenir Book"/>
                  </a:defRPr>
                </a:pPr>
                <a:endParaRPr lang="cy-GB" baseline="31999" dirty="0"/>
              </a:p>
            </p:txBody>
          </p:sp>
        </mc:Choice>
        <mc:Fallback xmlns="">
          <p:sp>
            <p:nvSpPr>
              <p:cNvPr id="2" name="TextBox 1">
                <a:extLst>
                  <a:ext uri="{FF2B5EF4-FFF2-40B4-BE49-F238E27FC236}">
                    <a16:creationId xmlns:a16="http://schemas.microsoft.com/office/drawing/2014/main" id="{C406CF75-C387-7BE4-D41C-8C8A1B6B4F8C}"/>
                  </a:ext>
                </a:extLst>
              </p:cNvPr>
              <p:cNvSpPr txBox="1">
                <a:spLocks noRot="1" noChangeAspect="1" noMove="1" noResize="1" noEditPoints="1" noAdjustHandles="1" noChangeArrowheads="1" noChangeShapeType="1" noTextEdit="1"/>
              </p:cNvSpPr>
              <p:nvPr/>
            </p:nvSpPr>
            <p:spPr>
              <a:xfrm>
                <a:off x="5953483" y="4009443"/>
                <a:ext cx="17879912" cy="4358244"/>
              </a:xfrm>
              <a:prstGeom prst="rect">
                <a:avLst/>
              </a:prstGeom>
              <a:blipFill>
                <a:blip r:embed="rId3"/>
                <a:stretch>
                  <a:fillRect l="-1602" t="-4895"/>
                </a:stretch>
              </a:blipFill>
              <a:ln w="12700" cap="flat">
                <a:noFill/>
                <a:miter lim="400000"/>
              </a:ln>
              <a:effectLst/>
            </p:spPr>
            <p:txBody>
              <a:bodyPr/>
              <a:lstStyle/>
              <a:p>
                <a:r>
                  <a:rPr lang="en-IN">
                    <a:noFill/>
                  </a:rPr>
                  <a:t> </a:t>
                </a:r>
              </a:p>
            </p:txBody>
          </p:sp>
        </mc:Fallback>
      </mc:AlternateContent>
      <p:sp>
        <p:nvSpPr>
          <p:cNvPr id="5" name="TextBox 4">
            <a:extLst>
              <a:ext uri="{FF2B5EF4-FFF2-40B4-BE49-F238E27FC236}">
                <a16:creationId xmlns:a16="http://schemas.microsoft.com/office/drawing/2014/main" id="{B898D46F-AEE7-BE61-DF47-C9F7D9BA33C4}"/>
              </a:ext>
            </a:extLst>
          </p:cNvPr>
          <p:cNvSpPr txBox="1"/>
          <p:nvPr/>
        </p:nvSpPr>
        <p:spPr>
          <a:xfrm>
            <a:off x="5953483" y="7378585"/>
            <a:ext cx="17879912" cy="31803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68854" indent="-568854">
              <a:spcBef>
                <a:spcPts val="0"/>
              </a:spcBef>
              <a:buClr>
                <a:schemeClr val="accent1"/>
              </a:buClr>
              <a:buSzPct val="125000"/>
              <a:buChar char="•"/>
              <a:defRPr sz="4300">
                <a:solidFill>
                  <a:srgbClr val="5E5E5E"/>
                </a:solidFill>
                <a:latin typeface="Avenir Book"/>
                <a:ea typeface="Avenir Book"/>
                <a:cs typeface="Avenir Book"/>
                <a:sym typeface="Avenir Book"/>
              </a:defRPr>
            </a:pPr>
            <a:r>
              <a:rPr lang="cy-GB" dirty="0"/>
              <a:t>The cost function will not differ in multiple linear regression much. The only change is how our ŷ(i) (which is the prediction f_wb(X)) is calculated.</a:t>
            </a:r>
            <a:endParaRPr lang="cy-GB" baseline="31999" dirty="0"/>
          </a:p>
          <a:p>
            <a:pPr>
              <a:spcBef>
                <a:spcPts val="0"/>
              </a:spcBef>
              <a:defRPr sz="4300">
                <a:solidFill>
                  <a:srgbClr val="5E5E5E"/>
                </a:solidFill>
                <a:latin typeface="Avenir Book"/>
                <a:ea typeface="Avenir Book"/>
                <a:cs typeface="Avenir Book"/>
                <a:sym typeface="Avenir Book"/>
              </a:defRPr>
            </a:pPr>
            <a:endParaRPr lang="cy-GB" baseline="31999" dirty="0"/>
          </a:p>
          <a:p>
            <a:pPr>
              <a:spcBef>
                <a:spcPts val="0"/>
              </a:spcBef>
              <a:defRPr sz="4300">
                <a:solidFill>
                  <a:srgbClr val="5E5E5E"/>
                </a:solidFill>
                <a:latin typeface="Avenir Book"/>
                <a:ea typeface="Avenir Book"/>
                <a:cs typeface="Avenir Book"/>
                <a:sym typeface="Avenir Book"/>
              </a:defRPr>
            </a:pPr>
            <a:endParaRPr lang="cy-GB" baseline="31999" dirty="0"/>
          </a:p>
          <a:p>
            <a:pPr>
              <a:spcBef>
                <a:spcPts val="0"/>
              </a:spcBef>
              <a:defRPr sz="4300">
                <a:solidFill>
                  <a:srgbClr val="5E5E5E"/>
                </a:solidFill>
                <a:latin typeface="Avenir Book"/>
                <a:ea typeface="Avenir Book"/>
                <a:cs typeface="Avenir Book"/>
                <a:sym typeface="Avenir Book"/>
              </a:defRPr>
            </a:pPr>
            <a:endParaRPr lang="cy-GB" baseline="31999" dirty="0"/>
          </a:p>
          <a:p>
            <a:pPr>
              <a:spcBef>
                <a:spcPts val="0"/>
              </a:spcBef>
              <a:defRPr sz="4300">
                <a:solidFill>
                  <a:srgbClr val="5E5E5E"/>
                </a:solidFill>
                <a:latin typeface="Avenir Book"/>
                <a:ea typeface="Avenir Book"/>
                <a:cs typeface="Avenir Book"/>
                <a:sym typeface="Avenir Book"/>
              </a:defRPr>
            </a:pPr>
            <a:endParaRPr lang="cy-GB" baseline="31999" dirty="0"/>
          </a:p>
        </p:txBody>
      </p:sp>
    </p:spTree>
    <p:extLst>
      <p:ext uri="{BB962C8B-B14F-4D97-AF65-F5344CB8AC3E}">
        <p14:creationId xmlns:p14="http://schemas.microsoft.com/office/powerpoint/2010/main" val="30427494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p:cNvSpPr/>
          <p:nvPr/>
        </p:nvSpPr>
        <p:spPr>
          <a:xfrm>
            <a:off x="2089" y="6595"/>
            <a:ext cx="5193180" cy="13702809"/>
          </a:xfrm>
          <a:prstGeom prst="rect">
            <a:avLst/>
          </a:prstGeom>
          <a:solidFill>
            <a:schemeClr val="accent1">
              <a:lumOff val="16847"/>
            </a:schemeClr>
          </a:solidFill>
          <a:ln w="12700">
            <a:miter lim="400000"/>
          </a:ln>
        </p:spPr>
        <p:txBody>
          <a:bodyPr lIns="0" tIns="0" rIns="0" bIns="0" anchor="ctr"/>
          <a:lstStyle/>
          <a:p>
            <a:pPr algn="ctr">
              <a:spcBef>
                <a:spcPts val="0"/>
              </a:spcBef>
              <a:defRPr sz="3200">
                <a:solidFill>
                  <a:srgbClr val="FFFFFF"/>
                </a:solidFill>
                <a:latin typeface="+mn-lt"/>
                <a:ea typeface="+mn-ea"/>
                <a:cs typeface="+mn-cs"/>
                <a:sym typeface="Helvetica Neue Medium"/>
              </a:defRPr>
            </a:pPr>
            <a:endParaRPr/>
          </a:p>
        </p:txBody>
      </p:sp>
      <p:sp>
        <p:nvSpPr>
          <p:cNvPr id="167" name="LINEAR REGRESSION"/>
          <p:cNvSpPr txBox="1">
            <a:spLocks noGrp="1"/>
          </p:cNvSpPr>
          <p:nvPr>
            <p:ph type="title"/>
          </p:nvPr>
        </p:nvSpPr>
        <p:spPr>
          <a:xfrm rot="16200000">
            <a:off x="-2433381" y="4533900"/>
            <a:ext cx="10064123" cy="4648200"/>
          </a:xfrm>
          <a:prstGeom prst="rect">
            <a:avLst/>
          </a:prstGeom>
        </p:spPr>
        <p:txBody>
          <a:bodyPr anchor="ctr"/>
          <a:lstStyle>
            <a:lvl1pPr defTabSz="478790">
              <a:defRPr sz="11600"/>
            </a:lvl1pPr>
          </a:lstStyle>
          <a:p>
            <a:r>
              <a:t>LINEAR REGRESSION</a:t>
            </a:r>
          </a:p>
        </p:txBody>
      </p:sp>
      <p:pic>
        <p:nvPicPr>
          <p:cNvPr id="168" name="Image" descr="Image"/>
          <p:cNvPicPr>
            <a:picLocks noChangeAspect="1"/>
          </p:cNvPicPr>
          <p:nvPr/>
        </p:nvPicPr>
        <p:blipFill>
          <a:blip r:embed="rId2"/>
          <a:stretch>
            <a:fillRect/>
          </a:stretch>
        </p:blipFill>
        <p:spPr>
          <a:xfrm>
            <a:off x="14943391" y="12750200"/>
            <a:ext cx="8890004" cy="575239"/>
          </a:xfrm>
          <a:prstGeom prst="rect">
            <a:avLst/>
          </a:prstGeom>
          <a:ln w="12700">
            <a:miter lim="400000"/>
          </a:ln>
        </p:spPr>
      </p:pic>
      <p:sp>
        <p:nvSpPr>
          <p:cNvPr id="169" name="Artificial Intelligence And Machine Learning"/>
          <p:cNvSpPr txBox="1"/>
          <p:nvPr/>
        </p:nvSpPr>
        <p:spPr>
          <a:xfrm>
            <a:off x="6947554" y="16559"/>
            <a:ext cx="13644157" cy="25519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lgn="ctr">
              <a:spcBef>
                <a:spcPts val="0"/>
              </a:spcBef>
              <a:defRPr sz="5000">
                <a:solidFill>
                  <a:srgbClr val="5E5E5E"/>
                </a:solidFill>
                <a:latin typeface="Avenir Black"/>
                <a:ea typeface="Avenir Black"/>
                <a:cs typeface="Avenir Black"/>
                <a:sym typeface="Avenir Black"/>
              </a:defRPr>
            </a:lvl1pPr>
          </a:lstStyle>
          <a:p>
            <a:r>
              <a:t>Artificial Intelligence And Machine Learning  </a:t>
            </a:r>
          </a:p>
        </p:txBody>
      </p:sp>
      <p:sp>
        <p:nvSpPr>
          <p:cNvPr id="170" name="Rectangle"/>
          <p:cNvSpPr/>
          <p:nvPr/>
        </p:nvSpPr>
        <p:spPr>
          <a:xfrm>
            <a:off x="5065707" y="2638200"/>
            <a:ext cx="19308833" cy="1016004"/>
          </a:xfrm>
          <a:prstGeom prst="rect">
            <a:avLst/>
          </a:prstGeom>
          <a:solidFill>
            <a:schemeClr val="accent1">
              <a:lumOff val="16847"/>
            </a:schemeClr>
          </a:solidFill>
          <a:ln w="12700">
            <a:miter lim="400000"/>
          </a:ln>
        </p:spPr>
        <p:txBody>
          <a:bodyPr lIns="0" tIns="0" rIns="0" bIns="0" anchor="ctr"/>
          <a:lstStyle/>
          <a:p>
            <a:pPr algn="ctr">
              <a:spcBef>
                <a:spcPts val="0"/>
              </a:spcBef>
              <a:defRPr sz="3200">
                <a:solidFill>
                  <a:srgbClr val="FFFFFF"/>
                </a:solidFill>
                <a:latin typeface="+mn-lt"/>
                <a:ea typeface="+mn-ea"/>
                <a:cs typeface="+mn-cs"/>
                <a:sym typeface="Helvetica Neue Medium"/>
              </a:defRPr>
            </a:pPr>
            <a:endParaRPr/>
          </a:p>
        </p:txBody>
      </p:sp>
      <p:sp>
        <p:nvSpPr>
          <p:cNvPr id="171" name="Gradient Descent Algorithm"/>
          <p:cNvSpPr txBox="1"/>
          <p:nvPr/>
        </p:nvSpPr>
        <p:spPr>
          <a:xfrm>
            <a:off x="5953483" y="2710185"/>
            <a:ext cx="14050321"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a:solidFill>
                  <a:srgbClr val="FFFFFF"/>
                </a:solidFill>
                <a:latin typeface="Avenir Heavy"/>
                <a:ea typeface="Avenir Heavy"/>
                <a:cs typeface="Avenir Heavy"/>
                <a:sym typeface="Avenir Heavy"/>
              </a:defRPr>
            </a:lvl1pPr>
          </a:lstStyle>
          <a:p>
            <a:r>
              <a:rPr lang="en-US" dirty="0"/>
              <a:t>MULTIPLE LINEAR REGRESSION – GRADIENT DESCENT</a:t>
            </a:r>
          </a:p>
        </p:txBody>
      </p:sp>
      <p:sp>
        <p:nvSpPr>
          <p:cNvPr id="172" name="Slide Number"/>
          <p:cNvSpPr txBox="1">
            <a:spLocks noGrp="1"/>
          </p:cNvSpPr>
          <p:nvPr>
            <p:ph type="sldNum" sz="quarter" idx="4294967295"/>
          </p:nvPr>
        </p:nvSpPr>
        <p:spPr>
          <a:xfrm>
            <a:off x="12043764" y="13081000"/>
            <a:ext cx="283770" cy="46106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mc:AlternateContent xmlns:mc="http://schemas.openxmlformats.org/markup-compatibility/2006" xmlns:a14="http://schemas.microsoft.com/office/drawing/2010/main">
        <mc:Choice Requires="a14">
          <p:sp>
            <p:nvSpPr>
              <p:cNvPr id="2" name="w = w -   J(w,b)…">
                <a:extLst>
                  <a:ext uri="{FF2B5EF4-FFF2-40B4-BE49-F238E27FC236}">
                    <a16:creationId xmlns:a16="http://schemas.microsoft.com/office/drawing/2014/main" id="{76B1A91C-FBB1-89D0-E4A4-3A302BD10785}"/>
                  </a:ext>
                </a:extLst>
              </p:cNvPr>
              <p:cNvSpPr txBox="1"/>
              <p:nvPr/>
            </p:nvSpPr>
            <p:spPr>
              <a:xfrm>
                <a:off x="5938232" y="4357577"/>
                <a:ext cx="17638944" cy="865143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50800" tIns="50800" rIns="50800" bIns="50800">
                <a:normAutofit/>
              </a:bodyPr>
              <a:lstStyle/>
              <a:p>
                <a:pPr marL="455083" indent="-455083" defTabSz="660400">
                  <a:lnSpc>
                    <a:spcPct val="90000"/>
                  </a:lnSpc>
                  <a:spcBef>
                    <a:spcPts val="0"/>
                  </a:spcBef>
                  <a:buClr>
                    <a:schemeClr val="accent1"/>
                  </a:buClr>
                  <a:buSzPct val="125000"/>
                  <a:buChar char="•"/>
                  <a:defRPr sz="3120">
                    <a:solidFill>
                      <a:srgbClr val="5E5E5E"/>
                    </a:solidFill>
                    <a:latin typeface="Avenir Book"/>
                    <a:ea typeface="Avenir Book"/>
                    <a:cs typeface="Avenir Book"/>
                    <a:sym typeface="Avenir Book"/>
                  </a:defRPr>
                </a:pPr>
                <a:r>
                  <a:rPr lang="en-US" sz="2800" dirty="0"/>
                  <a:t>For gradient descent, we update our parameters similarly to single linear regression, except we find the gradient and update for every feature independently, i.e., for all the weights in our weight vector W. </a:t>
                </a:r>
              </a:p>
              <a:p>
                <a:pPr marL="455083" indent="-455083" defTabSz="660400">
                  <a:lnSpc>
                    <a:spcPct val="90000"/>
                  </a:lnSpc>
                  <a:spcBef>
                    <a:spcPts val="0"/>
                  </a:spcBef>
                  <a:buClr>
                    <a:schemeClr val="accent1"/>
                  </a:buClr>
                  <a:buSzPct val="125000"/>
                  <a:buChar char="•"/>
                  <a:defRPr sz="3120">
                    <a:solidFill>
                      <a:srgbClr val="5E5E5E"/>
                    </a:solidFill>
                    <a:latin typeface="Avenir Book"/>
                    <a:ea typeface="Avenir Book"/>
                    <a:cs typeface="Avenir Book"/>
                    <a:sym typeface="Avenir Book"/>
                  </a:defRPr>
                </a:pPr>
                <a:endParaRPr lang="en-US" sz="2800" dirty="0"/>
              </a:p>
              <a:p>
                <a:pPr marL="455083" indent="-455083" defTabSz="660400">
                  <a:lnSpc>
                    <a:spcPct val="90000"/>
                  </a:lnSpc>
                  <a:spcBef>
                    <a:spcPts val="0"/>
                  </a:spcBef>
                  <a:buClr>
                    <a:schemeClr val="accent1"/>
                  </a:buClr>
                  <a:buSzPct val="125000"/>
                  <a:buChar char="•"/>
                  <a:defRPr sz="3120">
                    <a:solidFill>
                      <a:srgbClr val="5E5E5E"/>
                    </a:solidFill>
                    <a:latin typeface="Avenir Book"/>
                    <a:ea typeface="Avenir Book"/>
                    <a:cs typeface="Avenir Book"/>
                    <a:sym typeface="Avenir Book"/>
                  </a:defRPr>
                </a:pPr>
                <a:endParaRPr lang="en-US" sz="2800" dirty="0"/>
              </a:p>
              <a:p>
                <a:pPr defTabSz="660400">
                  <a:lnSpc>
                    <a:spcPct val="90000"/>
                  </a:lnSpc>
                  <a:spcBef>
                    <a:spcPts val="0"/>
                  </a:spcBef>
                  <a:defRPr sz="3120">
                    <a:solidFill>
                      <a:srgbClr val="5E5E5E"/>
                    </a:solidFill>
                    <a:latin typeface="Avenir Book"/>
                    <a:ea typeface="Avenir Book"/>
                    <a:cs typeface="Avenir Book"/>
                    <a:sym typeface="Avenir Book"/>
                  </a:defRPr>
                </a:pPr>
                <a:r>
                  <a:rPr lang="en-US" sz="2800" dirty="0"/>
                  <a:t>	w1 = w1 - </a:t>
                </a:r>
                <a14:m>
                  <m:oMath xmlns:m="http://schemas.openxmlformats.org/officeDocument/2006/math">
                    <m:r>
                      <a:rPr lang="en-US" sz="3200" i="1">
                        <a:solidFill>
                          <a:srgbClr val="5E5E5E"/>
                        </a:solidFill>
                        <a:latin typeface="Cambria Math" panose="02040503050406030204" pitchFamily="18" charset="0"/>
                      </a:rPr>
                      <m:t>𝑎</m:t>
                    </m:r>
                    <m:f>
                      <m:fPr>
                        <m:ctrlPr>
                          <a:rPr lang="ar-AE" sz="3200" i="1">
                            <a:solidFill>
                              <a:srgbClr val="5E5E5E"/>
                            </a:solidFill>
                            <a:latin typeface="Cambria Math" panose="02040503050406030204" pitchFamily="18" charset="0"/>
                          </a:rPr>
                        </m:ctrlPr>
                      </m:fPr>
                      <m:num>
                        <m:r>
                          <a:rPr lang="ar-AE" sz="3200" i="1">
                            <a:solidFill>
                              <a:srgbClr val="5E5E5E"/>
                            </a:solidFill>
                            <a:latin typeface="Cambria Math" panose="02040503050406030204" pitchFamily="18" charset="0"/>
                          </a:rPr>
                          <m:t>𝑑</m:t>
                        </m:r>
                      </m:num>
                      <m:den>
                        <m:r>
                          <a:rPr lang="ar-AE" sz="3200" i="1">
                            <a:solidFill>
                              <a:srgbClr val="5E5E5E"/>
                            </a:solidFill>
                            <a:latin typeface="Cambria Math" panose="02040503050406030204" pitchFamily="18" charset="0"/>
                          </a:rPr>
                          <m:t>𝑑𝑤</m:t>
                        </m:r>
                        <m:r>
                          <a:rPr lang="en-US" sz="3200" b="0" i="1" smtClean="0">
                            <a:solidFill>
                              <a:srgbClr val="5E5E5E"/>
                            </a:solidFill>
                            <a:latin typeface="Cambria Math" panose="02040503050406030204" pitchFamily="18" charset="0"/>
                          </a:rPr>
                          <m:t>1</m:t>
                        </m:r>
                      </m:den>
                    </m:f>
                  </m:oMath>
                </a14:m>
                <a:r>
                  <a:rPr lang="ar-AE" sz="2800" dirty="0"/>
                  <a:t> </a:t>
                </a:r>
                <a:r>
                  <a:rPr lang="en-US" sz="2800" dirty="0"/>
                  <a:t>J(</a:t>
                </a:r>
                <a:r>
                  <a:rPr lang="en-US" sz="2800" dirty="0" err="1"/>
                  <a:t>W,b</a:t>
                </a:r>
                <a:r>
                  <a:rPr lang="en-US" sz="2800" dirty="0"/>
                  <a:t>)</a:t>
                </a:r>
              </a:p>
              <a:p>
                <a:pPr defTabSz="660400">
                  <a:lnSpc>
                    <a:spcPct val="90000"/>
                  </a:lnSpc>
                  <a:spcBef>
                    <a:spcPts val="0"/>
                  </a:spcBef>
                  <a:defRPr sz="3120">
                    <a:solidFill>
                      <a:srgbClr val="5E5E5E"/>
                    </a:solidFill>
                    <a:latin typeface="Avenir Book"/>
                    <a:ea typeface="Avenir Book"/>
                    <a:cs typeface="Avenir Book"/>
                    <a:sym typeface="Avenir Book"/>
                  </a:defRPr>
                </a:pPr>
                <a:endParaRPr lang="en-US" sz="2800" dirty="0"/>
              </a:p>
              <a:p>
                <a:pPr defTabSz="660400">
                  <a:lnSpc>
                    <a:spcPct val="90000"/>
                  </a:lnSpc>
                  <a:spcBef>
                    <a:spcPts val="0"/>
                  </a:spcBef>
                  <a:defRPr sz="3120">
                    <a:solidFill>
                      <a:srgbClr val="5E5E5E"/>
                    </a:solidFill>
                    <a:latin typeface="Avenir Book"/>
                    <a:ea typeface="Avenir Book"/>
                    <a:cs typeface="Avenir Book"/>
                    <a:sym typeface="Avenir Book"/>
                  </a:defRPr>
                </a:pPr>
                <a:r>
                  <a:rPr lang="en-US" sz="2800" dirty="0"/>
                  <a:t>	w2 = w1 - </a:t>
                </a:r>
                <a14:m>
                  <m:oMath xmlns:m="http://schemas.openxmlformats.org/officeDocument/2006/math">
                    <m:r>
                      <a:rPr lang="en-US" sz="3200" i="1">
                        <a:solidFill>
                          <a:srgbClr val="5E5E5E"/>
                        </a:solidFill>
                        <a:latin typeface="Cambria Math" panose="02040503050406030204" pitchFamily="18" charset="0"/>
                      </a:rPr>
                      <m:t>𝑎</m:t>
                    </m:r>
                    <m:f>
                      <m:fPr>
                        <m:ctrlPr>
                          <a:rPr lang="ar-AE" sz="3200" i="1">
                            <a:solidFill>
                              <a:srgbClr val="5E5E5E"/>
                            </a:solidFill>
                            <a:latin typeface="Cambria Math" panose="02040503050406030204" pitchFamily="18" charset="0"/>
                          </a:rPr>
                        </m:ctrlPr>
                      </m:fPr>
                      <m:num>
                        <m:r>
                          <a:rPr lang="ar-AE" sz="3200" i="1">
                            <a:solidFill>
                              <a:srgbClr val="5E5E5E"/>
                            </a:solidFill>
                            <a:latin typeface="Cambria Math" panose="02040503050406030204" pitchFamily="18" charset="0"/>
                          </a:rPr>
                          <m:t>𝑑</m:t>
                        </m:r>
                      </m:num>
                      <m:den>
                        <m:r>
                          <a:rPr lang="ar-AE" sz="3200" i="1">
                            <a:solidFill>
                              <a:srgbClr val="5E5E5E"/>
                            </a:solidFill>
                            <a:latin typeface="Cambria Math" panose="02040503050406030204" pitchFamily="18" charset="0"/>
                          </a:rPr>
                          <m:t>𝑑𝑤</m:t>
                        </m:r>
                        <m:r>
                          <a:rPr lang="en-US" sz="3200" b="0" i="1" smtClean="0">
                            <a:solidFill>
                              <a:srgbClr val="5E5E5E"/>
                            </a:solidFill>
                            <a:latin typeface="Cambria Math" panose="02040503050406030204" pitchFamily="18" charset="0"/>
                          </a:rPr>
                          <m:t>2</m:t>
                        </m:r>
                      </m:den>
                    </m:f>
                  </m:oMath>
                </a14:m>
                <a:r>
                  <a:rPr lang="ar-AE" sz="2800" dirty="0"/>
                  <a:t> </a:t>
                </a:r>
                <a:r>
                  <a:rPr lang="en-US" sz="2800" dirty="0"/>
                  <a:t>J(</a:t>
                </a:r>
                <a:r>
                  <a:rPr lang="en-US" sz="2800" dirty="0" err="1"/>
                  <a:t>W,b</a:t>
                </a:r>
                <a:r>
                  <a:rPr lang="en-US" sz="2800" dirty="0"/>
                  <a:t>)</a:t>
                </a:r>
              </a:p>
              <a:p>
                <a:pPr defTabSz="660400">
                  <a:lnSpc>
                    <a:spcPct val="90000"/>
                  </a:lnSpc>
                  <a:spcBef>
                    <a:spcPts val="0"/>
                  </a:spcBef>
                  <a:defRPr sz="3120">
                    <a:solidFill>
                      <a:srgbClr val="5E5E5E"/>
                    </a:solidFill>
                    <a:latin typeface="Avenir Book"/>
                    <a:ea typeface="Avenir Book"/>
                    <a:cs typeface="Avenir Book"/>
                    <a:sym typeface="Avenir Book"/>
                  </a:defRPr>
                </a:pPr>
                <a:r>
                  <a:rPr lang="en-US" sz="2800" dirty="0"/>
                  <a:t>	.</a:t>
                </a:r>
              </a:p>
              <a:p>
                <a:pPr defTabSz="660400">
                  <a:lnSpc>
                    <a:spcPct val="90000"/>
                  </a:lnSpc>
                  <a:spcBef>
                    <a:spcPts val="0"/>
                  </a:spcBef>
                  <a:defRPr sz="3120">
                    <a:solidFill>
                      <a:srgbClr val="5E5E5E"/>
                    </a:solidFill>
                    <a:latin typeface="Avenir Book"/>
                    <a:ea typeface="Avenir Book"/>
                    <a:cs typeface="Avenir Book"/>
                    <a:sym typeface="Avenir Book"/>
                  </a:defRPr>
                </a:pPr>
                <a:r>
                  <a:rPr lang="en-US" sz="2800" dirty="0"/>
                  <a:t>	.</a:t>
                </a:r>
              </a:p>
              <a:p>
                <a:pPr defTabSz="660400">
                  <a:lnSpc>
                    <a:spcPct val="90000"/>
                  </a:lnSpc>
                  <a:spcBef>
                    <a:spcPts val="0"/>
                  </a:spcBef>
                  <a:defRPr sz="3120">
                    <a:solidFill>
                      <a:srgbClr val="5E5E5E"/>
                    </a:solidFill>
                    <a:latin typeface="Avenir Book"/>
                    <a:ea typeface="Avenir Book"/>
                    <a:cs typeface="Avenir Book"/>
                    <a:sym typeface="Avenir Book"/>
                  </a:defRPr>
                </a:pPr>
                <a:r>
                  <a:rPr lang="en-US" sz="2800" dirty="0"/>
                  <a:t>	.</a:t>
                </a:r>
              </a:p>
              <a:p>
                <a:pPr defTabSz="660400">
                  <a:lnSpc>
                    <a:spcPct val="90000"/>
                  </a:lnSpc>
                  <a:spcBef>
                    <a:spcPts val="0"/>
                  </a:spcBef>
                  <a:defRPr sz="3120">
                    <a:solidFill>
                      <a:srgbClr val="5E5E5E"/>
                    </a:solidFill>
                    <a:latin typeface="Avenir Book"/>
                    <a:ea typeface="Avenir Book"/>
                    <a:cs typeface="Avenir Book"/>
                    <a:sym typeface="Avenir Book"/>
                  </a:defRPr>
                </a:pPr>
                <a:r>
                  <a:rPr lang="en-US" sz="2800" dirty="0"/>
                  <a:t>	</a:t>
                </a:r>
                <a:r>
                  <a:rPr lang="en-US" sz="2800" dirty="0" err="1"/>
                  <a:t>wn</a:t>
                </a:r>
                <a:r>
                  <a:rPr lang="en-US" sz="2800" dirty="0"/>
                  <a:t> = </a:t>
                </a:r>
                <a:r>
                  <a:rPr lang="en-US" sz="2800" dirty="0" err="1"/>
                  <a:t>wn</a:t>
                </a:r>
                <a:r>
                  <a:rPr lang="en-US" sz="2800" dirty="0"/>
                  <a:t> - </a:t>
                </a:r>
                <a14:m>
                  <m:oMath xmlns:m="http://schemas.openxmlformats.org/officeDocument/2006/math">
                    <m:r>
                      <a:rPr lang="en-US" sz="3200" i="1">
                        <a:solidFill>
                          <a:srgbClr val="5E5E5E"/>
                        </a:solidFill>
                        <a:latin typeface="Cambria Math" panose="02040503050406030204" pitchFamily="18" charset="0"/>
                      </a:rPr>
                      <m:t>𝑎</m:t>
                    </m:r>
                    <m:f>
                      <m:fPr>
                        <m:ctrlPr>
                          <a:rPr lang="ar-AE" sz="3200" i="1">
                            <a:solidFill>
                              <a:srgbClr val="5E5E5E"/>
                            </a:solidFill>
                            <a:latin typeface="Cambria Math" panose="02040503050406030204" pitchFamily="18" charset="0"/>
                          </a:rPr>
                        </m:ctrlPr>
                      </m:fPr>
                      <m:num>
                        <m:r>
                          <a:rPr lang="ar-AE" sz="3200" i="1">
                            <a:solidFill>
                              <a:srgbClr val="5E5E5E"/>
                            </a:solidFill>
                            <a:latin typeface="Cambria Math" panose="02040503050406030204" pitchFamily="18" charset="0"/>
                          </a:rPr>
                          <m:t>𝑑</m:t>
                        </m:r>
                      </m:num>
                      <m:den>
                        <m:r>
                          <a:rPr lang="ar-AE" sz="3200" i="1">
                            <a:solidFill>
                              <a:srgbClr val="5E5E5E"/>
                            </a:solidFill>
                            <a:latin typeface="Cambria Math" panose="02040503050406030204" pitchFamily="18" charset="0"/>
                          </a:rPr>
                          <m:t>𝑑𝑤</m:t>
                        </m:r>
                        <m:r>
                          <a:rPr lang="en-US" sz="3200" b="0" i="1" smtClean="0">
                            <a:solidFill>
                              <a:srgbClr val="5E5E5E"/>
                            </a:solidFill>
                            <a:latin typeface="Cambria Math" panose="02040503050406030204" pitchFamily="18" charset="0"/>
                          </a:rPr>
                          <m:t>𝑛</m:t>
                        </m:r>
                      </m:den>
                    </m:f>
                  </m:oMath>
                </a14:m>
                <a:r>
                  <a:rPr lang="ar-AE" sz="2800" dirty="0"/>
                  <a:t> </a:t>
                </a:r>
                <a:r>
                  <a:rPr lang="en-US" sz="2800" dirty="0"/>
                  <a:t>J(</a:t>
                </a:r>
                <a:r>
                  <a:rPr lang="en-US" sz="2800" dirty="0" err="1"/>
                  <a:t>W,b</a:t>
                </a:r>
                <a:r>
                  <a:rPr lang="en-US" sz="2800" dirty="0"/>
                  <a:t>)</a:t>
                </a:r>
              </a:p>
              <a:p>
                <a:pPr defTabSz="660400">
                  <a:lnSpc>
                    <a:spcPct val="90000"/>
                  </a:lnSpc>
                  <a:spcBef>
                    <a:spcPts val="0"/>
                  </a:spcBef>
                  <a:defRPr sz="3120">
                    <a:solidFill>
                      <a:srgbClr val="5E5E5E"/>
                    </a:solidFill>
                    <a:latin typeface="Avenir Book"/>
                    <a:ea typeface="Avenir Book"/>
                    <a:cs typeface="Avenir Book"/>
                    <a:sym typeface="Avenir Book"/>
                  </a:defRPr>
                </a:pPr>
                <a:endParaRPr lang="en-US" sz="2800" dirty="0"/>
              </a:p>
              <a:p>
                <a:pPr defTabSz="660400">
                  <a:lnSpc>
                    <a:spcPct val="90000"/>
                  </a:lnSpc>
                  <a:spcBef>
                    <a:spcPts val="0"/>
                  </a:spcBef>
                  <a:defRPr sz="3120">
                    <a:solidFill>
                      <a:srgbClr val="5E5E5E"/>
                    </a:solidFill>
                    <a:latin typeface="Avenir Book"/>
                    <a:ea typeface="Avenir Book"/>
                    <a:cs typeface="Avenir Book"/>
                    <a:sym typeface="Avenir Book"/>
                  </a:defRPr>
                </a:pPr>
                <a:r>
                  <a:rPr lang="en-US" sz="2800" dirty="0"/>
                  <a:t>	b = b - </a:t>
                </a:r>
                <a14:m>
                  <m:oMath xmlns:m="http://schemas.openxmlformats.org/officeDocument/2006/math">
                    <m:r>
                      <a:rPr lang="en-US" sz="3200" i="1">
                        <a:solidFill>
                          <a:srgbClr val="5E5E5E"/>
                        </a:solidFill>
                        <a:latin typeface="Cambria Math" panose="02040503050406030204" pitchFamily="18" charset="0"/>
                      </a:rPr>
                      <m:t>𝑎</m:t>
                    </m:r>
                    <m:f>
                      <m:fPr>
                        <m:ctrlPr>
                          <a:rPr lang="ar-AE" sz="3200" i="1">
                            <a:solidFill>
                              <a:srgbClr val="5E5E5E"/>
                            </a:solidFill>
                            <a:latin typeface="Cambria Math" panose="02040503050406030204" pitchFamily="18" charset="0"/>
                          </a:rPr>
                        </m:ctrlPr>
                      </m:fPr>
                      <m:num>
                        <m:r>
                          <a:rPr lang="ar-AE" sz="3200" i="1">
                            <a:solidFill>
                              <a:srgbClr val="5E5E5E"/>
                            </a:solidFill>
                            <a:latin typeface="Cambria Math" panose="02040503050406030204" pitchFamily="18" charset="0"/>
                          </a:rPr>
                          <m:t>𝑑</m:t>
                        </m:r>
                      </m:num>
                      <m:den>
                        <m:r>
                          <a:rPr lang="ar-AE" sz="3200" i="1">
                            <a:solidFill>
                              <a:srgbClr val="5E5E5E"/>
                            </a:solidFill>
                            <a:latin typeface="Cambria Math" panose="02040503050406030204" pitchFamily="18" charset="0"/>
                          </a:rPr>
                          <m:t>𝑑𝑏</m:t>
                        </m:r>
                      </m:den>
                    </m:f>
                  </m:oMath>
                </a14:m>
                <a:r>
                  <a:rPr lang="ar-AE" sz="2800" dirty="0"/>
                  <a:t> </a:t>
                </a:r>
                <a:r>
                  <a:rPr lang="en-US" sz="2800" dirty="0"/>
                  <a:t>J(</a:t>
                </a:r>
                <a:r>
                  <a:rPr lang="en-US" sz="2800" dirty="0" err="1"/>
                  <a:t>W,b</a:t>
                </a:r>
                <a:r>
                  <a:rPr lang="en-US" sz="2800" dirty="0"/>
                  <a:t>)</a:t>
                </a:r>
              </a:p>
              <a:p>
                <a:pPr defTabSz="660400">
                  <a:lnSpc>
                    <a:spcPct val="90000"/>
                  </a:lnSpc>
                  <a:spcBef>
                    <a:spcPts val="0"/>
                  </a:spcBef>
                  <a:defRPr sz="3120">
                    <a:solidFill>
                      <a:srgbClr val="5E5E5E"/>
                    </a:solidFill>
                    <a:latin typeface="Avenir Book"/>
                    <a:ea typeface="Avenir Book"/>
                    <a:cs typeface="Avenir Book"/>
                    <a:sym typeface="Avenir Book"/>
                  </a:defRPr>
                </a:pPr>
                <a:r>
                  <a:rPr lang="en-US" sz="2800" dirty="0"/>
                  <a:t>	</a:t>
                </a:r>
              </a:p>
              <a:p>
                <a:pPr defTabSz="660400">
                  <a:lnSpc>
                    <a:spcPct val="90000"/>
                  </a:lnSpc>
                  <a:spcBef>
                    <a:spcPts val="0"/>
                  </a:spcBef>
                  <a:defRPr sz="3120">
                    <a:solidFill>
                      <a:srgbClr val="5E5E5E"/>
                    </a:solidFill>
                    <a:latin typeface="Avenir Book"/>
                    <a:ea typeface="Avenir Book"/>
                    <a:cs typeface="Avenir Book"/>
                    <a:sym typeface="Avenir Book"/>
                  </a:defRPr>
                </a:pPr>
                <a:r>
                  <a:rPr lang="en-US" sz="2800" dirty="0"/>
                  <a:t>	</a:t>
                </a:r>
                <a:endParaRPr lang="en-US" sz="3200" dirty="0"/>
              </a:p>
              <a:p>
                <a:pPr defTabSz="660400">
                  <a:lnSpc>
                    <a:spcPct val="90000"/>
                  </a:lnSpc>
                  <a:spcBef>
                    <a:spcPts val="0"/>
                  </a:spcBef>
                  <a:defRPr sz="3120">
                    <a:solidFill>
                      <a:srgbClr val="5E5E5E"/>
                    </a:solidFill>
                    <a:latin typeface="Avenir Book"/>
                    <a:ea typeface="Avenir Book"/>
                    <a:cs typeface="Avenir Book"/>
                    <a:sym typeface="Avenir Book"/>
                  </a:defRPr>
                </a:pPr>
                <a:r>
                  <a:rPr lang="en-US" sz="2800" dirty="0"/>
                  <a:t>	</a:t>
                </a:r>
                <a:endParaRPr sz="2800" dirty="0"/>
              </a:p>
            </p:txBody>
          </p:sp>
        </mc:Choice>
        <mc:Fallback xmlns="">
          <p:sp>
            <p:nvSpPr>
              <p:cNvPr id="2" name="w = w -   J(w,b)…">
                <a:extLst>
                  <a:ext uri="{FF2B5EF4-FFF2-40B4-BE49-F238E27FC236}">
                    <a16:creationId xmlns:a16="http://schemas.microsoft.com/office/drawing/2014/main" id="{76B1A91C-FBB1-89D0-E4A4-3A302BD10785}"/>
                  </a:ext>
                </a:extLst>
              </p:cNvPr>
              <p:cNvSpPr txBox="1">
                <a:spLocks noRot="1" noChangeAspect="1" noMove="1" noResize="1" noEditPoints="1" noAdjustHandles="1" noChangeArrowheads="1" noChangeShapeType="1" noTextEdit="1"/>
              </p:cNvSpPr>
              <p:nvPr/>
            </p:nvSpPr>
            <p:spPr>
              <a:xfrm>
                <a:off x="5938232" y="4357577"/>
                <a:ext cx="17638944" cy="8651438"/>
              </a:xfrm>
              <a:prstGeom prst="rect">
                <a:avLst/>
              </a:prstGeom>
              <a:blipFill>
                <a:blip r:embed="rId3"/>
                <a:stretch>
                  <a:fillRect l="-1106" t="-1832"/>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IN">
                    <a:noFill/>
                  </a:rPr>
                  <a:t> </a:t>
                </a:r>
              </a:p>
            </p:txBody>
          </p:sp>
        </mc:Fallback>
      </mc:AlternateContent>
      <p:pic>
        <p:nvPicPr>
          <p:cNvPr id="4" name="Picture 3">
            <a:extLst>
              <a:ext uri="{FF2B5EF4-FFF2-40B4-BE49-F238E27FC236}">
                <a16:creationId xmlns:a16="http://schemas.microsoft.com/office/drawing/2014/main" id="{3F250DA3-D022-022E-D5F1-3A2D7E591236}"/>
              </a:ext>
            </a:extLst>
          </p:cNvPr>
          <p:cNvPicPr>
            <a:picLocks noChangeAspect="1"/>
          </p:cNvPicPr>
          <p:nvPr/>
        </p:nvPicPr>
        <p:blipFill>
          <a:blip r:embed="rId4"/>
          <a:stretch>
            <a:fillRect/>
          </a:stretch>
        </p:blipFill>
        <p:spPr>
          <a:xfrm>
            <a:off x="14564634" y="5534351"/>
            <a:ext cx="7762267" cy="6039075"/>
          </a:xfrm>
          <a:prstGeom prst="rect">
            <a:avLst/>
          </a:prstGeom>
        </p:spPr>
      </p:pic>
    </p:spTree>
    <p:extLst>
      <p:ext uri="{BB962C8B-B14F-4D97-AF65-F5344CB8AC3E}">
        <p14:creationId xmlns:p14="http://schemas.microsoft.com/office/powerpoint/2010/main" val="2376068447"/>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5900"/>
          </a:spcBef>
          <a:spcAft>
            <a:spcPts val="0"/>
          </a:spcAft>
          <a:buClrTx/>
          <a:buSzTx/>
          <a:buFontTx/>
          <a:buNone/>
          <a:tabLst/>
          <a:defRPr kumimoji="0" sz="48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TotalTime>
  <Words>323</Words>
  <Application>Microsoft Office PowerPoint</Application>
  <PresentationFormat>Custom</PresentationFormat>
  <Paragraphs>44</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Arial</vt:lpstr>
      <vt:lpstr>Avenir Black</vt:lpstr>
      <vt:lpstr>Avenir Book</vt:lpstr>
      <vt:lpstr>Avenir Heavy</vt:lpstr>
      <vt:lpstr>Cambria Math</vt:lpstr>
      <vt:lpstr>Helvetica</vt:lpstr>
      <vt:lpstr>Helvetica Neue</vt:lpstr>
      <vt:lpstr>Helvetica Neue Light</vt:lpstr>
      <vt:lpstr>Helvetica Neue Medium</vt:lpstr>
      <vt:lpstr>White</vt:lpstr>
      <vt:lpstr>LINEAR REGRESSION</vt:lpstr>
      <vt:lpstr>LINEAR REGRESSION</vt:lpstr>
      <vt:lpstr>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ozada</dc:creator>
  <cp:lastModifiedBy>ozadaksh31@gmail.com</cp:lastModifiedBy>
  <cp:revision>1</cp:revision>
  <dcterms:modified xsi:type="dcterms:W3CDTF">2023-11-07T13:11:38Z</dcterms:modified>
</cp:coreProperties>
</file>