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6DAA4-4617-45BA-9860-27E10FD3765B}" v="26" dt="2024-04-21T09:49:2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ni Gupta" userId="b7c38a80198e9f12" providerId="LiveId" clId="{E366DAA4-4617-45BA-9860-27E10FD3765B}"/>
    <pc:docChg chg="undo custSel addSld delSld modSld modMainMaster">
      <pc:chgData name="Chandni Gupta" userId="b7c38a80198e9f12" providerId="LiveId" clId="{E366DAA4-4617-45BA-9860-27E10FD3765B}" dt="2024-04-21T10:23:23.454" v="903" actId="20577"/>
      <pc:docMkLst>
        <pc:docMk/>
      </pc:docMkLst>
      <pc:sldChg chg="addSp modSp mod setBg">
        <pc:chgData name="Chandni Gupta" userId="b7c38a80198e9f12" providerId="LiveId" clId="{E366DAA4-4617-45BA-9860-27E10FD3765B}" dt="2024-04-21T10:23:23.454" v="903" actId="20577"/>
        <pc:sldMkLst>
          <pc:docMk/>
          <pc:sldMk cId="3546344273" sldId="256"/>
        </pc:sldMkLst>
        <pc:spChg chg="add mod">
          <ac:chgData name="Chandni Gupta" userId="b7c38a80198e9f12" providerId="LiveId" clId="{E366DAA4-4617-45BA-9860-27E10FD3765B}" dt="2024-04-21T09:46:05.073" v="875" actId="1076"/>
          <ac:spMkLst>
            <pc:docMk/>
            <pc:sldMk cId="3546344273" sldId="256"/>
            <ac:spMk id="3" creationId="{28753075-65A6-385A-D934-AB2476CCC95B}"/>
          </ac:spMkLst>
        </pc:spChg>
        <pc:spChg chg="mod">
          <ac:chgData name="Chandni Gupta" userId="b7c38a80198e9f12" providerId="LiveId" clId="{E366DAA4-4617-45BA-9860-27E10FD3765B}" dt="2024-04-21T09:46:21.311" v="881" actId="20577"/>
          <ac:spMkLst>
            <pc:docMk/>
            <pc:sldMk cId="3546344273" sldId="256"/>
            <ac:spMk id="41" creationId="{7B54D7A7-8C87-5C93-1488-20F5DC5B275A}"/>
          </ac:spMkLst>
        </pc:spChg>
        <pc:spChg chg="mod">
          <ac:chgData name="Chandni Gupta" userId="b7c38a80198e9f12" providerId="LiveId" clId="{E366DAA4-4617-45BA-9860-27E10FD3765B}" dt="2024-04-21T10:23:23.454" v="903" actId="20577"/>
          <ac:spMkLst>
            <pc:docMk/>
            <pc:sldMk cId="3546344273" sldId="256"/>
            <ac:spMk id="53" creationId="{8612172F-A983-DF5B-B388-5F09E8064525}"/>
          </ac:spMkLst>
        </pc:spChg>
      </pc:sldChg>
      <pc:sldChg chg="modSp mod setBg">
        <pc:chgData name="Chandni Gupta" userId="b7c38a80198e9f12" providerId="LiveId" clId="{E366DAA4-4617-45BA-9860-27E10FD3765B}" dt="2024-04-21T09:01:34.874" v="81" actId="5793"/>
        <pc:sldMkLst>
          <pc:docMk/>
          <pc:sldMk cId="2853089954" sldId="257"/>
        </pc:sldMkLst>
        <pc:spChg chg="mod">
          <ac:chgData name="Chandni Gupta" userId="b7c38a80198e9f12" providerId="LiveId" clId="{E366DAA4-4617-45BA-9860-27E10FD3765B}" dt="2024-04-21T09:01:34.874" v="81" actId="5793"/>
          <ac:spMkLst>
            <pc:docMk/>
            <pc:sldMk cId="2853089954" sldId="257"/>
            <ac:spMk id="9" creationId="{C0945B34-CDC5-DA3D-6D70-E6A23729705A}"/>
          </ac:spMkLst>
        </pc:spChg>
      </pc:sldChg>
      <pc:sldChg chg="addSp delSp modSp mod setBg">
        <pc:chgData name="Chandni Gupta" userId="b7c38a80198e9f12" providerId="LiveId" clId="{E366DAA4-4617-45BA-9860-27E10FD3765B}" dt="2024-04-21T09:49:34.757" v="896" actId="1076"/>
        <pc:sldMkLst>
          <pc:docMk/>
          <pc:sldMk cId="349684803" sldId="258"/>
        </pc:sldMkLst>
        <pc:picChg chg="add mod">
          <ac:chgData name="Chandni Gupta" userId="b7c38a80198e9f12" providerId="LiveId" clId="{E366DAA4-4617-45BA-9860-27E10FD3765B}" dt="2024-04-21T09:49:34.757" v="896" actId="1076"/>
          <ac:picMkLst>
            <pc:docMk/>
            <pc:sldMk cId="349684803" sldId="258"/>
            <ac:picMk id="4" creationId="{24DB0158-2A2B-BD5D-8E41-B1DFE39E4914}"/>
          </ac:picMkLst>
        </pc:picChg>
        <pc:picChg chg="del">
          <ac:chgData name="Chandni Gupta" userId="b7c38a80198e9f12" providerId="LiveId" clId="{E366DAA4-4617-45BA-9860-27E10FD3765B}" dt="2024-04-21T09:49:13.095" v="892" actId="478"/>
          <ac:picMkLst>
            <pc:docMk/>
            <pc:sldMk cId="349684803" sldId="258"/>
            <ac:picMk id="5" creationId="{F84F8763-44B6-746C-F9B9-73D7647EA0A2}"/>
          </ac:picMkLst>
        </pc:picChg>
      </pc:sldChg>
      <pc:sldChg chg="modSp mod setBg">
        <pc:chgData name="Chandni Gupta" userId="b7c38a80198e9f12" providerId="LiveId" clId="{E366DAA4-4617-45BA-9860-27E10FD3765B}" dt="2024-04-21T09:02:18.859" v="83" actId="20577"/>
        <pc:sldMkLst>
          <pc:docMk/>
          <pc:sldMk cId="2509260751" sldId="259"/>
        </pc:sldMkLst>
        <pc:spChg chg="mod">
          <ac:chgData name="Chandni Gupta" userId="b7c38a80198e9f12" providerId="LiveId" clId="{E366DAA4-4617-45BA-9860-27E10FD3765B}" dt="2024-04-21T09:02:18.859" v="83" actId="20577"/>
          <ac:spMkLst>
            <pc:docMk/>
            <pc:sldMk cId="2509260751" sldId="259"/>
            <ac:spMk id="5" creationId="{62A964DB-A4AE-63C7-8160-29D1327DB751}"/>
          </ac:spMkLst>
        </pc:spChg>
      </pc:sldChg>
      <pc:sldChg chg="setBg">
        <pc:chgData name="Chandni Gupta" userId="b7c38a80198e9f12" providerId="LiveId" clId="{E366DAA4-4617-45BA-9860-27E10FD3765B}" dt="2024-04-20T15:05:34.063" v="39"/>
        <pc:sldMkLst>
          <pc:docMk/>
          <pc:sldMk cId="3691199175" sldId="260"/>
        </pc:sldMkLst>
      </pc:sldChg>
      <pc:sldChg chg="addSp delSp modSp mod setBg">
        <pc:chgData name="Chandni Gupta" userId="b7c38a80198e9f12" providerId="LiveId" clId="{E366DAA4-4617-45BA-9860-27E10FD3765B}" dt="2024-04-21T09:48:11.125" v="886" actId="21"/>
        <pc:sldMkLst>
          <pc:docMk/>
          <pc:sldMk cId="552792131" sldId="261"/>
        </pc:sldMkLst>
        <pc:spChg chg="mod">
          <ac:chgData name="Chandni Gupta" userId="b7c38a80198e9f12" providerId="LiveId" clId="{E366DAA4-4617-45BA-9860-27E10FD3765B}" dt="2024-04-21T09:19:00.213" v="589" actId="14100"/>
          <ac:spMkLst>
            <pc:docMk/>
            <pc:sldMk cId="552792131" sldId="261"/>
            <ac:spMk id="3" creationId="{657EE327-ADE3-34A3-D3A3-19A4166D82F9}"/>
          </ac:spMkLst>
        </pc:spChg>
        <pc:picChg chg="add mod">
          <ac:chgData name="Chandni Gupta" userId="b7c38a80198e9f12" providerId="LiveId" clId="{E366DAA4-4617-45BA-9860-27E10FD3765B}" dt="2024-04-21T09:19:35.637" v="593" actId="1076"/>
          <ac:picMkLst>
            <pc:docMk/>
            <pc:sldMk cId="552792131" sldId="261"/>
            <ac:picMk id="5" creationId="{B8BF8825-6FEC-89A7-364E-2FE4827C7537}"/>
          </ac:picMkLst>
        </pc:picChg>
        <pc:picChg chg="add mod">
          <ac:chgData name="Chandni Gupta" userId="b7c38a80198e9f12" providerId="LiveId" clId="{E366DAA4-4617-45BA-9860-27E10FD3765B}" dt="2024-04-21T09:19:46.374" v="595" actId="1076"/>
          <ac:picMkLst>
            <pc:docMk/>
            <pc:sldMk cId="552792131" sldId="261"/>
            <ac:picMk id="7" creationId="{F57E9144-B4B6-5A18-1C65-3D96E27C334A}"/>
          </ac:picMkLst>
        </pc:picChg>
        <pc:picChg chg="add del mod">
          <ac:chgData name="Chandni Gupta" userId="b7c38a80198e9f12" providerId="LiveId" clId="{E366DAA4-4617-45BA-9860-27E10FD3765B}" dt="2024-04-21T09:48:11.125" v="886" actId="21"/>
          <ac:picMkLst>
            <pc:docMk/>
            <pc:sldMk cId="552792131" sldId="261"/>
            <ac:picMk id="8" creationId="{F31D03F5-9AFA-43A1-0828-9A2C779F5F02}"/>
          </ac:picMkLst>
        </pc:picChg>
      </pc:sldChg>
      <pc:sldChg chg="addSp delSp modSp mod setBg">
        <pc:chgData name="Chandni Gupta" userId="b7c38a80198e9f12" providerId="LiveId" clId="{E366DAA4-4617-45BA-9860-27E10FD3765B}" dt="2024-04-21T09:49:22.045" v="893" actId="21"/>
        <pc:sldMkLst>
          <pc:docMk/>
          <pc:sldMk cId="3767059017" sldId="262"/>
        </pc:sldMkLst>
        <pc:spChg chg="mod">
          <ac:chgData name="Chandni Gupta" userId="b7c38a80198e9f12" providerId="LiveId" clId="{E366DAA4-4617-45BA-9860-27E10FD3765B}" dt="2024-04-21T09:21:23.112" v="615" actId="2710"/>
          <ac:spMkLst>
            <pc:docMk/>
            <pc:sldMk cId="3767059017" sldId="262"/>
            <ac:spMk id="3" creationId="{F9467AFE-4B1C-33E3-290E-DA7EFD577EC3}"/>
          </ac:spMkLst>
        </pc:spChg>
        <pc:picChg chg="add del mod">
          <ac:chgData name="Chandni Gupta" userId="b7c38a80198e9f12" providerId="LiveId" clId="{E366DAA4-4617-45BA-9860-27E10FD3765B}" dt="2024-04-21T09:49:22.045" v="893" actId="21"/>
          <ac:picMkLst>
            <pc:docMk/>
            <pc:sldMk cId="3767059017" sldId="262"/>
            <ac:picMk id="5" creationId="{24DB0158-2A2B-BD5D-8E41-B1DFE39E4914}"/>
          </ac:picMkLst>
        </pc:picChg>
        <pc:picChg chg="add mod">
          <ac:chgData name="Chandni Gupta" userId="b7c38a80198e9f12" providerId="LiveId" clId="{E366DAA4-4617-45BA-9860-27E10FD3765B}" dt="2024-04-21T09:48:24.931" v="890" actId="1076"/>
          <ac:picMkLst>
            <pc:docMk/>
            <pc:sldMk cId="3767059017" sldId="262"/>
            <ac:picMk id="8" creationId="{F31D03F5-9AFA-43A1-0828-9A2C779F5F02}"/>
          </ac:picMkLst>
        </pc:picChg>
      </pc:sldChg>
      <pc:sldChg chg="addSp delSp modSp add del mod">
        <pc:chgData name="Chandni Gupta" userId="b7c38a80198e9f12" providerId="LiveId" clId="{E366DAA4-4617-45BA-9860-27E10FD3765B}" dt="2024-04-21T09:21:05.521" v="611" actId="47"/>
        <pc:sldMkLst>
          <pc:docMk/>
          <pc:sldMk cId="2880210659" sldId="263"/>
        </pc:sldMkLst>
        <pc:spChg chg="del mod">
          <ac:chgData name="Chandni Gupta" userId="b7c38a80198e9f12" providerId="LiveId" clId="{E366DAA4-4617-45BA-9860-27E10FD3765B}" dt="2024-04-21T09:20:43.844" v="603" actId="21"/>
          <ac:spMkLst>
            <pc:docMk/>
            <pc:sldMk cId="2880210659" sldId="263"/>
            <ac:spMk id="3" creationId="{657EE327-ADE3-34A3-D3A3-19A4166D82F9}"/>
          </ac:spMkLst>
        </pc:spChg>
        <pc:spChg chg="add mod">
          <ac:chgData name="Chandni Gupta" userId="b7c38a80198e9f12" providerId="LiveId" clId="{E366DAA4-4617-45BA-9860-27E10FD3765B}" dt="2024-04-21T09:20:43.844" v="603" actId="21"/>
          <ac:spMkLst>
            <pc:docMk/>
            <pc:sldMk cId="2880210659" sldId="263"/>
            <ac:spMk id="7" creationId="{6EE65257-3D2D-833F-9A78-88ECFE61B715}"/>
          </ac:spMkLst>
        </pc:spChg>
        <pc:picChg chg="add mod">
          <ac:chgData name="Chandni Gupta" userId="b7c38a80198e9f12" providerId="LiveId" clId="{E366DAA4-4617-45BA-9860-27E10FD3765B}" dt="2024-04-21T09:20:23.392" v="601" actId="1076"/>
          <ac:picMkLst>
            <pc:docMk/>
            <pc:sldMk cId="2880210659" sldId="263"/>
            <ac:picMk id="4" creationId="{1D1B4F59-BCE8-1D29-AE2C-49ACB5E95476}"/>
          </ac:picMkLst>
        </pc:picChg>
        <pc:picChg chg="add mod">
          <ac:chgData name="Chandni Gupta" userId="b7c38a80198e9f12" providerId="LiveId" clId="{E366DAA4-4617-45BA-9860-27E10FD3765B}" dt="2024-04-21T09:20:18.902" v="600" actId="1076"/>
          <ac:picMkLst>
            <pc:docMk/>
            <pc:sldMk cId="2880210659" sldId="263"/>
            <ac:picMk id="5" creationId="{5AE58A14-300B-6488-BE5D-6C5562CBBB9F}"/>
          </ac:picMkLst>
        </pc:picChg>
      </pc:sldChg>
      <pc:sldChg chg="addSp delSp modSp add mod">
        <pc:chgData name="Chandni Gupta" userId="b7c38a80198e9f12" providerId="LiveId" clId="{E366DAA4-4617-45BA-9860-27E10FD3765B}" dt="2024-04-21T09:21:02.161" v="610" actId="1076"/>
        <pc:sldMkLst>
          <pc:docMk/>
          <pc:sldMk cId="843122121" sldId="264"/>
        </pc:sldMkLst>
        <pc:spChg chg="del">
          <ac:chgData name="Chandni Gupta" userId="b7c38a80198e9f12" providerId="LiveId" clId="{E366DAA4-4617-45BA-9860-27E10FD3765B}" dt="2024-04-21T09:20:52.020" v="606" actId="478"/>
          <ac:spMkLst>
            <pc:docMk/>
            <pc:sldMk cId="843122121" sldId="264"/>
            <ac:spMk id="3" creationId="{657EE327-ADE3-34A3-D3A3-19A4166D82F9}"/>
          </ac:spMkLst>
        </pc:spChg>
        <pc:spChg chg="add mod">
          <ac:chgData name="Chandni Gupta" userId="b7c38a80198e9f12" providerId="LiveId" clId="{E366DAA4-4617-45BA-9860-27E10FD3765B}" dt="2024-04-21T09:21:02.161" v="610" actId="1076"/>
          <ac:spMkLst>
            <pc:docMk/>
            <pc:sldMk cId="843122121" sldId="264"/>
            <ac:spMk id="4" creationId="{657EE327-ADE3-34A3-D3A3-19A4166D82F9}"/>
          </ac:spMkLst>
        </pc:spChg>
        <pc:spChg chg="add del mod">
          <ac:chgData name="Chandni Gupta" userId="b7c38a80198e9f12" providerId="LiveId" clId="{E366DAA4-4617-45BA-9860-27E10FD3765B}" dt="2024-04-21T09:20:57.042" v="609" actId="478"/>
          <ac:spMkLst>
            <pc:docMk/>
            <pc:sldMk cId="843122121" sldId="264"/>
            <ac:spMk id="8" creationId="{C404C677-EC82-C397-A3B2-192BD5389F8F}"/>
          </ac:spMkLst>
        </pc:spChg>
      </pc:sldChg>
      <pc:sldChg chg="new del">
        <pc:chgData name="Chandni Gupta" userId="b7c38a80198e9f12" providerId="LiveId" clId="{E366DAA4-4617-45BA-9860-27E10FD3765B}" dt="2024-04-21T09:23:15.358" v="617" actId="2696"/>
        <pc:sldMkLst>
          <pc:docMk/>
          <pc:sldMk cId="1395117022" sldId="265"/>
        </pc:sldMkLst>
      </pc:sldChg>
      <pc:sldChg chg="addSp delSp modSp new mod">
        <pc:chgData name="Chandni Gupta" userId="b7c38a80198e9f12" providerId="LiveId" clId="{E366DAA4-4617-45BA-9860-27E10FD3765B}" dt="2024-04-21T09:44:40.008" v="834" actId="14100"/>
        <pc:sldMkLst>
          <pc:docMk/>
          <pc:sldMk cId="3717230112" sldId="265"/>
        </pc:sldMkLst>
        <pc:spChg chg="del mod">
          <ac:chgData name="Chandni Gupta" userId="b7c38a80198e9f12" providerId="LiveId" clId="{E366DAA4-4617-45BA-9860-27E10FD3765B}" dt="2024-04-21T09:23:41.111" v="636" actId="478"/>
          <ac:spMkLst>
            <pc:docMk/>
            <pc:sldMk cId="3717230112" sldId="265"/>
            <ac:spMk id="2" creationId="{08992FAE-360A-6847-B5F6-B88EFC7FF26F}"/>
          </ac:spMkLst>
        </pc:spChg>
        <pc:spChg chg="add mod">
          <ac:chgData name="Chandni Gupta" userId="b7c38a80198e9f12" providerId="LiveId" clId="{E366DAA4-4617-45BA-9860-27E10FD3765B}" dt="2024-04-21T09:28:18.597" v="691" actId="20577"/>
          <ac:spMkLst>
            <pc:docMk/>
            <pc:sldMk cId="3717230112" sldId="265"/>
            <ac:spMk id="3" creationId="{3FFE3BEA-829E-2E8C-BB55-10921A1D3F35}"/>
          </ac:spMkLst>
        </pc:spChg>
        <pc:spChg chg="add mod">
          <ac:chgData name="Chandni Gupta" userId="b7c38a80198e9f12" providerId="LiveId" clId="{E366DAA4-4617-45BA-9860-27E10FD3765B}" dt="2024-04-21T09:25:23.233" v="655" actId="20577"/>
          <ac:spMkLst>
            <pc:docMk/>
            <pc:sldMk cId="3717230112" sldId="265"/>
            <ac:spMk id="4" creationId="{8EE9F9D4-7AA0-CFDB-39DB-90F0C01E6551}"/>
          </ac:spMkLst>
        </pc:spChg>
        <pc:spChg chg="add mod">
          <ac:chgData name="Chandni Gupta" userId="b7c38a80198e9f12" providerId="LiveId" clId="{E366DAA4-4617-45BA-9860-27E10FD3765B}" dt="2024-04-21T09:25:19.437" v="654"/>
          <ac:spMkLst>
            <pc:docMk/>
            <pc:sldMk cId="3717230112" sldId="265"/>
            <ac:spMk id="5" creationId="{5A4BEA00-C747-6F2B-36F2-40634318EEE6}"/>
          </ac:spMkLst>
        </pc:spChg>
        <pc:spChg chg="add mod">
          <ac:chgData name="Chandni Gupta" userId="b7c38a80198e9f12" providerId="LiveId" clId="{E366DAA4-4617-45BA-9860-27E10FD3765B}" dt="2024-04-21T09:44:21.484" v="830" actId="1076"/>
          <ac:spMkLst>
            <pc:docMk/>
            <pc:sldMk cId="3717230112" sldId="265"/>
            <ac:spMk id="24" creationId="{5F60114D-AA05-3A3C-2419-178E08DA00B8}"/>
          </ac:spMkLst>
        </pc:spChg>
        <pc:picChg chg="add mod">
          <ac:chgData name="Chandni Gupta" userId="b7c38a80198e9f12" providerId="LiveId" clId="{E366DAA4-4617-45BA-9860-27E10FD3765B}" dt="2024-04-21T09:36:14.247" v="692"/>
          <ac:picMkLst>
            <pc:docMk/>
            <pc:sldMk cId="3717230112" sldId="265"/>
            <ac:picMk id="7" creationId="{B447E447-5C50-F019-3C20-3232DF319B1A}"/>
          </ac:picMkLst>
        </pc:picChg>
        <pc:picChg chg="add mod">
          <ac:chgData name="Chandni Gupta" userId="b7c38a80198e9f12" providerId="LiveId" clId="{E366DAA4-4617-45BA-9860-27E10FD3765B}" dt="2024-04-21T09:36:14.247" v="692"/>
          <ac:picMkLst>
            <pc:docMk/>
            <pc:sldMk cId="3717230112" sldId="265"/>
            <ac:picMk id="9" creationId="{B9717347-92CA-48F0-465D-6BF14BBA85F3}"/>
          </ac:picMkLst>
        </pc:picChg>
        <pc:picChg chg="add mod">
          <ac:chgData name="Chandni Gupta" userId="b7c38a80198e9f12" providerId="LiveId" clId="{E366DAA4-4617-45BA-9860-27E10FD3765B}" dt="2024-04-21T09:36:14.247" v="692"/>
          <ac:picMkLst>
            <pc:docMk/>
            <pc:sldMk cId="3717230112" sldId="265"/>
            <ac:picMk id="11" creationId="{9FAB86DB-D788-0FBC-D1DB-5CB3D7615BED}"/>
          </ac:picMkLst>
        </pc:picChg>
        <pc:picChg chg="add mod">
          <ac:chgData name="Chandni Gupta" userId="b7c38a80198e9f12" providerId="LiveId" clId="{E366DAA4-4617-45BA-9860-27E10FD3765B}" dt="2024-04-21T09:36:14.247" v="692"/>
          <ac:picMkLst>
            <pc:docMk/>
            <pc:sldMk cId="3717230112" sldId="265"/>
            <ac:picMk id="13" creationId="{0F4AA514-3DF8-0FC9-787E-3C13FC42A110}"/>
          </ac:picMkLst>
        </pc:picChg>
        <pc:picChg chg="add mod">
          <ac:chgData name="Chandni Gupta" userId="b7c38a80198e9f12" providerId="LiveId" clId="{E366DAA4-4617-45BA-9860-27E10FD3765B}" dt="2024-04-21T09:36:14.247" v="692"/>
          <ac:picMkLst>
            <pc:docMk/>
            <pc:sldMk cId="3717230112" sldId="265"/>
            <ac:picMk id="15" creationId="{17AE17D6-EA37-7E5D-C0E5-C78FFC698A58}"/>
          </ac:picMkLst>
        </pc:picChg>
        <pc:picChg chg="add mod">
          <ac:chgData name="Chandni Gupta" userId="b7c38a80198e9f12" providerId="LiveId" clId="{E366DAA4-4617-45BA-9860-27E10FD3765B}" dt="2024-04-21T09:36:14.247" v="692"/>
          <ac:picMkLst>
            <pc:docMk/>
            <pc:sldMk cId="3717230112" sldId="265"/>
            <ac:picMk id="17" creationId="{AF47BC20-9B56-7035-98D2-42C7EEB6EC1F}"/>
          </ac:picMkLst>
        </pc:picChg>
        <pc:picChg chg="add mod">
          <ac:chgData name="Chandni Gupta" userId="b7c38a80198e9f12" providerId="LiveId" clId="{E366DAA4-4617-45BA-9860-27E10FD3765B}" dt="2024-04-21T09:44:40.008" v="834" actId="14100"/>
          <ac:picMkLst>
            <pc:docMk/>
            <pc:sldMk cId="3717230112" sldId="265"/>
            <ac:picMk id="19" creationId="{464B5097-7257-224B-FF5B-3408AF145688}"/>
          </ac:picMkLst>
        </pc:picChg>
        <pc:picChg chg="add mod">
          <ac:chgData name="Chandni Gupta" userId="b7c38a80198e9f12" providerId="LiveId" clId="{E366DAA4-4617-45BA-9860-27E10FD3765B}" dt="2024-04-21T09:43:22.584" v="765" actId="1076"/>
          <ac:picMkLst>
            <pc:docMk/>
            <pc:sldMk cId="3717230112" sldId="265"/>
            <ac:picMk id="21" creationId="{F288539A-F97F-622D-C0B8-7F4F97E2E960}"/>
          </ac:picMkLst>
        </pc:picChg>
        <pc:picChg chg="add mod">
          <ac:chgData name="Chandni Gupta" userId="b7c38a80198e9f12" providerId="LiveId" clId="{E366DAA4-4617-45BA-9860-27E10FD3765B}" dt="2024-04-21T09:44:18.922" v="829" actId="1076"/>
          <ac:picMkLst>
            <pc:docMk/>
            <pc:sldMk cId="3717230112" sldId="265"/>
            <ac:picMk id="23" creationId="{A91AEA3A-A6B0-B7C2-AD57-622501349A70}"/>
          </ac:picMkLst>
        </pc:picChg>
      </pc:sldChg>
      <pc:sldChg chg="addSp modSp add mod">
        <pc:chgData name="Chandni Gupta" userId="b7c38a80198e9f12" providerId="LiveId" clId="{E366DAA4-4617-45BA-9860-27E10FD3765B}" dt="2024-04-21T09:42:11.526" v="746" actId="14100"/>
        <pc:sldMkLst>
          <pc:docMk/>
          <pc:sldMk cId="574115547" sldId="266"/>
        </pc:sldMkLst>
        <pc:picChg chg="add mod">
          <ac:chgData name="Chandni Gupta" userId="b7c38a80198e9f12" providerId="LiveId" clId="{E366DAA4-4617-45BA-9860-27E10FD3765B}" dt="2024-04-21T09:41:34.461" v="741" actId="14100"/>
          <ac:picMkLst>
            <pc:docMk/>
            <pc:sldMk cId="574115547" sldId="266"/>
            <ac:picMk id="5" creationId="{328D4453-7A47-F71D-5A82-8B5E56D3724D}"/>
          </ac:picMkLst>
        </pc:picChg>
        <pc:picChg chg="add mod">
          <ac:chgData name="Chandni Gupta" userId="b7c38a80198e9f12" providerId="LiveId" clId="{E366DAA4-4617-45BA-9860-27E10FD3765B}" dt="2024-04-21T09:41:57.043" v="745" actId="14100"/>
          <ac:picMkLst>
            <pc:docMk/>
            <pc:sldMk cId="574115547" sldId="266"/>
            <ac:picMk id="7" creationId="{06DDD4D0-BF68-F673-8C81-B5889A6B3206}"/>
          </ac:picMkLst>
        </pc:picChg>
        <pc:picChg chg="add mod">
          <ac:chgData name="Chandni Gupta" userId="b7c38a80198e9f12" providerId="LiveId" clId="{E366DAA4-4617-45BA-9860-27E10FD3765B}" dt="2024-04-21T09:42:11.526" v="746" actId="14100"/>
          <ac:picMkLst>
            <pc:docMk/>
            <pc:sldMk cId="574115547" sldId="266"/>
            <ac:picMk id="9" creationId="{30792C3C-8CFF-E27B-9F65-9ADB0A707AEE}"/>
          </ac:picMkLst>
        </pc:picChg>
        <pc:picChg chg="add mod">
          <ac:chgData name="Chandni Gupta" userId="b7c38a80198e9f12" providerId="LiveId" clId="{E366DAA4-4617-45BA-9860-27E10FD3765B}" dt="2024-04-21T09:39:29.806" v="726" actId="1076"/>
          <ac:picMkLst>
            <pc:docMk/>
            <pc:sldMk cId="574115547" sldId="266"/>
            <ac:picMk id="11" creationId="{CF6348C5-874A-2BC0-E715-2C7BB1AABE66}"/>
          </ac:picMkLst>
        </pc:picChg>
        <pc:picChg chg="add mod">
          <ac:chgData name="Chandni Gupta" userId="b7c38a80198e9f12" providerId="LiveId" clId="{E366DAA4-4617-45BA-9860-27E10FD3765B}" dt="2024-04-21T09:41:08.846" v="736" actId="1076"/>
          <ac:picMkLst>
            <pc:docMk/>
            <pc:sldMk cId="574115547" sldId="266"/>
            <ac:picMk id="13" creationId="{6EEBBAE8-588B-2380-4E4A-421934F81386}"/>
          </ac:picMkLst>
        </pc:picChg>
        <pc:picChg chg="add mod">
          <ac:chgData name="Chandni Gupta" userId="b7c38a80198e9f12" providerId="LiveId" clId="{E366DAA4-4617-45BA-9860-27E10FD3765B}" dt="2024-04-21T09:41:04.805" v="735" actId="1076"/>
          <ac:picMkLst>
            <pc:docMk/>
            <pc:sldMk cId="574115547" sldId="266"/>
            <ac:picMk id="15" creationId="{9A748C16-ABAA-CAD8-7160-B4C0516EDD17}"/>
          </ac:picMkLst>
        </pc:picChg>
      </pc:sldChg>
      <pc:sldChg chg="modSp add mod">
        <pc:chgData name="Chandni Gupta" userId="b7c38a80198e9f12" providerId="LiveId" clId="{E366DAA4-4617-45BA-9860-27E10FD3765B}" dt="2024-04-21T09:45:06.892" v="844" actId="20577"/>
        <pc:sldMkLst>
          <pc:docMk/>
          <pc:sldMk cId="733698504" sldId="267"/>
        </pc:sldMkLst>
        <pc:spChg chg="mod">
          <ac:chgData name="Chandni Gupta" userId="b7c38a80198e9f12" providerId="LiveId" clId="{E366DAA4-4617-45BA-9860-27E10FD3765B}" dt="2024-04-21T09:45:06.892" v="844" actId="20577"/>
          <ac:spMkLst>
            <pc:docMk/>
            <pc:sldMk cId="733698504" sldId="267"/>
            <ac:spMk id="41" creationId="{7B54D7A7-8C87-5C93-1488-20F5DC5B275A}"/>
          </ac:spMkLst>
        </pc:spChg>
      </pc:sldChg>
      <pc:sldMasterChg chg="setBg modSldLayout">
        <pc:chgData name="Chandni Gupta" userId="b7c38a80198e9f12" providerId="LiveId" clId="{E366DAA4-4617-45BA-9860-27E10FD3765B}" dt="2024-04-20T15:05:34.063" v="39"/>
        <pc:sldMasterMkLst>
          <pc:docMk/>
          <pc:sldMasterMk cId="2671431597" sldId="2147483648"/>
        </pc:sldMasterMkLst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3749039150" sldId="2147483649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2466481886" sldId="2147483650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4122422692" sldId="2147483651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4126028977" sldId="2147483652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2421737457" sldId="2147483653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857160463" sldId="2147483654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1350814553" sldId="2147483655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2870855628" sldId="2147483656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2116062833" sldId="2147483657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4240834856" sldId="2147483658"/>
          </pc:sldLayoutMkLst>
        </pc:sldLayoutChg>
        <pc:sldLayoutChg chg="setBg">
          <pc:chgData name="Chandni Gupta" userId="b7c38a80198e9f12" providerId="LiveId" clId="{E366DAA4-4617-45BA-9860-27E10FD3765B}" dt="2024-04-20T15:05:34.063" v="39"/>
          <pc:sldLayoutMkLst>
            <pc:docMk/>
            <pc:sldMasterMk cId="2671431597" sldId="2147483648"/>
            <pc:sldLayoutMk cId="46145792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3258-1904-5B4A-9860-350712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40BF-C9D5-10B1-86A2-6CD370B52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5C202-3F70-9A7E-3573-212BE33F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1533-ABF5-6619-7EC6-B0D7479F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E1D1-AB9E-CDEC-4811-DF662E8D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3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0272-6521-876C-C372-46D10E22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12F5F-7AE0-6FE7-CF51-B4369740C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54CD-F7D7-21AA-7E76-CBCD749F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22CA-7E5F-8032-5180-09E8BDE1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D2A8-FFA2-EB07-631F-FCAD5214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3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83E8B-5262-1DA0-9CD5-F34C448D4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F4D57-DA06-4AFA-C9A3-69E3AD3C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D9C1-D09B-1723-C1C0-EC3B429B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E5B2-F995-7838-C4E5-8C9CE33E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B8F3-F49E-ECE6-07A3-79F20C4D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5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4228-F3E3-28C5-EDC7-8875444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EE79-B07C-66CC-D870-563D40B3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495E-D0E3-D79B-7E3D-123D02E1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A01C-EE84-C296-5114-DC410915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2760-E993-E54D-1EB0-641FEE2E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8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CF00-AA99-1688-D146-B1C54592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670E-77F7-3A50-F85F-1279F7FF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AC1A-2939-9D14-A745-C6ECF2DC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B2615-D2DB-C9FE-9AC6-9A13BD71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B3E2-117D-3843-F379-CD128D98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2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948A-16A3-E275-D153-DE8B72E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5114-3415-00BD-6174-3A26AC2BB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9DE87-B56A-C6F5-35FC-65542F343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F11A-EEC8-5C85-3734-C5E2C8E3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339A7-83C4-F16F-3BC9-7B3278AF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C756B-E0E6-285A-0AAF-A021CB02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2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0497-B341-768F-DDB5-8A6B462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E8FC-A87E-F228-9A58-66D807FE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5514-EC52-4CBC-74F8-341A65085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01F6F-EC5F-4FB6-EFFF-A2461E8BF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D884A-2ABD-250B-E208-09FBBEE8E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17AB8-632A-0E52-EC0A-E8D49511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811CE-7F3B-04B0-F159-E06059EC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8F3C1-B8E1-C1BC-4689-7B50BF4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3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2979-D1A7-0B1D-E415-24C0316C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BED15-6E58-DB15-D5DE-785CCBC4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161F3-AD00-6A72-DD15-08F5F46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3F0FC-8281-C714-CA14-17706B5C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7148A-D8EA-1170-B8B8-E36A10FD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63D2D-445E-7F8A-9404-B27E597B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00FC1-AB58-B060-78E0-6402FB55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51E3-2EC0-714D-7C25-0FAB31DC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6900-E98D-CC6A-06C7-3C7CADB4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BFE36-CD8A-E50D-E000-4EB3901DC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3D714-7B54-746C-7611-36C02C9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9A83C-DEC7-B4F3-D4BC-068C613E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85B8-6A29-132D-DFD3-475C3B8E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5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86BD-9646-B3EF-6DFF-DAAE29EB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BDCB1-222B-0A44-01C3-58DBA54AE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47030-E912-285A-8DF0-413B21922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997B-3B39-01D3-00E9-BC3CE5CF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8EEB-AF87-AB48-BA7A-54213F3B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FAAD2-CF37-2363-88E9-FF5F689C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FE19-BECE-152F-A0A9-997AA842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10A6B-280D-45F1-BFE4-790C92CF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829D-F871-F293-040F-3BEDC9D2E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6A3C-0209-470C-90CD-1B88467DAB59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3C78-DC62-9311-8534-3323C5169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0E27-B174-FC61-FDD8-0C4A5AE0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8D0D6-024E-4310-979C-F437081C9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3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8657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8657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20868AD-9DCE-A8D9-42EE-97B15E847A32}"/>
              </a:ext>
            </a:extLst>
          </p:cNvPr>
          <p:cNvGrpSpPr/>
          <p:nvPr/>
        </p:nvGrpSpPr>
        <p:grpSpPr>
          <a:xfrm>
            <a:off x="6096000" y="103107"/>
            <a:ext cx="6096000" cy="6651786"/>
            <a:chOff x="6641178" y="88378"/>
            <a:chExt cx="5550822" cy="665178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9F85B71-BCAB-0908-9D40-1F17E2E79808}"/>
                </a:ext>
              </a:extLst>
            </p:cNvPr>
            <p:cNvGrpSpPr/>
            <p:nvPr/>
          </p:nvGrpSpPr>
          <p:grpSpPr>
            <a:xfrm>
              <a:off x="6694602" y="5759778"/>
              <a:ext cx="5470686" cy="980386"/>
              <a:chOff x="6694602" y="5759778"/>
              <a:chExt cx="5470686" cy="980386"/>
            </a:xfrm>
            <a:grpFill/>
          </p:grpSpPr>
          <p:sp>
            <p:nvSpPr>
              <p:cNvPr id="2" name="Parallelogram 1">
                <a:extLst>
                  <a:ext uri="{FF2B5EF4-FFF2-40B4-BE49-F238E27FC236}">
                    <a16:creationId xmlns:a16="http://schemas.microsoft.com/office/drawing/2014/main" id="{D2AC222A-7EC8-5F84-7856-6885FD9B4817}"/>
                  </a:ext>
                </a:extLst>
              </p:cNvPr>
              <p:cNvSpPr/>
              <p:nvPr/>
            </p:nvSpPr>
            <p:spPr>
              <a:xfrm>
                <a:off x="6694602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BC2B6330-D228-9A2F-BD58-0AECCCDCAC97}"/>
                  </a:ext>
                </a:extLst>
              </p:cNvPr>
              <p:cNvSpPr/>
              <p:nvPr/>
            </p:nvSpPr>
            <p:spPr>
              <a:xfrm>
                <a:off x="7767686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7FBCAC48-11F2-1C42-BB7B-1E7B4CF2DDB9}"/>
                  </a:ext>
                </a:extLst>
              </p:cNvPr>
              <p:cNvSpPr/>
              <p:nvPr/>
            </p:nvSpPr>
            <p:spPr>
              <a:xfrm>
                <a:off x="8840770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56108EEA-2E19-DCD3-7265-747A464CC2E9}"/>
                  </a:ext>
                </a:extLst>
              </p:cNvPr>
              <p:cNvSpPr/>
              <p:nvPr/>
            </p:nvSpPr>
            <p:spPr>
              <a:xfrm>
                <a:off x="9913854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69E463D7-5954-14D9-D70B-A0DC53ECD1F8}"/>
                  </a:ext>
                </a:extLst>
              </p:cNvPr>
              <p:cNvSpPr/>
              <p:nvPr/>
            </p:nvSpPr>
            <p:spPr>
              <a:xfrm>
                <a:off x="10986938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358A7B-DEE5-26D6-26A6-FBD5693C7924}"/>
                </a:ext>
              </a:extLst>
            </p:cNvPr>
            <p:cNvGrpSpPr/>
            <p:nvPr/>
          </p:nvGrpSpPr>
          <p:grpSpPr>
            <a:xfrm>
              <a:off x="6694602" y="4600281"/>
              <a:ext cx="5497398" cy="980386"/>
              <a:chOff x="6694602" y="4600281"/>
              <a:chExt cx="5497398" cy="980386"/>
            </a:xfrm>
            <a:grpFill/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67E85C13-B625-A3DF-E14D-EA7504806454}"/>
                  </a:ext>
                </a:extLst>
              </p:cNvPr>
              <p:cNvSpPr/>
              <p:nvPr/>
            </p:nvSpPr>
            <p:spPr>
              <a:xfrm flipH="1">
                <a:off x="6694602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B81BA1B6-27E2-4AF3-C7F3-60CD08CC2A3D}"/>
                  </a:ext>
                </a:extLst>
              </p:cNvPr>
              <p:cNvSpPr/>
              <p:nvPr/>
            </p:nvSpPr>
            <p:spPr>
              <a:xfrm flipH="1">
                <a:off x="7767686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E3F86AD8-DC27-35C2-88F3-4BA528DAAB7A}"/>
                  </a:ext>
                </a:extLst>
              </p:cNvPr>
              <p:cNvSpPr/>
              <p:nvPr/>
            </p:nvSpPr>
            <p:spPr>
              <a:xfrm flipH="1">
                <a:off x="884077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9638DEEA-4F92-D76A-474B-4D89F3EF4BF1}"/>
                  </a:ext>
                </a:extLst>
              </p:cNvPr>
              <p:cNvSpPr/>
              <p:nvPr/>
            </p:nvSpPr>
            <p:spPr>
              <a:xfrm flipH="1">
                <a:off x="9913854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5F26C0B5-E5C7-E01A-C309-27B9A81E146E}"/>
                  </a:ext>
                </a:extLst>
              </p:cNvPr>
              <p:cNvSpPr/>
              <p:nvPr/>
            </p:nvSpPr>
            <p:spPr>
              <a:xfrm flipH="1">
                <a:off x="1101365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F9725F-5E8D-E576-3398-4FE534B1DD34}"/>
                </a:ext>
              </a:extLst>
            </p:cNvPr>
            <p:cNvGrpSpPr/>
            <p:nvPr/>
          </p:nvGrpSpPr>
          <p:grpSpPr>
            <a:xfrm>
              <a:off x="6694602" y="3429000"/>
              <a:ext cx="5470686" cy="980386"/>
              <a:chOff x="6694602" y="5759778"/>
              <a:chExt cx="5470686" cy="980386"/>
            </a:xfrm>
            <a:grpFill/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8EAD3EC6-1D76-E878-091C-529B0D072327}"/>
                  </a:ext>
                </a:extLst>
              </p:cNvPr>
              <p:cNvSpPr/>
              <p:nvPr/>
            </p:nvSpPr>
            <p:spPr>
              <a:xfrm>
                <a:off x="6694602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07CD000E-201A-D179-66AB-9BBAEE84CA65}"/>
                  </a:ext>
                </a:extLst>
              </p:cNvPr>
              <p:cNvSpPr/>
              <p:nvPr/>
            </p:nvSpPr>
            <p:spPr>
              <a:xfrm>
                <a:off x="7767686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570BD42F-2944-B847-05E0-F9FD39A67D2F}"/>
                  </a:ext>
                </a:extLst>
              </p:cNvPr>
              <p:cNvSpPr/>
              <p:nvPr/>
            </p:nvSpPr>
            <p:spPr>
              <a:xfrm>
                <a:off x="8840770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FBAA8FE7-5A6A-FEA5-F695-868F63518975}"/>
                  </a:ext>
                </a:extLst>
              </p:cNvPr>
              <p:cNvSpPr/>
              <p:nvPr/>
            </p:nvSpPr>
            <p:spPr>
              <a:xfrm>
                <a:off x="9913854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9B73D571-39E8-B805-EB7C-4E8F5D859302}"/>
                  </a:ext>
                </a:extLst>
              </p:cNvPr>
              <p:cNvSpPr/>
              <p:nvPr/>
            </p:nvSpPr>
            <p:spPr>
              <a:xfrm>
                <a:off x="10986938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79A80C3-543D-3C5A-AC1E-37E629F3D8DB}"/>
                </a:ext>
              </a:extLst>
            </p:cNvPr>
            <p:cNvGrpSpPr/>
            <p:nvPr/>
          </p:nvGrpSpPr>
          <p:grpSpPr>
            <a:xfrm>
              <a:off x="6667890" y="2269503"/>
              <a:ext cx="5497398" cy="980386"/>
              <a:chOff x="6694602" y="4600281"/>
              <a:chExt cx="5497398" cy="980386"/>
            </a:xfrm>
            <a:grpFill/>
          </p:grpSpPr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A87121BE-28F0-6D96-E720-E1F5CC6F8494}"/>
                  </a:ext>
                </a:extLst>
              </p:cNvPr>
              <p:cNvSpPr/>
              <p:nvPr/>
            </p:nvSpPr>
            <p:spPr>
              <a:xfrm flipH="1">
                <a:off x="6694602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FD1DCCEF-64F7-218C-178C-87941FA68FBB}"/>
                  </a:ext>
                </a:extLst>
              </p:cNvPr>
              <p:cNvSpPr/>
              <p:nvPr/>
            </p:nvSpPr>
            <p:spPr>
              <a:xfrm flipH="1">
                <a:off x="7767686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CFDD16F2-260C-28E7-9FC6-EC04B7FB8644}"/>
                  </a:ext>
                </a:extLst>
              </p:cNvPr>
              <p:cNvSpPr/>
              <p:nvPr/>
            </p:nvSpPr>
            <p:spPr>
              <a:xfrm flipH="1">
                <a:off x="884077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B06A1008-CED4-9A9C-ABBD-8983D067A2C4}"/>
                  </a:ext>
                </a:extLst>
              </p:cNvPr>
              <p:cNvSpPr/>
              <p:nvPr/>
            </p:nvSpPr>
            <p:spPr>
              <a:xfrm flipH="1">
                <a:off x="9913854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53E17D3B-5306-C8FF-C466-99DAC4ECD898}"/>
                  </a:ext>
                </a:extLst>
              </p:cNvPr>
              <p:cNvSpPr/>
              <p:nvPr/>
            </p:nvSpPr>
            <p:spPr>
              <a:xfrm flipH="1">
                <a:off x="1101365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1055D05-D092-4717-99F8-0102126A7498}"/>
                </a:ext>
              </a:extLst>
            </p:cNvPr>
            <p:cNvGrpSpPr/>
            <p:nvPr/>
          </p:nvGrpSpPr>
          <p:grpSpPr>
            <a:xfrm>
              <a:off x="6667890" y="1193670"/>
              <a:ext cx="5470686" cy="980386"/>
              <a:chOff x="6694602" y="5759778"/>
              <a:chExt cx="5470686" cy="980386"/>
            </a:xfrm>
            <a:grpFill/>
          </p:grpSpPr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CCCDEED8-F6A4-B88B-8856-BD19A1390146}"/>
                  </a:ext>
                </a:extLst>
              </p:cNvPr>
              <p:cNvSpPr/>
              <p:nvPr/>
            </p:nvSpPr>
            <p:spPr>
              <a:xfrm>
                <a:off x="6694602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DAF0E015-91D8-81A3-A9C2-7E46A8062867}"/>
                  </a:ext>
                </a:extLst>
              </p:cNvPr>
              <p:cNvSpPr/>
              <p:nvPr/>
            </p:nvSpPr>
            <p:spPr>
              <a:xfrm>
                <a:off x="7767686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4A80F4EC-BE0C-CB06-E831-E58752686D1D}"/>
                  </a:ext>
                </a:extLst>
              </p:cNvPr>
              <p:cNvSpPr/>
              <p:nvPr/>
            </p:nvSpPr>
            <p:spPr>
              <a:xfrm>
                <a:off x="8840770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F1BDE6D8-9736-0D50-8D64-CF1CFF72E9C8}"/>
                  </a:ext>
                </a:extLst>
              </p:cNvPr>
              <p:cNvSpPr/>
              <p:nvPr/>
            </p:nvSpPr>
            <p:spPr>
              <a:xfrm>
                <a:off x="9913854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204840BE-C45A-04B0-CF1D-F2C2B0FC0002}"/>
                  </a:ext>
                </a:extLst>
              </p:cNvPr>
              <p:cNvSpPr/>
              <p:nvPr/>
            </p:nvSpPr>
            <p:spPr>
              <a:xfrm>
                <a:off x="10986938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23935EA-884B-1C78-1DF8-E8DEB7FEB569}"/>
                </a:ext>
              </a:extLst>
            </p:cNvPr>
            <p:cNvGrpSpPr/>
            <p:nvPr/>
          </p:nvGrpSpPr>
          <p:grpSpPr>
            <a:xfrm>
              <a:off x="6641178" y="88378"/>
              <a:ext cx="5497398" cy="980386"/>
              <a:chOff x="6694602" y="4600281"/>
              <a:chExt cx="5497398" cy="980386"/>
            </a:xfrm>
            <a:grpFill/>
          </p:grpSpPr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EA1EB868-38D0-2A26-F7B6-49F81997106D}"/>
                  </a:ext>
                </a:extLst>
              </p:cNvPr>
              <p:cNvSpPr/>
              <p:nvPr/>
            </p:nvSpPr>
            <p:spPr>
              <a:xfrm flipH="1">
                <a:off x="6694602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C15E16FA-D3BB-FB19-024D-EF4731D40C88}"/>
                  </a:ext>
                </a:extLst>
              </p:cNvPr>
              <p:cNvSpPr/>
              <p:nvPr/>
            </p:nvSpPr>
            <p:spPr>
              <a:xfrm flipH="1">
                <a:off x="7767686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E99F69C2-F4D5-06BC-3BEA-0530E4D20DA0}"/>
                  </a:ext>
                </a:extLst>
              </p:cNvPr>
              <p:cNvSpPr/>
              <p:nvPr/>
            </p:nvSpPr>
            <p:spPr>
              <a:xfrm flipH="1">
                <a:off x="884077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76667976-E187-2D66-7CA4-58554D5A454D}"/>
                  </a:ext>
                </a:extLst>
              </p:cNvPr>
              <p:cNvSpPr/>
              <p:nvPr/>
            </p:nvSpPr>
            <p:spPr>
              <a:xfrm flipH="1">
                <a:off x="9913854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983B0629-874C-8F81-50F0-98317147AD59}"/>
                  </a:ext>
                </a:extLst>
              </p:cNvPr>
              <p:cNvSpPr/>
              <p:nvPr/>
            </p:nvSpPr>
            <p:spPr>
              <a:xfrm flipH="1">
                <a:off x="1101365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B54D7A7-8C87-5C93-1488-20F5DC5B275A}"/>
              </a:ext>
            </a:extLst>
          </p:cNvPr>
          <p:cNvSpPr txBox="1"/>
          <p:nvPr/>
        </p:nvSpPr>
        <p:spPr>
          <a:xfrm>
            <a:off x="358806" y="411666"/>
            <a:ext cx="5427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Bahnschrift SemiBold SemiConden" panose="020B0502040204020203" pitchFamily="34" charset="0"/>
              </a:rPr>
              <a:t>CEREBRUNO: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12172F-A983-DF5B-B388-5F09E8064525}"/>
              </a:ext>
            </a:extLst>
          </p:cNvPr>
          <p:cNvSpPr txBox="1"/>
          <p:nvPr/>
        </p:nvSpPr>
        <p:spPr>
          <a:xfrm>
            <a:off x="500612" y="3933922"/>
            <a:ext cx="4062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MEMBERS</a:t>
            </a:r>
          </a:p>
          <a:p>
            <a:r>
              <a:rPr lang="en-IN" dirty="0"/>
              <a:t>Chandni Gupta </a:t>
            </a:r>
            <a:r>
              <a:rPr lang="en-IN" sz="1400" dirty="0"/>
              <a:t>(E22CSEU0955)</a:t>
            </a:r>
          </a:p>
          <a:p>
            <a:r>
              <a:rPr lang="en-IN" dirty="0" err="1"/>
              <a:t>Jaswanthi</a:t>
            </a:r>
            <a:r>
              <a:rPr lang="en-IN" dirty="0"/>
              <a:t> Vemuri </a:t>
            </a:r>
            <a:r>
              <a:rPr lang="en-IN" sz="1400" dirty="0"/>
              <a:t>(E22CSEU0958)</a:t>
            </a:r>
          </a:p>
          <a:p>
            <a:r>
              <a:rPr lang="en-IN" dirty="0" err="1"/>
              <a:t>Dakshpreet</a:t>
            </a:r>
            <a:r>
              <a:rPr lang="en-IN" dirty="0"/>
              <a:t> Singh </a:t>
            </a:r>
            <a:r>
              <a:rPr lang="en-IN" sz="1400" dirty="0"/>
              <a:t>(E22CSEU0953)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b="1" dirty="0"/>
              <a:t>MENTOR NAME</a:t>
            </a:r>
          </a:p>
          <a:p>
            <a:r>
              <a:rPr lang="en-IN" dirty="0" err="1"/>
              <a:t>Dr.</a:t>
            </a:r>
            <a:r>
              <a:rPr lang="en-IN"/>
              <a:t> Pratyush </a:t>
            </a:r>
            <a:r>
              <a:rPr lang="en-IN" dirty="0"/>
              <a:t>Pranav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53075-65A6-385A-D934-AB2476CCC95B}"/>
              </a:ext>
            </a:extLst>
          </p:cNvPr>
          <p:cNvSpPr txBox="1"/>
          <p:nvPr/>
        </p:nvSpPr>
        <p:spPr>
          <a:xfrm>
            <a:off x="479331" y="1948042"/>
            <a:ext cx="5099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hnschrift SemiBold SemiConden" panose="020B0502040204020203" pitchFamily="34" charset="0"/>
              </a:rPr>
              <a:t>B</a:t>
            </a:r>
            <a:r>
              <a:rPr lang="en-IN" sz="5400" dirty="0">
                <a:latin typeface="Bahnschrift SemiBold SemiConden" panose="020B0502040204020203" pitchFamily="34" charset="0"/>
              </a:rPr>
              <a:t>rain </a:t>
            </a:r>
            <a:r>
              <a:rPr lang="en-IN" sz="5400" dirty="0" err="1">
                <a:latin typeface="Bahnschrift SemiBold SemiConden" panose="020B0502040204020203" pitchFamily="34" charset="0"/>
              </a:rPr>
              <a:t>Tumor</a:t>
            </a:r>
            <a:r>
              <a:rPr lang="en-IN" sz="5400" dirty="0">
                <a:latin typeface="Bahnschrift SemiBold SemiConden" panose="020B0502040204020203" pitchFamily="34" charset="0"/>
              </a:rPr>
              <a:t> Detection</a:t>
            </a:r>
          </a:p>
        </p:txBody>
      </p:sp>
    </p:spTree>
    <p:extLst>
      <p:ext uri="{BB962C8B-B14F-4D97-AF65-F5344CB8AC3E}">
        <p14:creationId xmlns:p14="http://schemas.microsoft.com/office/powerpoint/2010/main" val="354634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FE3BEA-829E-2E8C-BB55-10921A1D3F35}"/>
              </a:ext>
            </a:extLst>
          </p:cNvPr>
          <p:cNvSpPr txBox="1">
            <a:spLocks/>
          </p:cNvSpPr>
          <p:nvPr/>
        </p:nvSpPr>
        <p:spPr>
          <a:xfrm>
            <a:off x="4223289" y="232099"/>
            <a:ext cx="6331669" cy="68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Rounded MT Bold" panose="020F0704030504030204" pitchFamily="34" charset="0"/>
              </a:rPr>
              <a:t>RESULTS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E9F9D4-7AA0-CFDB-39DB-90F0C01E6551}"/>
              </a:ext>
            </a:extLst>
          </p:cNvPr>
          <p:cNvSpPr txBox="1">
            <a:spLocks/>
          </p:cNvSpPr>
          <p:nvPr/>
        </p:nvSpPr>
        <p:spPr>
          <a:xfrm>
            <a:off x="152400" y="2266600"/>
            <a:ext cx="11887200" cy="3677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D4453-7A47-F71D-5A82-8B5E56D37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6" y="4224482"/>
            <a:ext cx="4471675" cy="2572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DD4D0-BF68-F673-8C81-B5889A6B3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6" y="1250607"/>
            <a:ext cx="4471675" cy="2777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92C3C-8CFF-E27B-9F65-9ADB0A707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13" y="1245475"/>
            <a:ext cx="4524701" cy="2777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6348C5-874A-2BC0-E715-2C7BB1AAB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4185335"/>
            <a:ext cx="4540413" cy="261171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6EEBBAE8-588B-2380-4E4A-421934F81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4020" y="218711"/>
            <a:ext cx="914400" cy="9144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9A748C16-ABAA-CAD8-7160-B4C0516ED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5304" y="2777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20868AD-9DCE-A8D9-42EE-97B15E847A32}"/>
              </a:ext>
            </a:extLst>
          </p:cNvPr>
          <p:cNvGrpSpPr/>
          <p:nvPr/>
        </p:nvGrpSpPr>
        <p:grpSpPr>
          <a:xfrm>
            <a:off x="6096000" y="103107"/>
            <a:ext cx="6096000" cy="6651786"/>
            <a:chOff x="6641178" y="88378"/>
            <a:chExt cx="5550822" cy="665178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9F85B71-BCAB-0908-9D40-1F17E2E79808}"/>
                </a:ext>
              </a:extLst>
            </p:cNvPr>
            <p:cNvGrpSpPr/>
            <p:nvPr/>
          </p:nvGrpSpPr>
          <p:grpSpPr>
            <a:xfrm>
              <a:off x="6694602" y="5759778"/>
              <a:ext cx="5470686" cy="980386"/>
              <a:chOff x="6694602" y="5759778"/>
              <a:chExt cx="5470686" cy="980386"/>
            </a:xfrm>
            <a:grpFill/>
          </p:grpSpPr>
          <p:sp>
            <p:nvSpPr>
              <p:cNvPr id="2" name="Parallelogram 1">
                <a:extLst>
                  <a:ext uri="{FF2B5EF4-FFF2-40B4-BE49-F238E27FC236}">
                    <a16:creationId xmlns:a16="http://schemas.microsoft.com/office/drawing/2014/main" id="{D2AC222A-7EC8-5F84-7856-6885FD9B4817}"/>
                  </a:ext>
                </a:extLst>
              </p:cNvPr>
              <p:cNvSpPr/>
              <p:nvPr/>
            </p:nvSpPr>
            <p:spPr>
              <a:xfrm>
                <a:off x="6694602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BC2B6330-D228-9A2F-BD58-0AECCCDCAC97}"/>
                  </a:ext>
                </a:extLst>
              </p:cNvPr>
              <p:cNvSpPr/>
              <p:nvPr/>
            </p:nvSpPr>
            <p:spPr>
              <a:xfrm>
                <a:off x="7767686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7FBCAC48-11F2-1C42-BB7B-1E7B4CF2DDB9}"/>
                  </a:ext>
                </a:extLst>
              </p:cNvPr>
              <p:cNvSpPr/>
              <p:nvPr/>
            </p:nvSpPr>
            <p:spPr>
              <a:xfrm>
                <a:off x="8840770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56108EEA-2E19-DCD3-7265-747A464CC2E9}"/>
                  </a:ext>
                </a:extLst>
              </p:cNvPr>
              <p:cNvSpPr/>
              <p:nvPr/>
            </p:nvSpPr>
            <p:spPr>
              <a:xfrm>
                <a:off x="9913854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69E463D7-5954-14D9-D70B-A0DC53ECD1F8}"/>
                  </a:ext>
                </a:extLst>
              </p:cNvPr>
              <p:cNvSpPr/>
              <p:nvPr/>
            </p:nvSpPr>
            <p:spPr>
              <a:xfrm>
                <a:off x="10986938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358A7B-DEE5-26D6-26A6-FBD5693C7924}"/>
                </a:ext>
              </a:extLst>
            </p:cNvPr>
            <p:cNvGrpSpPr/>
            <p:nvPr/>
          </p:nvGrpSpPr>
          <p:grpSpPr>
            <a:xfrm>
              <a:off x="6694602" y="4600281"/>
              <a:ext cx="5497398" cy="980386"/>
              <a:chOff x="6694602" y="4600281"/>
              <a:chExt cx="5497398" cy="980386"/>
            </a:xfrm>
            <a:grpFill/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67E85C13-B625-A3DF-E14D-EA7504806454}"/>
                  </a:ext>
                </a:extLst>
              </p:cNvPr>
              <p:cNvSpPr/>
              <p:nvPr/>
            </p:nvSpPr>
            <p:spPr>
              <a:xfrm flipH="1">
                <a:off x="6694602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B81BA1B6-27E2-4AF3-C7F3-60CD08CC2A3D}"/>
                  </a:ext>
                </a:extLst>
              </p:cNvPr>
              <p:cNvSpPr/>
              <p:nvPr/>
            </p:nvSpPr>
            <p:spPr>
              <a:xfrm flipH="1">
                <a:off x="7767686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E3F86AD8-DC27-35C2-88F3-4BA528DAAB7A}"/>
                  </a:ext>
                </a:extLst>
              </p:cNvPr>
              <p:cNvSpPr/>
              <p:nvPr/>
            </p:nvSpPr>
            <p:spPr>
              <a:xfrm flipH="1">
                <a:off x="884077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9638DEEA-4F92-D76A-474B-4D89F3EF4BF1}"/>
                  </a:ext>
                </a:extLst>
              </p:cNvPr>
              <p:cNvSpPr/>
              <p:nvPr/>
            </p:nvSpPr>
            <p:spPr>
              <a:xfrm flipH="1">
                <a:off x="9913854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5F26C0B5-E5C7-E01A-C309-27B9A81E146E}"/>
                  </a:ext>
                </a:extLst>
              </p:cNvPr>
              <p:cNvSpPr/>
              <p:nvPr/>
            </p:nvSpPr>
            <p:spPr>
              <a:xfrm flipH="1">
                <a:off x="1101365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F9725F-5E8D-E576-3398-4FE534B1DD34}"/>
                </a:ext>
              </a:extLst>
            </p:cNvPr>
            <p:cNvGrpSpPr/>
            <p:nvPr/>
          </p:nvGrpSpPr>
          <p:grpSpPr>
            <a:xfrm>
              <a:off x="6694602" y="3429000"/>
              <a:ext cx="5470686" cy="980386"/>
              <a:chOff x="6694602" y="5759778"/>
              <a:chExt cx="5470686" cy="980386"/>
            </a:xfrm>
            <a:grpFill/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8EAD3EC6-1D76-E878-091C-529B0D072327}"/>
                  </a:ext>
                </a:extLst>
              </p:cNvPr>
              <p:cNvSpPr/>
              <p:nvPr/>
            </p:nvSpPr>
            <p:spPr>
              <a:xfrm>
                <a:off x="6694602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07CD000E-201A-D179-66AB-9BBAEE84CA65}"/>
                  </a:ext>
                </a:extLst>
              </p:cNvPr>
              <p:cNvSpPr/>
              <p:nvPr/>
            </p:nvSpPr>
            <p:spPr>
              <a:xfrm>
                <a:off x="7767686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570BD42F-2944-B847-05E0-F9FD39A67D2F}"/>
                  </a:ext>
                </a:extLst>
              </p:cNvPr>
              <p:cNvSpPr/>
              <p:nvPr/>
            </p:nvSpPr>
            <p:spPr>
              <a:xfrm>
                <a:off x="8840770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FBAA8FE7-5A6A-FEA5-F695-868F63518975}"/>
                  </a:ext>
                </a:extLst>
              </p:cNvPr>
              <p:cNvSpPr/>
              <p:nvPr/>
            </p:nvSpPr>
            <p:spPr>
              <a:xfrm>
                <a:off x="9913854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9B73D571-39E8-B805-EB7C-4E8F5D859302}"/>
                  </a:ext>
                </a:extLst>
              </p:cNvPr>
              <p:cNvSpPr/>
              <p:nvPr/>
            </p:nvSpPr>
            <p:spPr>
              <a:xfrm>
                <a:off x="10986938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79A80C3-543D-3C5A-AC1E-37E629F3D8DB}"/>
                </a:ext>
              </a:extLst>
            </p:cNvPr>
            <p:cNvGrpSpPr/>
            <p:nvPr/>
          </p:nvGrpSpPr>
          <p:grpSpPr>
            <a:xfrm>
              <a:off x="6667890" y="2269503"/>
              <a:ext cx="5497398" cy="980386"/>
              <a:chOff x="6694602" y="4600281"/>
              <a:chExt cx="5497398" cy="980386"/>
            </a:xfrm>
            <a:grpFill/>
          </p:grpSpPr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A87121BE-28F0-6D96-E720-E1F5CC6F8494}"/>
                  </a:ext>
                </a:extLst>
              </p:cNvPr>
              <p:cNvSpPr/>
              <p:nvPr/>
            </p:nvSpPr>
            <p:spPr>
              <a:xfrm flipH="1">
                <a:off x="6694602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FD1DCCEF-64F7-218C-178C-87941FA68FBB}"/>
                  </a:ext>
                </a:extLst>
              </p:cNvPr>
              <p:cNvSpPr/>
              <p:nvPr/>
            </p:nvSpPr>
            <p:spPr>
              <a:xfrm flipH="1">
                <a:off x="7767686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CFDD16F2-260C-28E7-9FC6-EC04B7FB8644}"/>
                  </a:ext>
                </a:extLst>
              </p:cNvPr>
              <p:cNvSpPr/>
              <p:nvPr/>
            </p:nvSpPr>
            <p:spPr>
              <a:xfrm flipH="1">
                <a:off x="884077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B06A1008-CED4-9A9C-ABBD-8983D067A2C4}"/>
                  </a:ext>
                </a:extLst>
              </p:cNvPr>
              <p:cNvSpPr/>
              <p:nvPr/>
            </p:nvSpPr>
            <p:spPr>
              <a:xfrm flipH="1">
                <a:off x="9913854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53E17D3B-5306-C8FF-C466-99DAC4ECD898}"/>
                  </a:ext>
                </a:extLst>
              </p:cNvPr>
              <p:cNvSpPr/>
              <p:nvPr/>
            </p:nvSpPr>
            <p:spPr>
              <a:xfrm flipH="1">
                <a:off x="1101365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1055D05-D092-4717-99F8-0102126A7498}"/>
                </a:ext>
              </a:extLst>
            </p:cNvPr>
            <p:cNvGrpSpPr/>
            <p:nvPr/>
          </p:nvGrpSpPr>
          <p:grpSpPr>
            <a:xfrm>
              <a:off x="6667890" y="1193670"/>
              <a:ext cx="5470686" cy="980386"/>
              <a:chOff x="6694602" y="5759778"/>
              <a:chExt cx="5470686" cy="980386"/>
            </a:xfrm>
            <a:grpFill/>
          </p:grpSpPr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CCCDEED8-F6A4-B88B-8856-BD19A1390146}"/>
                  </a:ext>
                </a:extLst>
              </p:cNvPr>
              <p:cNvSpPr/>
              <p:nvPr/>
            </p:nvSpPr>
            <p:spPr>
              <a:xfrm>
                <a:off x="6694602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DAF0E015-91D8-81A3-A9C2-7E46A8062867}"/>
                  </a:ext>
                </a:extLst>
              </p:cNvPr>
              <p:cNvSpPr/>
              <p:nvPr/>
            </p:nvSpPr>
            <p:spPr>
              <a:xfrm>
                <a:off x="7767686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4A80F4EC-BE0C-CB06-E831-E58752686D1D}"/>
                  </a:ext>
                </a:extLst>
              </p:cNvPr>
              <p:cNvSpPr/>
              <p:nvPr/>
            </p:nvSpPr>
            <p:spPr>
              <a:xfrm>
                <a:off x="8840770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F1BDE6D8-9736-0D50-8D64-CF1CFF72E9C8}"/>
                  </a:ext>
                </a:extLst>
              </p:cNvPr>
              <p:cNvSpPr/>
              <p:nvPr/>
            </p:nvSpPr>
            <p:spPr>
              <a:xfrm>
                <a:off x="9913854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204840BE-C45A-04B0-CF1D-F2C2B0FC0002}"/>
                  </a:ext>
                </a:extLst>
              </p:cNvPr>
              <p:cNvSpPr/>
              <p:nvPr/>
            </p:nvSpPr>
            <p:spPr>
              <a:xfrm>
                <a:off x="10986938" y="5759778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23935EA-884B-1C78-1DF8-E8DEB7FEB569}"/>
                </a:ext>
              </a:extLst>
            </p:cNvPr>
            <p:cNvGrpSpPr/>
            <p:nvPr/>
          </p:nvGrpSpPr>
          <p:grpSpPr>
            <a:xfrm>
              <a:off x="6641178" y="88378"/>
              <a:ext cx="5497398" cy="980386"/>
              <a:chOff x="6694602" y="4600281"/>
              <a:chExt cx="5497398" cy="980386"/>
            </a:xfrm>
            <a:grpFill/>
          </p:grpSpPr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EA1EB868-38D0-2A26-F7B6-49F81997106D}"/>
                  </a:ext>
                </a:extLst>
              </p:cNvPr>
              <p:cNvSpPr/>
              <p:nvPr/>
            </p:nvSpPr>
            <p:spPr>
              <a:xfrm flipH="1">
                <a:off x="6694602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C15E16FA-D3BB-FB19-024D-EF4731D40C88}"/>
                  </a:ext>
                </a:extLst>
              </p:cNvPr>
              <p:cNvSpPr/>
              <p:nvPr/>
            </p:nvSpPr>
            <p:spPr>
              <a:xfrm flipH="1">
                <a:off x="7767686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E99F69C2-F4D5-06BC-3BEA-0530E4D20DA0}"/>
                  </a:ext>
                </a:extLst>
              </p:cNvPr>
              <p:cNvSpPr/>
              <p:nvPr/>
            </p:nvSpPr>
            <p:spPr>
              <a:xfrm flipH="1">
                <a:off x="884077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76667976-E187-2D66-7CA4-58554D5A454D}"/>
                  </a:ext>
                </a:extLst>
              </p:cNvPr>
              <p:cNvSpPr/>
              <p:nvPr/>
            </p:nvSpPr>
            <p:spPr>
              <a:xfrm flipH="1">
                <a:off x="9913854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983B0629-874C-8F81-50F0-98317147AD59}"/>
                  </a:ext>
                </a:extLst>
              </p:cNvPr>
              <p:cNvSpPr/>
              <p:nvPr/>
            </p:nvSpPr>
            <p:spPr>
              <a:xfrm flipH="1">
                <a:off x="11013650" y="4600281"/>
                <a:ext cx="1178350" cy="980386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B54D7A7-8C87-5C93-1488-20F5DC5B275A}"/>
              </a:ext>
            </a:extLst>
          </p:cNvPr>
          <p:cNvSpPr txBox="1"/>
          <p:nvPr/>
        </p:nvSpPr>
        <p:spPr>
          <a:xfrm>
            <a:off x="665106" y="2384905"/>
            <a:ext cx="5099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Bahnschrift SemiBold SemiConden" panose="020B0502040204020203" pitchFamily="34" charset="0"/>
              </a:rPr>
              <a:t>THANK YOU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12172F-A983-DF5B-B388-5F09E8064525}"/>
              </a:ext>
            </a:extLst>
          </p:cNvPr>
          <p:cNvSpPr txBox="1"/>
          <p:nvPr/>
        </p:nvSpPr>
        <p:spPr>
          <a:xfrm>
            <a:off x="500612" y="3933922"/>
            <a:ext cx="4062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MEMBERS</a:t>
            </a:r>
          </a:p>
          <a:p>
            <a:r>
              <a:rPr lang="en-IN" dirty="0"/>
              <a:t>Chandni Gupta </a:t>
            </a:r>
            <a:r>
              <a:rPr lang="en-IN" sz="1400" dirty="0"/>
              <a:t>(E22CSEU0955)</a:t>
            </a:r>
          </a:p>
          <a:p>
            <a:r>
              <a:rPr lang="en-IN" dirty="0" err="1"/>
              <a:t>Jaswanthi</a:t>
            </a:r>
            <a:r>
              <a:rPr lang="en-IN" dirty="0"/>
              <a:t> Vemuri </a:t>
            </a:r>
            <a:r>
              <a:rPr lang="en-IN" sz="1400" dirty="0"/>
              <a:t>(E22CSEU0958)</a:t>
            </a:r>
          </a:p>
          <a:p>
            <a:r>
              <a:rPr lang="en-IN" dirty="0" err="1"/>
              <a:t>Dakshpreet</a:t>
            </a:r>
            <a:r>
              <a:rPr lang="en-IN" dirty="0"/>
              <a:t> Singh </a:t>
            </a:r>
            <a:r>
              <a:rPr lang="en-IN" sz="1400" dirty="0"/>
              <a:t>(E22CSEU0953)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b="1" dirty="0"/>
              <a:t>MENTOR NAME</a:t>
            </a:r>
          </a:p>
          <a:p>
            <a:r>
              <a:rPr lang="en-IN" dirty="0"/>
              <a:t>Pratyush </a:t>
            </a:r>
            <a:r>
              <a:rPr lang="en-IN" dirty="0" err="1"/>
              <a:t>Pranany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69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E8C2-AE30-1797-4DF2-91A4EA88B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5233" y="113122"/>
            <a:ext cx="8581534" cy="91759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45B34-CDC5-DA3D-6D70-E6A23729705A}"/>
              </a:ext>
            </a:extLst>
          </p:cNvPr>
          <p:cNvSpPr txBox="1"/>
          <p:nvPr/>
        </p:nvSpPr>
        <p:spPr>
          <a:xfrm>
            <a:off x="1099793" y="1989055"/>
            <a:ext cx="9992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anose="05020102010507070707" pitchFamily="18" charset="2"/>
              <a:buChar char="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lgorithm to analyze medical imaging data such as MRI or CT scans.</a:t>
            </a:r>
          </a:p>
          <a:p>
            <a:pPr>
              <a:buFont typeface="Wingdings 2" panose="05020102010507070707" pitchFamily="18" charset="2"/>
              <a:buChar char="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Char char="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Locates Tumors in the brain.</a:t>
            </a:r>
          </a:p>
          <a:p>
            <a:pPr>
              <a:buFont typeface="Wingdings 2" panose="05020102010507070707" pitchFamily="18" charset="2"/>
              <a:buChar char="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Char char="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 to help radiologists and clinicians.</a:t>
            </a:r>
          </a:p>
          <a:p>
            <a:pPr>
              <a:buFont typeface="Wingdings 2" panose="05020102010507070707" pitchFamily="18" charset="2"/>
              <a:buChar char="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Char char="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 to distinguish between different types of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 Tumors.</a:t>
            </a:r>
          </a:p>
          <a:p>
            <a:pPr>
              <a:buFont typeface="Wingdings 2" panose="05020102010507070707" pitchFamily="18" charset="2"/>
              <a:buChar char="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Char char="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integrated with MRI machines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Graphic 10" descr="Brain">
            <a:extLst>
              <a:ext uri="{FF2B5EF4-FFF2-40B4-BE49-F238E27FC236}">
                <a16:creationId xmlns:a16="http://schemas.microsoft.com/office/drawing/2014/main" id="{A20C957C-C070-4AED-4DBC-A6D65F5AD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2404" y="4099873"/>
            <a:ext cx="3901446" cy="33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F4A5-FABA-144F-D71D-F8F6B9310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353" y="150828"/>
            <a:ext cx="8506120" cy="73848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Rounded MT Bold" panose="020F0704030504030204" pitchFamily="34" charset="0"/>
              </a:rPr>
              <a:t>PROBLEM IT SOLVES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D9751-9F24-7D3E-9EAB-1B84C539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473" y="1914640"/>
            <a:ext cx="9144000" cy="3496346"/>
          </a:xfrm>
        </p:spPr>
        <p:txBody>
          <a:bodyPr>
            <a:normAutofit fontScale="25000" lnSpcReduction="20000"/>
          </a:bodyPr>
          <a:lstStyle/>
          <a:p>
            <a:pPr marL="1143000" indent="-1143000" algn="l">
              <a:buFont typeface="Courier New" panose="02070309020205020404" pitchFamily="49" charset="0"/>
              <a:buChar char="o"/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Prevents Treatmen</a:t>
            </a:r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delay with early stage detection.</a:t>
            </a:r>
          </a:p>
          <a:p>
            <a:pPr marL="1143000" indent="-1143000" algn="l">
              <a:buFont typeface="Courier New" panose="02070309020205020404" pitchFamily="49" charset="0"/>
              <a:buChar char="o"/>
            </a:pPr>
            <a:endParaRPr lang="en-US" sz="9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-1143000" algn="l">
              <a:buFont typeface="Courier New" panose="02070309020205020404" pitchFamily="49" charset="0"/>
              <a:buChar char="o"/>
            </a:pPr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operated in remote areas which have scarcity of radiologists.</a:t>
            </a:r>
          </a:p>
          <a:p>
            <a:pPr marL="1143000" indent="-1143000" algn="l">
              <a:buFont typeface="Courier New" panose="02070309020205020404" pitchFamily="49" charset="0"/>
              <a:buChar char="o"/>
            </a:pPr>
            <a:endParaRPr lang="en-US" sz="9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-1143000" algn="l">
              <a:buFont typeface="Courier New" panose="02070309020205020404" pitchFamily="49" charset="0"/>
              <a:buChar char="o"/>
            </a:pPr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healthcare cost to help people who can’t afford MRI scans.</a:t>
            </a:r>
          </a:p>
          <a:p>
            <a:pPr marL="1143000" indent="-1143000" algn="l">
              <a:buFont typeface="Courier New" panose="02070309020205020404" pitchFamily="49" charset="0"/>
              <a:buChar char="o"/>
            </a:pPr>
            <a:endParaRPr lang="en-US" sz="9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-1143000" algn="l">
              <a:buFont typeface="Courier New" panose="02070309020205020404" pitchFamily="49" charset="0"/>
              <a:buChar char="o"/>
            </a:pPr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Saves time and effort of the Doctors.</a:t>
            </a:r>
          </a:p>
          <a:p>
            <a:pPr marL="1143000" indent="-1143000" algn="l">
              <a:buFont typeface="Courier New" panose="02070309020205020404" pitchFamily="49" charset="0"/>
              <a:buChar char="o"/>
            </a:pPr>
            <a:endParaRPr lang="en-US" sz="9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-1143000" algn="l">
              <a:buFont typeface="Courier New" panose="02070309020205020404" pitchFamily="49" charset="0"/>
              <a:buChar char="o"/>
            </a:pPr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accuracy and is user friendly.</a:t>
            </a:r>
          </a:p>
          <a:p>
            <a:endParaRPr lang="en-IN" dirty="0"/>
          </a:p>
        </p:txBody>
      </p:sp>
      <p:pic>
        <p:nvPicPr>
          <p:cNvPr id="4" name="Graphic 3" descr="Brain in head with solid fill">
            <a:extLst>
              <a:ext uri="{FF2B5EF4-FFF2-40B4-BE49-F238E27FC236}">
                <a16:creationId xmlns:a16="http://schemas.microsoft.com/office/drawing/2014/main" id="{24DB0158-2A2B-BD5D-8E41-B1DFE39E4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193" y="4133193"/>
            <a:ext cx="2724807" cy="27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7D6F-6DD1-E3BF-1268-D200A5733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408" y="160255"/>
            <a:ext cx="7000973" cy="79504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Rounded MT Bold" panose="020F0704030504030204" pitchFamily="34" charset="0"/>
              </a:rPr>
              <a:t>STAKEHOLDERS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A964DB-A4AE-63C7-8160-29D1327DB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40" y="1848652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Medical professionals may use the app for diagnostic and treatment processes.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Patients may use it to track symptoms, receive information, or communicate with their healthcare providers.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Healthcare institutions may have a stake in the app's development and implementation, especially if it becomes integrated into their diagnostic workflow.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Regulatory bodies may have an interest in ensuring that the app meets safety and efficacy standards.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26E47-3888-5464-6794-5F80BEB7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19" y="4550775"/>
            <a:ext cx="2212957" cy="22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56BA-F11E-D97C-84BA-BD9731FC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468" y="245096"/>
            <a:ext cx="6293961" cy="7667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Rounded MT Bold" panose="020F0704030504030204" pitchFamily="34" charset="0"/>
              </a:rPr>
              <a:t>TARGET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CC347-0A58-95D9-B260-47CEF8953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448" y="2601119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9600" dirty="0"/>
              <a:t>Patients suffering from </a:t>
            </a:r>
            <a:r>
              <a:rPr lang="en-IN" sz="9600" dirty="0" err="1"/>
              <a:t>tumor</a:t>
            </a:r>
            <a:r>
              <a:rPr lang="en-IN" sz="9600" dirty="0"/>
              <a:t>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IN" sz="96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9600" dirty="0"/>
              <a:t>Doctors/Radiologists.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IN" sz="96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sz="9600" dirty="0"/>
              <a:t>Academic Institutions/Medical researchers.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793D-4BFD-88B0-FF5E-19521E24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42" y="4066347"/>
            <a:ext cx="2558038" cy="2558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12306-3972-B108-F0E1-8542335F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142" y="1039147"/>
            <a:ext cx="2558038" cy="23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8259-BF10-A0E2-58BC-BD99E8623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418" y="339365"/>
            <a:ext cx="5643513" cy="72905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Rounded MT Bold" panose="020F0704030504030204" pitchFamily="34" charset="0"/>
              </a:rPr>
              <a:t>TECH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E327-ADE3-34A3-D3A3-19A4166D8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12" y="2491620"/>
            <a:ext cx="11940760" cy="4027016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Aptos" panose="020B0004020202020204" pitchFamily="34" charset="0"/>
              </a:rPr>
              <a:t>Programming Languages Used: </a:t>
            </a:r>
            <a:r>
              <a:rPr lang="en-US" sz="2000" dirty="0">
                <a:latin typeface="Aptos" panose="020B0004020202020204" pitchFamily="34" charset="0"/>
              </a:rPr>
              <a:t>Python language was used to make this project due its extensive libraries and frameworks in the field of deep learning, including TensorFlow and </a:t>
            </a:r>
            <a:r>
              <a:rPr lang="en-US" sz="2000" dirty="0" err="1">
                <a:latin typeface="Aptos" panose="020B0004020202020204" pitchFamily="34" charset="0"/>
              </a:rPr>
              <a:t>PyTorch</a:t>
            </a:r>
            <a:r>
              <a:rPr lang="en-US" sz="2000" dirty="0">
                <a:latin typeface="Aptos" panose="020B0004020202020204" pitchFamily="34" charset="0"/>
              </a:rPr>
              <a:t>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Aptos" panose="020B0004020202020204" pitchFamily="34" charset="0"/>
              </a:rPr>
              <a:t>IDE: </a:t>
            </a:r>
            <a:r>
              <a:rPr lang="en-US" sz="2000" dirty="0">
                <a:latin typeface="Aptos" panose="020B0004020202020204" pitchFamily="34" charset="0"/>
              </a:rPr>
              <a:t>Microsoft Visual Studio was used.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Aptos" panose="020B0004020202020204" pitchFamily="34" charset="0"/>
              </a:rPr>
              <a:t>Deep Learning Frameworks: </a:t>
            </a:r>
            <a:r>
              <a:rPr lang="en-US" sz="2000" dirty="0">
                <a:latin typeface="Aptos" panose="020B0004020202020204" pitchFamily="34" charset="0"/>
              </a:rPr>
              <a:t>TensorFlow: Leveraged for its scalability, flexibility, and comprehensive ecosystem for building and deploying machine learning models, including neural networks for image classification tasks. </a:t>
            </a:r>
            <a:r>
              <a:rPr lang="en-US" sz="2000" dirty="0" err="1">
                <a:latin typeface="Aptos" panose="020B0004020202020204" pitchFamily="34" charset="0"/>
              </a:rPr>
              <a:t>PyTorch</a:t>
            </a:r>
            <a:r>
              <a:rPr lang="en-US" sz="2000" dirty="0">
                <a:latin typeface="Aptos" panose="020B0004020202020204" pitchFamily="34" charset="0"/>
              </a:rPr>
              <a:t>: Chosen for its dynamic computation graph and ease of use, enabling rapid prototyping and experimentation with neural network architectures.</a:t>
            </a:r>
          </a:p>
          <a:p>
            <a:pPr algn="l">
              <a:lnSpc>
                <a:spcPct val="150000"/>
              </a:lnSpc>
            </a:pPr>
            <a:endParaRPr lang="en-US" sz="1800" dirty="0">
              <a:latin typeface="Aptos" panose="020B0004020202020204" pitchFamily="34" charset="0"/>
            </a:endParaRPr>
          </a:p>
        </p:txBody>
      </p:sp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B8BF8825-6FEC-89A7-364E-2FE4827C7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1418" y="191304"/>
            <a:ext cx="914400" cy="91440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F57E9144-B4B6-5A18-1C65-3D96E27C3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0531" y="1913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8259-BF10-A0E2-58BC-BD99E8623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418" y="339365"/>
            <a:ext cx="5643513" cy="72905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Rounded MT Bold" panose="020F0704030504030204" pitchFamily="34" charset="0"/>
              </a:rPr>
              <a:t>TECH STACK</a:t>
            </a:r>
          </a:p>
        </p:txBody>
      </p:sp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B8BF8825-6FEC-89A7-364E-2FE4827C7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1418" y="191304"/>
            <a:ext cx="914400" cy="91440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F57E9144-B4B6-5A18-1C65-3D96E27C3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0531" y="191304"/>
            <a:ext cx="914400" cy="9144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57EE327-ADE3-34A3-D3A3-19A4166D82F9}"/>
              </a:ext>
            </a:extLst>
          </p:cNvPr>
          <p:cNvSpPr txBox="1">
            <a:spLocks/>
          </p:cNvSpPr>
          <p:nvPr/>
        </p:nvSpPr>
        <p:spPr>
          <a:xfrm>
            <a:off x="152400" y="2266600"/>
            <a:ext cx="11887200" cy="3677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Aptos" panose="020B0004020202020204" pitchFamily="34" charset="0"/>
              </a:rPr>
              <a:t>Neural Network Architectures: </a:t>
            </a:r>
            <a:r>
              <a:rPr lang="en-US" sz="2000" dirty="0">
                <a:latin typeface="Aptos" panose="020B0004020202020204" pitchFamily="34" charset="0"/>
              </a:rPr>
              <a:t>Convolutional Neural Networks (CNNs): Particularly effective for image processing tasks, CNNs are employed for their ability to automatically learn hierarchical features from brain imaging data, aiding in tumor detection and classification.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Aptos" panose="020B0004020202020204" pitchFamily="34" charset="0"/>
              </a:rPr>
              <a:t>Data Preprocessing Tools: </a:t>
            </a:r>
            <a:r>
              <a:rPr lang="en-US" sz="2000" dirty="0">
                <a:latin typeface="Aptos" panose="020B0004020202020204" pitchFamily="34" charset="0"/>
              </a:rPr>
              <a:t>OpenCV: Utilized for image preprocessing tasks such as resizing, normalization, and augmentation to enhance model performance and generalization.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Aptos" panose="020B0004020202020204" pitchFamily="34" charset="0"/>
              </a:rPr>
              <a:t>Visualization and User Interface: </a:t>
            </a:r>
            <a:r>
              <a:rPr lang="en-US" sz="2000" dirty="0">
                <a:latin typeface="Aptos" panose="020B0004020202020204" pitchFamily="34" charset="0"/>
              </a:rPr>
              <a:t>HTML/CSS/JavaScript: Frontend web technologies used for building user interfaces, allowing clinicians and users to interact with the application through intuitive dashboards and visualization tools.</a:t>
            </a:r>
            <a:endParaRPr lang="en-IN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AE6A-F1E1-7E1D-5512-03E56E10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041" y="282804"/>
            <a:ext cx="6331669" cy="68192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Rounded MT Bold" panose="020F0704030504030204" pitchFamily="34" charset="0"/>
              </a:rPr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67AFE-4B1C-33E3-290E-DA7EFD577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862" y="1136144"/>
            <a:ext cx="11433924" cy="543905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Aptos" panose="020B0004020202020204" pitchFamily="34" charset="0"/>
              </a:rPr>
              <a:t>Data Collection and Preprocessing: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The Kaggle website was used to collect brain tumor images along with images of no tumors. It had around 1500 images each.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Data preprocessing was performed using steps such as normalization, resizing, and augmentation to enhance model generalization and robustness.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Aptos" panose="020B0004020202020204" pitchFamily="34" charset="0"/>
              </a:rPr>
              <a:t>Model Architecture Selection: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Choose appropriate neural network architectures suited for medical image analysis tasks, such as Convolutional Neural Networks (CNNs) due to their effectiveness in capturing spatial patterns.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Consider advanced architectures like U-Net for semantic segmentation tasks or transfer learning approaches using pre-trained models on large-scale datasets like ImageNet.</a:t>
            </a: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F31D03F5-9AFA-43A1-0828-9A2C779F5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6865" y="-41585"/>
            <a:ext cx="2012622" cy="20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FE3BEA-829E-2E8C-BB55-10921A1D3F35}"/>
              </a:ext>
            </a:extLst>
          </p:cNvPr>
          <p:cNvSpPr txBox="1">
            <a:spLocks/>
          </p:cNvSpPr>
          <p:nvPr/>
        </p:nvSpPr>
        <p:spPr>
          <a:xfrm>
            <a:off x="4223289" y="232099"/>
            <a:ext cx="6331669" cy="68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Rounded MT Bold" panose="020F0704030504030204" pitchFamily="34" charset="0"/>
              </a:rPr>
              <a:t>RESULTS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E9F9D4-7AA0-CFDB-39DB-90F0C01E6551}"/>
              </a:ext>
            </a:extLst>
          </p:cNvPr>
          <p:cNvSpPr txBox="1">
            <a:spLocks/>
          </p:cNvSpPr>
          <p:nvPr/>
        </p:nvSpPr>
        <p:spPr>
          <a:xfrm>
            <a:off x="152400" y="2266600"/>
            <a:ext cx="11887200" cy="3677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latin typeface="Aptos" panose="020B00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4B5097-7257-224B-FF5B-3408AF14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47" y="3295055"/>
            <a:ext cx="5522105" cy="3276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88539A-F97F-622D-C0B8-7F4F97E2E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7" y="3296848"/>
            <a:ext cx="5242643" cy="32766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1AEA3A-A6B0-B7C2-AD57-622501349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94" y="914021"/>
            <a:ext cx="7533290" cy="21815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60114D-AA05-3A3C-2419-178E08DA00B8}"/>
              </a:ext>
            </a:extLst>
          </p:cNvPr>
          <p:cNvSpPr txBox="1"/>
          <p:nvPr/>
        </p:nvSpPr>
        <p:spPr>
          <a:xfrm>
            <a:off x="619987" y="1637079"/>
            <a:ext cx="2378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ptos Display" panose="020B0004020202020204" pitchFamily="34" charset="0"/>
              </a:rPr>
              <a:t>CODE OUTPUT FOR </a:t>
            </a:r>
            <a:r>
              <a:rPr lang="en-IN" sz="1600" b="1" dirty="0">
                <a:latin typeface="Aptos Display" panose="020B0004020202020204" pitchFamily="34" charset="0"/>
              </a:rPr>
              <a:t>TRAINING MODEL AND APP CODE</a:t>
            </a:r>
            <a:endParaRPr lang="en-US" sz="16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256</TotalTime>
  <Words>550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Aptos Display</vt:lpstr>
      <vt:lpstr>Arial</vt:lpstr>
      <vt:lpstr>Arial Rounded MT Bold</vt:lpstr>
      <vt:lpstr>Bahnschrift SemiBold SemiConden</vt:lpstr>
      <vt:lpstr>Calibri</vt:lpstr>
      <vt:lpstr>Calibri Light</vt:lpstr>
      <vt:lpstr>Courier New</vt:lpstr>
      <vt:lpstr>Wingdings</vt:lpstr>
      <vt:lpstr>Wingdings 2</vt:lpstr>
      <vt:lpstr>Office Theme</vt:lpstr>
      <vt:lpstr>PowerPoint Presentation</vt:lpstr>
      <vt:lpstr>INTRODUCTION</vt:lpstr>
      <vt:lpstr>PROBLEM IT SOLVES</vt:lpstr>
      <vt:lpstr>STAKEHOLDERS</vt:lpstr>
      <vt:lpstr>TARGET USERS</vt:lpstr>
      <vt:lpstr>TECH STACK</vt:lpstr>
      <vt:lpstr>TECH STACK</vt:lpstr>
      <vt:lpstr>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jaswanthi vemuri</dc:creator>
  <cp:lastModifiedBy>Chandni Gupta</cp:lastModifiedBy>
  <cp:revision>3</cp:revision>
  <dcterms:created xsi:type="dcterms:W3CDTF">2024-04-15T04:46:04Z</dcterms:created>
  <dcterms:modified xsi:type="dcterms:W3CDTF">2024-04-21T10:23:29Z</dcterms:modified>
</cp:coreProperties>
</file>