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661E-C47A-D9AA-0712-1F8F4BF24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5DF03-C0CA-82C9-A676-45E43921E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E5DB7-28B7-B135-624C-E75A4A265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D0F6B-AB04-C01D-A346-82193BEB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DC243-2367-C772-6F83-D3B78190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7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42D8-5BBE-ED34-F536-5AFD3268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5BA64-ECCF-B4AE-3117-645330594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9A3CD-FE35-5396-B619-07A31816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D0360-F5FF-8D33-EB79-B01C5B71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73AB2-6B07-2978-AEBD-C626EF93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32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D5317-EDA9-EA50-0060-DF9934B11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1068D-539A-81F5-CF67-7A17C627D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CC9EE-85E7-20FE-9823-99E3B3994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D1D10-55F9-9C45-2482-BB992DEE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1ADA8-B152-4217-6D2F-5EC4A5F4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6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1908-EAA0-2725-4798-7C57DBAF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9599-6297-3B1E-659F-A2D24219C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4F64F-406F-8E69-D832-17BD665E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F1DC0-8FD5-E5FF-7A0E-44F2F506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CC077-DDEC-C04D-E501-BFB44FB4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9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F637-D278-B0D6-634F-336DD8753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C2076-EED4-AF61-007F-979DBCFCF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AF69E-BCEE-FBFF-9753-2EF3DC43C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89C5B-5BDE-8533-C1E6-FDE663D1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9782E-BF49-C825-0934-2EAD25722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2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7A11-5D85-D633-2A5D-C9FBDE82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8FC8F-5A8A-1C9F-D412-76589E45F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E685C-C673-0AA5-9967-95B9F30AB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F3CBA-1344-F361-ED17-D89EF4669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F2217-DC7C-E8D9-8DEB-AC880D207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3CB0E-F3A6-5DE8-B6CB-45DBEB5D4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9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EE49-1037-1342-9A16-3F50E1600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AC4EB-DF20-205F-BB85-7511432E3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D3BE7-BB6C-ACFC-D122-C4DA8089D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A0463A-927A-14BC-156B-C6BF3EE29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14DAA-6F51-DC39-1C60-44F80EB799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B3B660-A878-AE2D-1907-AD09654F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A7DE2-9770-D890-8047-F4BF83BEB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CA02E2-116C-2FE2-0B4F-6008F27E6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1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41BC5-3520-3290-9A79-21A013D07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26187A-EECD-72B3-1594-50DD7ED5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56D19-F4A3-1D48-5028-7FB69633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4F03D-035B-49E1-5E73-7F72B021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8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32A69D-A1D8-F3B6-23AB-A47145D5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DF5849-E673-2452-9E41-9B3DB5C9D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A0108-44CB-9AA7-DE28-60878D39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7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9976-3BA2-1F24-8C20-F86512AD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838E5-BDEA-83D5-5D78-CC1AC828F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2577A-5A7E-8902-B14C-7FB392C1C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2CF3B-C576-9DA8-4F88-98F91EE7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CF2A5-6DD7-E532-A3C5-86FBA7F7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CF6C2-3BD1-C3DE-3DC6-099586C9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4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C895-C740-500D-FFF5-29F196D8C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D59A7-9CA7-FC24-BF3C-B400AE2FD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60E02-01D5-3013-2F1D-21C4C72CD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88865-4939-E77C-8AB9-E2750998A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70EF7-64F7-E300-6FAC-AAE98209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B6640-0853-52AE-8CA1-BBC6524D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7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71332-16F2-C7FE-20DE-2FEEC68B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95BAD-FC68-FEBC-337C-9F2D528E7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9F60A-7AC7-7A18-49EC-70E036A6B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99D36-1112-4253-A8F1-1DDFA845AFD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B59A8-CA09-B10D-F8CB-4816F5EC4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F684C-49D6-3B18-7074-C673F9515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0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2D2CD2-5FFE-8890-2CB5-9AEE6E3B0008}"/>
              </a:ext>
            </a:extLst>
          </p:cNvPr>
          <p:cNvSpPr/>
          <p:nvPr/>
        </p:nvSpPr>
        <p:spPr>
          <a:xfrm>
            <a:off x="4476000" y="1809000"/>
            <a:ext cx="3240000" cy="32400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78DD2B-4CD2-726E-9DCE-6CFC4551E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1989000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1584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FA59DA-00BA-467B-231D-A5949ADB995D}"/>
              </a:ext>
            </a:extLst>
          </p:cNvPr>
          <p:cNvSpPr txBox="1"/>
          <p:nvPr/>
        </p:nvSpPr>
        <p:spPr>
          <a:xfrm>
            <a:off x="684246" y="0"/>
            <a:ext cx="10823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Bahnschrift" panose="020B0502040204020203" pitchFamily="34" charset="0"/>
              </a:rPr>
              <a:t>Messager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17653A-C56A-6361-0A9B-269AA67014A7}"/>
              </a:ext>
            </a:extLst>
          </p:cNvPr>
          <p:cNvSpPr/>
          <p:nvPr/>
        </p:nvSpPr>
        <p:spPr>
          <a:xfrm>
            <a:off x="1054661" y="2356816"/>
            <a:ext cx="3005675" cy="779350"/>
          </a:xfrm>
          <a:prstGeom prst="round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B0F0"/>
                </a:solidFill>
              </a:rPr>
              <a:t>Login Page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7E56CF-6DFA-F7B6-2D0A-636883DFD707}"/>
              </a:ext>
            </a:extLst>
          </p:cNvPr>
          <p:cNvSpPr/>
          <p:nvPr/>
        </p:nvSpPr>
        <p:spPr>
          <a:xfrm>
            <a:off x="7378291" y="1354837"/>
            <a:ext cx="3638038" cy="861150"/>
          </a:xfrm>
          <a:prstGeom prst="round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B0F0"/>
                </a:solidFill>
              </a:rPr>
              <a:t>Chat Screen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9AA223-FDD0-9CCC-2145-440D346E94A7}"/>
              </a:ext>
            </a:extLst>
          </p:cNvPr>
          <p:cNvSpPr/>
          <p:nvPr/>
        </p:nvSpPr>
        <p:spPr>
          <a:xfrm>
            <a:off x="7378290" y="5594057"/>
            <a:ext cx="3759049" cy="825403"/>
          </a:xfrm>
          <a:prstGeom prst="round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B0F0"/>
                </a:solidFill>
              </a:rPr>
              <a:t>Profile Screen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1C49DB-0AE0-B850-F667-2BF9C1F78058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2557499" y="3136166"/>
            <a:ext cx="0" cy="85512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B217BC0-E6A6-8F20-BE67-6453ADF80EB1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4017398" y="1785412"/>
            <a:ext cx="3360893" cy="2701509"/>
          </a:xfrm>
          <a:prstGeom prst="bentConnector3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4319B1D-7F81-AB18-956E-5E0D92087F29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4017398" y="4486921"/>
            <a:ext cx="3360892" cy="1519838"/>
          </a:xfrm>
          <a:prstGeom prst="bent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1EBCB0-5E55-81FD-52C7-ABEB687CF94B}"/>
              </a:ext>
            </a:extLst>
          </p:cNvPr>
          <p:cNvGrpSpPr/>
          <p:nvPr/>
        </p:nvGrpSpPr>
        <p:grpSpPr>
          <a:xfrm>
            <a:off x="1097598" y="3991294"/>
            <a:ext cx="2919801" cy="2411046"/>
            <a:chOff x="1079239" y="2848947"/>
            <a:chExt cx="2326434" cy="262812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EA37F0B-1752-11F6-66CC-EFE405AB9A29}"/>
                </a:ext>
              </a:extLst>
            </p:cNvPr>
            <p:cNvSpPr/>
            <p:nvPr/>
          </p:nvSpPr>
          <p:spPr>
            <a:xfrm>
              <a:off x="1079239" y="2848947"/>
              <a:ext cx="2326434" cy="1080499"/>
            </a:xfrm>
            <a:prstGeom prst="roundRect">
              <a:avLst/>
            </a:prstGeom>
            <a:ln w="57150"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00B0F0"/>
                  </a:solidFill>
                </a:rPr>
                <a:t>Home Page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A5AA946-A72E-4F85-40E1-D1D4BEB89921}"/>
                </a:ext>
              </a:extLst>
            </p:cNvPr>
            <p:cNvGrpSpPr/>
            <p:nvPr/>
          </p:nvGrpSpPr>
          <p:grpSpPr>
            <a:xfrm>
              <a:off x="1166327" y="4503575"/>
              <a:ext cx="2239345" cy="973494"/>
              <a:chOff x="1166327" y="4503575"/>
              <a:chExt cx="2239345" cy="973494"/>
            </a:xfrm>
          </p:grpSpPr>
          <p:sp>
            <p:nvSpPr>
              <p:cNvPr id="14" name="Left Brace 13">
                <a:extLst>
                  <a:ext uri="{FF2B5EF4-FFF2-40B4-BE49-F238E27FC236}">
                    <a16:creationId xmlns:a16="http://schemas.microsoft.com/office/drawing/2014/main" id="{9E7DF83B-355D-C718-21F9-0E067E4FCC85}"/>
                  </a:ext>
                </a:extLst>
              </p:cNvPr>
              <p:cNvSpPr/>
              <p:nvPr/>
            </p:nvSpPr>
            <p:spPr>
              <a:xfrm>
                <a:off x="1166327" y="4503575"/>
                <a:ext cx="466531" cy="973494"/>
              </a:xfrm>
              <a:prstGeom prst="leftBrace">
                <a:avLst/>
              </a:prstGeom>
              <a:ln w="38100">
                <a:solidFill>
                  <a:srgbClr val="00B0F0"/>
                </a:solidFill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Left Brace 14">
                <a:extLst>
                  <a:ext uri="{FF2B5EF4-FFF2-40B4-BE49-F238E27FC236}">
                    <a16:creationId xmlns:a16="http://schemas.microsoft.com/office/drawing/2014/main" id="{72DA5ED6-E273-A16B-EE4B-D92F0279A129}"/>
                  </a:ext>
                </a:extLst>
              </p:cNvPr>
              <p:cNvSpPr/>
              <p:nvPr/>
            </p:nvSpPr>
            <p:spPr>
              <a:xfrm flipH="1">
                <a:off x="2939140" y="4503575"/>
                <a:ext cx="466532" cy="973494"/>
              </a:xfrm>
              <a:prstGeom prst="leftBrac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FF32C4-AFB8-3489-A5BE-555F7868CA84}"/>
                  </a:ext>
                </a:extLst>
              </p:cNvPr>
              <p:cNvSpPr txBox="1"/>
              <p:nvPr/>
            </p:nvSpPr>
            <p:spPr>
              <a:xfrm>
                <a:off x="1486679" y="4596013"/>
                <a:ext cx="15830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The List Builder and Stream Builder will Fetch Data from Firebase</a:t>
                </a: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79F7021-07C0-24E5-D022-DAEB36C925E7}"/>
              </a:ext>
            </a:extLst>
          </p:cNvPr>
          <p:cNvGrpSpPr/>
          <p:nvPr/>
        </p:nvGrpSpPr>
        <p:grpSpPr>
          <a:xfrm>
            <a:off x="1197140" y="1119673"/>
            <a:ext cx="2810499" cy="1126350"/>
            <a:chOff x="1166327" y="4503575"/>
            <a:chExt cx="2239345" cy="1040797"/>
          </a:xfrm>
        </p:grpSpPr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432BA886-F392-491E-62D9-8B29B520C7F7}"/>
                </a:ext>
              </a:extLst>
            </p:cNvPr>
            <p:cNvSpPr/>
            <p:nvPr/>
          </p:nvSpPr>
          <p:spPr>
            <a:xfrm>
              <a:off x="1166327" y="4503575"/>
              <a:ext cx="466531" cy="973494"/>
            </a:xfrm>
            <a:prstGeom prst="leftBrace">
              <a:avLst/>
            </a:prstGeom>
            <a:ln w="38100">
              <a:solidFill>
                <a:srgbClr val="00B0F0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1F6529BB-9E6C-C9CE-EF47-F081E41256F5}"/>
                </a:ext>
              </a:extLst>
            </p:cNvPr>
            <p:cNvSpPr/>
            <p:nvPr/>
          </p:nvSpPr>
          <p:spPr>
            <a:xfrm flipH="1">
              <a:off x="2939140" y="4503575"/>
              <a:ext cx="466532" cy="973494"/>
            </a:xfrm>
            <a:prstGeom prst="leftBrac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49A044E-6224-07B1-9095-D7A7F8C3E247}"/>
                </a:ext>
              </a:extLst>
            </p:cNvPr>
            <p:cNvSpPr txBox="1"/>
            <p:nvPr/>
          </p:nvSpPr>
          <p:spPr>
            <a:xfrm>
              <a:off x="1494453" y="4528709"/>
              <a:ext cx="15830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The Firebase Authentication Will Create or Login the User with the chosen Google Account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4413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13659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34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Bahnschrift</vt:lpstr>
      <vt:lpstr>Trebuchet MS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 Daksh</dc:creator>
  <cp:lastModifiedBy>Raman Daksh</cp:lastModifiedBy>
  <cp:revision>8</cp:revision>
  <dcterms:created xsi:type="dcterms:W3CDTF">2023-09-07T17:32:25Z</dcterms:created>
  <dcterms:modified xsi:type="dcterms:W3CDTF">2023-09-07T17:55:30Z</dcterms:modified>
</cp:coreProperties>
</file>