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59" r:id="rId5"/>
    <p:sldId id="262" r:id="rId6"/>
    <p:sldId id="265" r:id="rId7"/>
    <p:sldId id="266" r:id="rId8"/>
    <p:sldId id="260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522E7-6077-46FA-A57F-D16ED4365C1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3F6E8C-F974-4444-96AF-F6FE97EAA75F}">
      <dgm:prSet phldrT="[Text]"/>
      <dgm:spPr/>
      <dgm:t>
        <a:bodyPr/>
        <a:lstStyle/>
        <a:p>
          <a:r>
            <a:rPr lang="en-US" dirty="0"/>
            <a:t>Authentication (Login)</a:t>
          </a:r>
        </a:p>
      </dgm:t>
    </dgm:pt>
    <dgm:pt modelId="{28C5C9E8-5D4D-4B55-BBD5-CEC94F45DB19}" type="parTrans" cxnId="{CBC65BCA-42EC-4223-85E1-30FAA86CB598}">
      <dgm:prSet/>
      <dgm:spPr/>
      <dgm:t>
        <a:bodyPr/>
        <a:lstStyle/>
        <a:p>
          <a:endParaRPr lang="en-US"/>
        </a:p>
      </dgm:t>
    </dgm:pt>
    <dgm:pt modelId="{F8A61C3A-7F9D-4EF8-A860-7F9C1C5B3184}" type="sibTrans" cxnId="{CBC65BCA-42EC-4223-85E1-30FAA86CB598}">
      <dgm:prSet/>
      <dgm:spPr/>
      <dgm:t>
        <a:bodyPr/>
        <a:lstStyle/>
        <a:p>
          <a:endParaRPr lang="en-US"/>
        </a:p>
      </dgm:t>
    </dgm:pt>
    <dgm:pt modelId="{3694A861-578C-4A83-B9D7-1E397EFC4708}">
      <dgm:prSet phldrT="[Text]"/>
      <dgm:spPr/>
      <dgm:t>
        <a:bodyPr/>
        <a:lstStyle/>
        <a:p>
          <a:r>
            <a:rPr lang="en-US" dirty="0"/>
            <a:t>Select Chat (Send or view Messages</a:t>
          </a:r>
        </a:p>
      </dgm:t>
    </dgm:pt>
    <dgm:pt modelId="{5C65251D-FC08-4C90-A764-66D0EE7DD6C3}" type="parTrans" cxnId="{EF791E5C-B45E-44EC-A461-357B382AA768}">
      <dgm:prSet/>
      <dgm:spPr/>
      <dgm:t>
        <a:bodyPr/>
        <a:lstStyle/>
        <a:p>
          <a:endParaRPr lang="en-US"/>
        </a:p>
      </dgm:t>
    </dgm:pt>
    <dgm:pt modelId="{590346FA-E3F2-420A-857C-F622BAE6C7E8}" type="sibTrans" cxnId="{EF791E5C-B45E-44EC-A461-357B382AA768}">
      <dgm:prSet/>
      <dgm:spPr/>
      <dgm:t>
        <a:bodyPr/>
        <a:lstStyle/>
        <a:p>
          <a:endParaRPr lang="en-US"/>
        </a:p>
      </dgm:t>
    </dgm:pt>
    <dgm:pt modelId="{29BDBBC6-1999-441B-A58E-44CA199296D5}">
      <dgm:prSet phldrT="[Text]"/>
      <dgm:spPr/>
      <dgm:t>
        <a:bodyPr/>
        <a:lstStyle/>
        <a:p>
          <a:r>
            <a:rPr lang="en-US" dirty="0"/>
            <a:t>Load Chats &amp; User Data</a:t>
          </a:r>
        </a:p>
      </dgm:t>
    </dgm:pt>
    <dgm:pt modelId="{7B49EB06-73A5-4B40-9407-CB377DBD504C}" type="parTrans" cxnId="{77008C3F-11A1-4CE5-B940-BAD37F3B2623}">
      <dgm:prSet/>
      <dgm:spPr/>
      <dgm:t>
        <a:bodyPr/>
        <a:lstStyle/>
        <a:p>
          <a:endParaRPr lang="en-US"/>
        </a:p>
      </dgm:t>
    </dgm:pt>
    <dgm:pt modelId="{141C70D5-0F99-4B71-B87B-104DA7D52F96}" type="sibTrans" cxnId="{77008C3F-11A1-4CE5-B940-BAD37F3B2623}">
      <dgm:prSet/>
      <dgm:spPr/>
      <dgm:t>
        <a:bodyPr/>
        <a:lstStyle/>
        <a:p>
          <a:endParaRPr lang="en-US"/>
        </a:p>
      </dgm:t>
    </dgm:pt>
    <dgm:pt modelId="{D753C4CE-3EB5-49D6-863F-872F8EA3AB44}">
      <dgm:prSet phldrT="[Text]"/>
      <dgm:spPr/>
      <dgm:t>
        <a:bodyPr/>
        <a:lstStyle/>
        <a:p>
          <a:r>
            <a:rPr lang="en-US" dirty="0"/>
            <a:t>Logout or Exit</a:t>
          </a:r>
        </a:p>
      </dgm:t>
    </dgm:pt>
    <dgm:pt modelId="{46B40552-82F3-432F-9295-FC47129139B1}" type="parTrans" cxnId="{09D67DAC-D9D5-4CC4-A933-1F4B0B3F1CD6}">
      <dgm:prSet/>
      <dgm:spPr/>
      <dgm:t>
        <a:bodyPr/>
        <a:lstStyle/>
        <a:p>
          <a:endParaRPr lang="en-US"/>
        </a:p>
      </dgm:t>
    </dgm:pt>
    <dgm:pt modelId="{429A0053-3242-4E3D-8741-ADCE2EB9E92E}" type="sibTrans" cxnId="{09D67DAC-D9D5-4CC4-A933-1F4B0B3F1CD6}">
      <dgm:prSet/>
      <dgm:spPr/>
      <dgm:t>
        <a:bodyPr/>
        <a:lstStyle/>
        <a:p>
          <a:endParaRPr lang="en-US"/>
        </a:p>
      </dgm:t>
    </dgm:pt>
    <dgm:pt modelId="{8458D055-C91D-42FC-AC75-B1994FEAD8E9}" type="pres">
      <dgm:prSet presAssocID="{1D5522E7-6077-46FA-A57F-D16ED4365C1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D338176-BEEF-4279-9782-4BEC2C94BA68}" type="pres">
      <dgm:prSet presAssocID="{D753C4CE-3EB5-49D6-863F-872F8EA3AB44}" presName="Accent4" presStyleCnt="0"/>
      <dgm:spPr/>
    </dgm:pt>
    <dgm:pt modelId="{C805DEA1-723C-45FD-A13C-4AB429DB35C9}" type="pres">
      <dgm:prSet presAssocID="{D753C4CE-3EB5-49D6-863F-872F8EA3AB44}" presName="Accent" presStyleLbl="node1" presStyleIdx="0" presStyleCnt="4"/>
      <dgm:spPr/>
    </dgm:pt>
    <dgm:pt modelId="{AA56A463-63DD-4FF9-945D-3267FB94CD7A}" type="pres">
      <dgm:prSet presAssocID="{D753C4CE-3EB5-49D6-863F-872F8EA3AB44}" presName="ParentBackground4" presStyleCnt="0"/>
      <dgm:spPr/>
    </dgm:pt>
    <dgm:pt modelId="{4D23D40A-3A87-4007-81BD-58D5BA412A19}" type="pres">
      <dgm:prSet presAssocID="{D753C4CE-3EB5-49D6-863F-872F8EA3AB44}" presName="ParentBackground" presStyleLbl="fgAcc1" presStyleIdx="0" presStyleCnt="4"/>
      <dgm:spPr/>
    </dgm:pt>
    <dgm:pt modelId="{904AFAE0-4A04-4627-B430-FEC122DF0C3C}" type="pres">
      <dgm:prSet presAssocID="{D753C4CE-3EB5-49D6-863F-872F8EA3AB4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F7EFCDF-A845-4C93-8473-6C3F3B354B1F}" type="pres">
      <dgm:prSet presAssocID="{3694A861-578C-4A83-B9D7-1E397EFC4708}" presName="Accent3" presStyleCnt="0"/>
      <dgm:spPr/>
    </dgm:pt>
    <dgm:pt modelId="{D8E4B0FA-27B9-4FB5-9832-6A7A1281CFA5}" type="pres">
      <dgm:prSet presAssocID="{3694A861-578C-4A83-B9D7-1E397EFC4708}" presName="Accent" presStyleLbl="node1" presStyleIdx="1" presStyleCnt="4"/>
      <dgm:spPr/>
    </dgm:pt>
    <dgm:pt modelId="{59C04AF2-7BED-4C23-B561-D9D9B5064423}" type="pres">
      <dgm:prSet presAssocID="{3694A861-578C-4A83-B9D7-1E397EFC4708}" presName="ParentBackground3" presStyleCnt="0"/>
      <dgm:spPr/>
    </dgm:pt>
    <dgm:pt modelId="{A581063A-B587-47F3-9D4E-71C0E6AD8DC9}" type="pres">
      <dgm:prSet presAssocID="{3694A861-578C-4A83-B9D7-1E397EFC4708}" presName="ParentBackground" presStyleLbl="fgAcc1" presStyleIdx="1" presStyleCnt="4"/>
      <dgm:spPr/>
    </dgm:pt>
    <dgm:pt modelId="{3F29895D-3504-4472-842C-C633A631BC1C}" type="pres">
      <dgm:prSet presAssocID="{3694A861-578C-4A83-B9D7-1E397EFC470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6516798-9690-45EF-867B-3ED38A382870}" type="pres">
      <dgm:prSet presAssocID="{29BDBBC6-1999-441B-A58E-44CA199296D5}" presName="Accent2" presStyleCnt="0"/>
      <dgm:spPr/>
    </dgm:pt>
    <dgm:pt modelId="{84EE1130-84F0-4D86-AD7C-4E95795BD345}" type="pres">
      <dgm:prSet presAssocID="{29BDBBC6-1999-441B-A58E-44CA199296D5}" presName="Accent" presStyleLbl="node1" presStyleIdx="2" presStyleCnt="4"/>
      <dgm:spPr/>
    </dgm:pt>
    <dgm:pt modelId="{E1F80DBE-695B-4129-97CC-E7B59999A591}" type="pres">
      <dgm:prSet presAssocID="{29BDBBC6-1999-441B-A58E-44CA199296D5}" presName="ParentBackground2" presStyleCnt="0"/>
      <dgm:spPr/>
    </dgm:pt>
    <dgm:pt modelId="{4062060A-C8E9-4AC9-9127-170A3CDBD34B}" type="pres">
      <dgm:prSet presAssocID="{29BDBBC6-1999-441B-A58E-44CA199296D5}" presName="ParentBackground" presStyleLbl="fgAcc1" presStyleIdx="2" presStyleCnt="4"/>
      <dgm:spPr/>
    </dgm:pt>
    <dgm:pt modelId="{18AFF181-351E-4383-99B8-BE8D9E2619CD}" type="pres">
      <dgm:prSet presAssocID="{29BDBBC6-1999-441B-A58E-44CA199296D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720B5F-54D2-4EBD-8408-4FBDEF37B6B9}" type="pres">
      <dgm:prSet presAssocID="{A83F6E8C-F974-4444-96AF-F6FE97EAA75F}" presName="Accent1" presStyleCnt="0"/>
      <dgm:spPr/>
    </dgm:pt>
    <dgm:pt modelId="{C2E62271-1062-4FF8-BA7C-094CD84DA014}" type="pres">
      <dgm:prSet presAssocID="{A83F6E8C-F974-4444-96AF-F6FE97EAA75F}" presName="Accent" presStyleLbl="node1" presStyleIdx="3" presStyleCnt="4"/>
      <dgm:spPr/>
    </dgm:pt>
    <dgm:pt modelId="{C497A9D2-1035-4CB1-BB3D-2FFB1DD3A1E1}" type="pres">
      <dgm:prSet presAssocID="{A83F6E8C-F974-4444-96AF-F6FE97EAA75F}" presName="ParentBackground1" presStyleCnt="0"/>
      <dgm:spPr/>
    </dgm:pt>
    <dgm:pt modelId="{A3211448-751A-4D26-A363-CF98628BF9AC}" type="pres">
      <dgm:prSet presAssocID="{A83F6E8C-F974-4444-96AF-F6FE97EAA75F}" presName="ParentBackground" presStyleLbl="fgAcc1" presStyleIdx="3" presStyleCnt="4"/>
      <dgm:spPr/>
    </dgm:pt>
    <dgm:pt modelId="{7D965575-9C6A-46CB-8247-85B55D728D90}" type="pres">
      <dgm:prSet presAssocID="{A83F6E8C-F974-4444-96AF-F6FE97EAA75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EEFA013-4DDB-43CB-A53C-5932F5DE52B8}" type="presOf" srcId="{29BDBBC6-1999-441B-A58E-44CA199296D5}" destId="{18AFF181-351E-4383-99B8-BE8D9E2619CD}" srcOrd="1" destOrd="0" presId="urn:microsoft.com/office/officeart/2011/layout/CircleProcess"/>
    <dgm:cxn modelId="{77008C3F-11A1-4CE5-B940-BAD37F3B2623}" srcId="{1D5522E7-6077-46FA-A57F-D16ED4365C18}" destId="{29BDBBC6-1999-441B-A58E-44CA199296D5}" srcOrd="1" destOrd="0" parTransId="{7B49EB06-73A5-4B40-9407-CB377DBD504C}" sibTransId="{141C70D5-0F99-4B71-B87B-104DA7D52F96}"/>
    <dgm:cxn modelId="{EF791E5C-B45E-44EC-A461-357B382AA768}" srcId="{1D5522E7-6077-46FA-A57F-D16ED4365C18}" destId="{3694A861-578C-4A83-B9D7-1E397EFC4708}" srcOrd="2" destOrd="0" parTransId="{5C65251D-FC08-4C90-A764-66D0EE7DD6C3}" sibTransId="{590346FA-E3F2-420A-857C-F622BAE6C7E8}"/>
    <dgm:cxn modelId="{DA4E4352-3C53-4F54-98C1-F36ED5D27551}" type="presOf" srcId="{A83F6E8C-F974-4444-96AF-F6FE97EAA75F}" destId="{A3211448-751A-4D26-A363-CF98628BF9AC}" srcOrd="0" destOrd="0" presId="urn:microsoft.com/office/officeart/2011/layout/CircleProcess"/>
    <dgm:cxn modelId="{3FA6C2AA-B104-470B-AA16-F6D3FBCC688F}" type="presOf" srcId="{3694A861-578C-4A83-B9D7-1E397EFC4708}" destId="{A581063A-B587-47F3-9D4E-71C0E6AD8DC9}" srcOrd="0" destOrd="0" presId="urn:microsoft.com/office/officeart/2011/layout/CircleProcess"/>
    <dgm:cxn modelId="{09D67DAC-D9D5-4CC4-A933-1F4B0B3F1CD6}" srcId="{1D5522E7-6077-46FA-A57F-D16ED4365C18}" destId="{D753C4CE-3EB5-49D6-863F-872F8EA3AB44}" srcOrd="3" destOrd="0" parTransId="{46B40552-82F3-432F-9295-FC47129139B1}" sibTransId="{429A0053-3242-4E3D-8741-ADCE2EB9E92E}"/>
    <dgm:cxn modelId="{80E861BD-EAE7-41BA-9FC1-87C6BD07F0BE}" type="presOf" srcId="{D753C4CE-3EB5-49D6-863F-872F8EA3AB44}" destId="{904AFAE0-4A04-4627-B430-FEC122DF0C3C}" srcOrd="1" destOrd="0" presId="urn:microsoft.com/office/officeart/2011/layout/CircleProcess"/>
    <dgm:cxn modelId="{726B47C3-486A-4E23-A7A0-76C1EE5DACC2}" type="presOf" srcId="{D753C4CE-3EB5-49D6-863F-872F8EA3AB44}" destId="{4D23D40A-3A87-4007-81BD-58D5BA412A19}" srcOrd="0" destOrd="0" presId="urn:microsoft.com/office/officeart/2011/layout/CircleProcess"/>
    <dgm:cxn modelId="{CBC65BCA-42EC-4223-85E1-30FAA86CB598}" srcId="{1D5522E7-6077-46FA-A57F-D16ED4365C18}" destId="{A83F6E8C-F974-4444-96AF-F6FE97EAA75F}" srcOrd="0" destOrd="0" parTransId="{28C5C9E8-5D4D-4B55-BBD5-CEC94F45DB19}" sibTransId="{F8A61C3A-7F9D-4EF8-A860-7F9C1C5B3184}"/>
    <dgm:cxn modelId="{A867E9DC-CFEC-4665-9CFB-7DCF865A71BF}" type="presOf" srcId="{29BDBBC6-1999-441B-A58E-44CA199296D5}" destId="{4062060A-C8E9-4AC9-9127-170A3CDBD34B}" srcOrd="0" destOrd="0" presId="urn:microsoft.com/office/officeart/2011/layout/CircleProcess"/>
    <dgm:cxn modelId="{7BE043DD-A34F-4675-B7F2-40C1C68F9108}" type="presOf" srcId="{3694A861-578C-4A83-B9D7-1E397EFC4708}" destId="{3F29895D-3504-4472-842C-C633A631BC1C}" srcOrd="1" destOrd="0" presId="urn:microsoft.com/office/officeart/2011/layout/CircleProcess"/>
    <dgm:cxn modelId="{7461D5DE-9CA6-4B45-A922-4C309B45A21B}" type="presOf" srcId="{1D5522E7-6077-46FA-A57F-D16ED4365C18}" destId="{8458D055-C91D-42FC-AC75-B1994FEAD8E9}" srcOrd="0" destOrd="0" presId="urn:microsoft.com/office/officeart/2011/layout/CircleProcess"/>
    <dgm:cxn modelId="{BF562CFB-303D-4CBF-A8B0-64C77A0D5311}" type="presOf" srcId="{A83F6E8C-F974-4444-96AF-F6FE97EAA75F}" destId="{7D965575-9C6A-46CB-8247-85B55D728D90}" srcOrd="1" destOrd="0" presId="urn:microsoft.com/office/officeart/2011/layout/CircleProcess"/>
    <dgm:cxn modelId="{CC74739C-AF6F-463E-BDC7-C9AD9D100F2D}" type="presParOf" srcId="{8458D055-C91D-42FC-AC75-B1994FEAD8E9}" destId="{ED338176-BEEF-4279-9782-4BEC2C94BA68}" srcOrd="0" destOrd="0" presId="urn:microsoft.com/office/officeart/2011/layout/CircleProcess"/>
    <dgm:cxn modelId="{75281398-429A-4A6E-930A-21BB30781DA0}" type="presParOf" srcId="{ED338176-BEEF-4279-9782-4BEC2C94BA68}" destId="{C805DEA1-723C-45FD-A13C-4AB429DB35C9}" srcOrd="0" destOrd="0" presId="urn:microsoft.com/office/officeart/2011/layout/CircleProcess"/>
    <dgm:cxn modelId="{07E75831-3E19-40C4-9B20-A21017BDB987}" type="presParOf" srcId="{8458D055-C91D-42FC-AC75-B1994FEAD8E9}" destId="{AA56A463-63DD-4FF9-945D-3267FB94CD7A}" srcOrd="1" destOrd="0" presId="urn:microsoft.com/office/officeart/2011/layout/CircleProcess"/>
    <dgm:cxn modelId="{4734612C-7F2F-438C-9ABB-FD2CDB671A96}" type="presParOf" srcId="{AA56A463-63DD-4FF9-945D-3267FB94CD7A}" destId="{4D23D40A-3A87-4007-81BD-58D5BA412A19}" srcOrd="0" destOrd="0" presId="urn:microsoft.com/office/officeart/2011/layout/CircleProcess"/>
    <dgm:cxn modelId="{E72F1EAB-A951-481D-925D-95CED3B1CF5E}" type="presParOf" srcId="{8458D055-C91D-42FC-AC75-B1994FEAD8E9}" destId="{904AFAE0-4A04-4627-B430-FEC122DF0C3C}" srcOrd="2" destOrd="0" presId="urn:microsoft.com/office/officeart/2011/layout/CircleProcess"/>
    <dgm:cxn modelId="{F6E62249-9C91-4363-9D7A-3AF1437DECE0}" type="presParOf" srcId="{8458D055-C91D-42FC-AC75-B1994FEAD8E9}" destId="{6F7EFCDF-A845-4C93-8473-6C3F3B354B1F}" srcOrd="3" destOrd="0" presId="urn:microsoft.com/office/officeart/2011/layout/CircleProcess"/>
    <dgm:cxn modelId="{4C7FF51E-4D2B-465C-A74B-C1EE2C2510B3}" type="presParOf" srcId="{6F7EFCDF-A845-4C93-8473-6C3F3B354B1F}" destId="{D8E4B0FA-27B9-4FB5-9832-6A7A1281CFA5}" srcOrd="0" destOrd="0" presId="urn:microsoft.com/office/officeart/2011/layout/CircleProcess"/>
    <dgm:cxn modelId="{AC47143F-A6BB-4575-BB13-EC232072A3BA}" type="presParOf" srcId="{8458D055-C91D-42FC-AC75-B1994FEAD8E9}" destId="{59C04AF2-7BED-4C23-B561-D9D9B5064423}" srcOrd="4" destOrd="0" presId="urn:microsoft.com/office/officeart/2011/layout/CircleProcess"/>
    <dgm:cxn modelId="{2618D139-F6B0-4227-BC5A-C0251D215C46}" type="presParOf" srcId="{59C04AF2-7BED-4C23-B561-D9D9B5064423}" destId="{A581063A-B587-47F3-9D4E-71C0E6AD8DC9}" srcOrd="0" destOrd="0" presId="urn:microsoft.com/office/officeart/2011/layout/CircleProcess"/>
    <dgm:cxn modelId="{E5B554E0-189F-4644-83F1-FA214B4D4BAA}" type="presParOf" srcId="{8458D055-C91D-42FC-AC75-B1994FEAD8E9}" destId="{3F29895D-3504-4472-842C-C633A631BC1C}" srcOrd="5" destOrd="0" presId="urn:microsoft.com/office/officeart/2011/layout/CircleProcess"/>
    <dgm:cxn modelId="{B625BD8D-8A4F-4D30-A067-C8CE58E90B6D}" type="presParOf" srcId="{8458D055-C91D-42FC-AC75-B1994FEAD8E9}" destId="{F6516798-9690-45EF-867B-3ED38A382870}" srcOrd="6" destOrd="0" presId="urn:microsoft.com/office/officeart/2011/layout/CircleProcess"/>
    <dgm:cxn modelId="{20583787-276E-4C74-807C-9B79AA18A403}" type="presParOf" srcId="{F6516798-9690-45EF-867B-3ED38A382870}" destId="{84EE1130-84F0-4D86-AD7C-4E95795BD345}" srcOrd="0" destOrd="0" presId="urn:microsoft.com/office/officeart/2011/layout/CircleProcess"/>
    <dgm:cxn modelId="{AFCB08D0-2A74-475C-BB55-D1E59EBFBB32}" type="presParOf" srcId="{8458D055-C91D-42FC-AC75-B1994FEAD8E9}" destId="{E1F80DBE-695B-4129-97CC-E7B59999A591}" srcOrd="7" destOrd="0" presId="urn:microsoft.com/office/officeart/2011/layout/CircleProcess"/>
    <dgm:cxn modelId="{C27AF926-DB95-41C0-A0DE-F77339967403}" type="presParOf" srcId="{E1F80DBE-695B-4129-97CC-E7B59999A591}" destId="{4062060A-C8E9-4AC9-9127-170A3CDBD34B}" srcOrd="0" destOrd="0" presId="urn:microsoft.com/office/officeart/2011/layout/CircleProcess"/>
    <dgm:cxn modelId="{501D4EE6-E68E-46A5-8DE9-2E8F4C0A71F1}" type="presParOf" srcId="{8458D055-C91D-42FC-AC75-B1994FEAD8E9}" destId="{18AFF181-351E-4383-99B8-BE8D9E2619CD}" srcOrd="8" destOrd="0" presId="urn:microsoft.com/office/officeart/2011/layout/CircleProcess"/>
    <dgm:cxn modelId="{8D99D90F-C7B6-4F9B-823A-3E8D77571896}" type="presParOf" srcId="{8458D055-C91D-42FC-AC75-B1994FEAD8E9}" destId="{37720B5F-54D2-4EBD-8408-4FBDEF37B6B9}" srcOrd="9" destOrd="0" presId="urn:microsoft.com/office/officeart/2011/layout/CircleProcess"/>
    <dgm:cxn modelId="{D61F83E9-AF8E-4C49-90F8-2F7C60D4369E}" type="presParOf" srcId="{37720B5F-54D2-4EBD-8408-4FBDEF37B6B9}" destId="{C2E62271-1062-4FF8-BA7C-094CD84DA014}" srcOrd="0" destOrd="0" presId="urn:microsoft.com/office/officeart/2011/layout/CircleProcess"/>
    <dgm:cxn modelId="{7981B943-C824-45FD-AC75-91542AD1B4EB}" type="presParOf" srcId="{8458D055-C91D-42FC-AC75-B1994FEAD8E9}" destId="{C497A9D2-1035-4CB1-BB3D-2FFB1DD3A1E1}" srcOrd="10" destOrd="0" presId="urn:microsoft.com/office/officeart/2011/layout/CircleProcess"/>
    <dgm:cxn modelId="{327E4810-0CBE-41AE-8C6D-8714791EE607}" type="presParOf" srcId="{C497A9D2-1035-4CB1-BB3D-2FFB1DD3A1E1}" destId="{A3211448-751A-4D26-A363-CF98628BF9AC}" srcOrd="0" destOrd="0" presId="urn:microsoft.com/office/officeart/2011/layout/CircleProcess"/>
    <dgm:cxn modelId="{081097F7-B038-46D0-822A-CEA337419D53}" type="presParOf" srcId="{8458D055-C91D-42FC-AC75-B1994FEAD8E9}" destId="{7D965575-9C6A-46CB-8247-85B55D728D90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DE4D9-EE87-4A14-AB32-EB13129425AE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F40356-1230-4007-B279-E74C6320050A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Authentication Module:</a:t>
          </a:r>
          <a:endParaRPr lang="en-US" dirty="0"/>
        </a:p>
      </dgm:t>
    </dgm:pt>
    <dgm:pt modelId="{FE549986-CB80-4288-88C2-E6E0B5BC2C93}" type="parTrans" cxnId="{A7B285E4-EAE3-449A-BE67-D7559D5D86A5}">
      <dgm:prSet/>
      <dgm:spPr/>
      <dgm:t>
        <a:bodyPr/>
        <a:lstStyle/>
        <a:p>
          <a:endParaRPr lang="en-US"/>
        </a:p>
      </dgm:t>
    </dgm:pt>
    <dgm:pt modelId="{1BC4FAEE-6E31-4F07-8E00-054E6A1D030C}" type="sibTrans" cxnId="{A7B285E4-EAE3-449A-BE67-D7559D5D86A5}">
      <dgm:prSet/>
      <dgm:spPr/>
      <dgm:t>
        <a:bodyPr/>
        <a:lstStyle/>
        <a:p>
          <a:endParaRPr lang="en-US"/>
        </a:p>
      </dgm:t>
    </dgm:pt>
    <dgm:pt modelId="{AA684086-48D7-43D0-B5D5-492788D97F4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Handles user registration, login, and logout.</a:t>
          </a:r>
        </a:p>
      </dgm:t>
    </dgm:pt>
    <dgm:pt modelId="{7D9C1573-EEB1-4F95-B537-732B7C7703CC}" type="parTrans" cxnId="{FA05C673-9533-420C-8EE7-F78B2B453F92}">
      <dgm:prSet/>
      <dgm:spPr/>
      <dgm:t>
        <a:bodyPr/>
        <a:lstStyle/>
        <a:p>
          <a:endParaRPr lang="en-US"/>
        </a:p>
      </dgm:t>
    </dgm:pt>
    <dgm:pt modelId="{BD84F06E-BC70-4ECE-9F85-E61BF1EA3E02}" type="sibTrans" cxnId="{FA05C673-9533-420C-8EE7-F78B2B453F92}">
      <dgm:prSet/>
      <dgm:spPr/>
      <dgm:t>
        <a:bodyPr/>
        <a:lstStyle/>
        <a:p>
          <a:endParaRPr lang="en-US"/>
        </a:p>
      </dgm:t>
    </dgm:pt>
    <dgm:pt modelId="{8B0AE9C6-89D6-4FDB-ABF7-D87298E297E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Manages user sessions using Firebase Authentication.</a:t>
          </a:r>
        </a:p>
      </dgm:t>
    </dgm:pt>
    <dgm:pt modelId="{B3CD270B-9AAF-4BF5-A14A-EE2F58B4287B}" type="parTrans" cxnId="{9C652955-045D-47C5-98F5-5210BB94FD0A}">
      <dgm:prSet/>
      <dgm:spPr/>
      <dgm:t>
        <a:bodyPr/>
        <a:lstStyle/>
        <a:p>
          <a:endParaRPr lang="en-US"/>
        </a:p>
      </dgm:t>
    </dgm:pt>
    <dgm:pt modelId="{DB5BBDD4-ED55-48FB-8E8D-36A16A4A7EBA}" type="sibTrans" cxnId="{9C652955-045D-47C5-98F5-5210BB94FD0A}">
      <dgm:prSet/>
      <dgm:spPr/>
      <dgm:t>
        <a:bodyPr/>
        <a:lstStyle/>
        <a:p>
          <a:endParaRPr lang="en-US"/>
        </a:p>
      </dgm:t>
    </dgm:pt>
    <dgm:pt modelId="{9C35EF2F-ED04-4696-88D2-880808DA57E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User Profile Module:</a:t>
          </a:r>
          <a:endParaRPr lang="en-US" dirty="0"/>
        </a:p>
      </dgm:t>
    </dgm:pt>
    <dgm:pt modelId="{89672DD0-28A7-407E-BD44-401C0A9E19CA}" type="parTrans" cxnId="{FDFE981E-D54C-4771-8357-BDFAB4EBD54F}">
      <dgm:prSet/>
      <dgm:spPr/>
      <dgm:t>
        <a:bodyPr/>
        <a:lstStyle/>
        <a:p>
          <a:endParaRPr lang="en-US"/>
        </a:p>
      </dgm:t>
    </dgm:pt>
    <dgm:pt modelId="{96DE49B7-9100-4634-8F8C-91327A8996F5}" type="sibTrans" cxnId="{FDFE981E-D54C-4771-8357-BDFAB4EBD54F}">
      <dgm:prSet/>
      <dgm:spPr/>
      <dgm:t>
        <a:bodyPr/>
        <a:lstStyle/>
        <a:p>
          <a:endParaRPr lang="en-US"/>
        </a:p>
      </dgm:t>
    </dgm:pt>
    <dgm:pt modelId="{20AF7F9D-429F-493E-8FAB-2E837ABF177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Allows users to view and edit their profiles.</a:t>
          </a:r>
        </a:p>
      </dgm:t>
    </dgm:pt>
    <dgm:pt modelId="{4EAACC6D-E6EF-44A2-A092-9D8F1BC9725C}" type="parTrans" cxnId="{26579B77-CEA2-4FBF-A537-817FBE855F01}">
      <dgm:prSet/>
      <dgm:spPr/>
      <dgm:t>
        <a:bodyPr/>
        <a:lstStyle/>
        <a:p>
          <a:endParaRPr lang="en-US"/>
        </a:p>
      </dgm:t>
    </dgm:pt>
    <dgm:pt modelId="{085800F7-D16D-485E-9875-6EF8302F7407}" type="sibTrans" cxnId="{26579B77-CEA2-4FBF-A537-817FBE855F01}">
      <dgm:prSet/>
      <dgm:spPr/>
      <dgm:t>
        <a:bodyPr/>
        <a:lstStyle/>
        <a:p>
          <a:endParaRPr lang="en-US"/>
        </a:p>
      </dgm:t>
    </dgm:pt>
    <dgm:pt modelId="{BF6F029F-7C6F-4AFC-AD47-9DA8297A035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Manages user information, profile pictures, and status.</a:t>
          </a:r>
        </a:p>
      </dgm:t>
    </dgm:pt>
    <dgm:pt modelId="{9E7803FB-8191-478E-A3B7-992FEC799A14}" type="parTrans" cxnId="{3A153D64-CF6F-42B5-9920-F2D12E6ADAA6}">
      <dgm:prSet/>
      <dgm:spPr/>
      <dgm:t>
        <a:bodyPr/>
        <a:lstStyle/>
        <a:p>
          <a:endParaRPr lang="en-US"/>
        </a:p>
      </dgm:t>
    </dgm:pt>
    <dgm:pt modelId="{D9AB9416-591A-4EBE-B8D2-9C22617F4D22}" type="sibTrans" cxnId="{3A153D64-CF6F-42B5-9920-F2D12E6ADAA6}">
      <dgm:prSet/>
      <dgm:spPr/>
      <dgm:t>
        <a:bodyPr/>
        <a:lstStyle/>
        <a:p>
          <a:endParaRPr lang="en-US"/>
        </a:p>
      </dgm:t>
    </dgm:pt>
    <dgm:pt modelId="{18DE5B6E-3D66-4ED0-A6FF-21EC30E3934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Chat Module:</a:t>
          </a:r>
          <a:endParaRPr lang="en-US" b="0" i="0" dirty="0"/>
        </a:p>
      </dgm:t>
    </dgm:pt>
    <dgm:pt modelId="{634528C9-413D-4436-847E-22D76641106D}" type="parTrans" cxnId="{36D6B2AB-6905-4C30-975C-7059D3AC154D}">
      <dgm:prSet/>
      <dgm:spPr/>
      <dgm:t>
        <a:bodyPr/>
        <a:lstStyle/>
        <a:p>
          <a:endParaRPr lang="en-US"/>
        </a:p>
      </dgm:t>
    </dgm:pt>
    <dgm:pt modelId="{5FBD1666-7D15-45F6-9B66-3F5CDA029BF5}" type="sibTrans" cxnId="{36D6B2AB-6905-4C30-975C-7059D3AC154D}">
      <dgm:prSet/>
      <dgm:spPr/>
      <dgm:t>
        <a:bodyPr/>
        <a:lstStyle/>
        <a:p>
          <a:endParaRPr lang="en-US"/>
        </a:p>
      </dgm:t>
    </dgm:pt>
    <dgm:pt modelId="{5E0B9F58-B20F-490F-97B5-65B9BB88829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Includes components for sending and receiving messages ad Images.</a:t>
          </a:r>
        </a:p>
      </dgm:t>
    </dgm:pt>
    <dgm:pt modelId="{31C73214-6C58-4F4E-BEA5-51EC04264DF6}" type="parTrans" cxnId="{615E966C-E053-4E1B-95E2-4D329671604A}">
      <dgm:prSet/>
      <dgm:spPr/>
      <dgm:t>
        <a:bodyPr/>
        <a:lstStyle/>
        <a:p>
          <a:endParaRPr lang="en-US"/>
        </a:p>
      </dgm:t>
    </dgm:pt>
    <dgm:pt modelId="{52070251-AC8B-4308-92C1-E63ADA1F65DD}" type="sibTrans" cxnId="{615E966C-E053-4E1B-95E2-4D329671604A}">
      <dgm:prSet/>
      <dgm:spPr/>
      <dgm:t>
        <a:bodyPr/>
        <a:lstStyle/>
        <a:p>
          <a:endParaRPr lang="en-US"/>
        </a:p>
      </dgm:t>
    </dgm:pt>
    <dgm:pt modelId="{3C064C05-BBB8-4DD2-80ED-4F373C8FC43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Handles message storage and retrieval from Firebase Firestore.</a:t>
          </a:r>
        </a:p>
      </dgm:t>
    </dgm:pt>
    <dgm:pt modelId="{9ED24719-EB4A-4E52-BB40-682A711F160A}" type="parTrans" cxnId="{971369B4-74EE-4112-8A18-354AC086821F}">
      <dgm:prSet/>
      <dgm:spPr/>
      <dgm:t>
        <a:bodyPr/>
        <a:lstStyle/>
        <a:p>
          <a:endParaRPr lang="en-US"/>
        </a:p>
      </dgm:t>
    </dgm:pt>
    <dgm:pt modelId="{8AD2E8D8-AC4A-4770-AA1A-9AE0E248C6E6}" type="sibTrans" cxnId="{971369B4-74EE-4112-8A18-354AC086821F}">
      <dgm:prSet/>
      <dgm:spPr/>
      <dgm:t>
        <a:bodyPr/>
        <a:lstStyle/>
        <a:p>
          <a:endParaRPr lang="en-US"/>
        </a:p>
      </dgm:t>
    </dgm:pt>
    <dgm:pt modelId="{86D38BED-D3FA-4A8A-BBA4-F2670B15425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Notifications Module:</a:t>
          </a:r>
          <a:endParaRPr lang="en-US" b="0" i="0" dirty="0"/>
        </a:p>
      </dgm:t>
    </dgm:pt>
    <dgm:pt modelId="{0C818ED4-3C8C-4AA4-B55E-16297E5C153B}" type="parTrans" cxnId="{0B31EDB8-2019-41A4-BBD0-313B016BAD5D}">
      <dgm:prSet/>
      <dgm:spPr/>
      <dgm:t>
        <a:bodyPr/>
        <a:lstStyle/>
        <a:p>
          <a:endParaRPr lang="en-US"/>
        </a:p>
      </dgm:t>
    </dgm:pt>
    <dgm:pt modelId="{8FAF003F-F034-4A5B-98F7-54F8D8315C26}" type="sibTrans" cxnId="{0B31EDB8-2019-41A4-BBD0-313B016BAD5D}">
      <dgm:prSet/>
      <dgm:spPr/>
      <dgm:t>
        <a:bodyPr/>
        <a:lstStyle/>
        <a:p>
          <a:endParaRPr lang="en-US"/>
        </a:p>
      </dgm:t>
    </dgm:pt>
    <dgm:pt modelId="{8E867452-7C14-4189-948F-F61032CC63A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Manages push notifications for new messages and other events.</a:t>
          </a:r>
        </a:p>
      </dgm:t>
    </dgm:pt>
    <dgm:pt modelId="{3D404014-A2C2-44B9-8FE3-92073386B0A0}" type="parTrans" cxnId="{F7BD1099-23E8-4CDC-80F7-219AFB000A6E}">
      <dgm:prSet/>
      <dgm:spPr/>
      <dgm:t>
        <a:bodyPr/>
        <a:lstStyle/>
        <a:p>
          <a:endParaRPr lang="en-US"/>
        </a:p>
      </dgm:t>
    </dgm:pt>
    <dgm:pt modelId="{B3090811-3624-4D19-937D-D7EBB6A8A4FB}" type="sibTrans" cxnId="{F7BD1099-23E8-4CDC-80F7-219AFB000A6E}">
      <dgm:prSet/>
      <dgm:spPr/>
      <dgm:t>
        <a:bodyPr/>
        <a:lstStyle/>
        <a:p>
          <a:endParaRPr lang="en-US"/>
        </a:p>
      </dgm:t>
    </dgm:pt>
    <dgm:pt modelId="{1D22E3E1-EFCB-40BE-A19C-579F038F2BC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Integrates with Firebase Cloud Messaging (FCM) or a similar service.</a:t>
          </a:r>
        </a:p>
      </dgm:t>
    </dgm:pt>
    <dgm:pt modelId="{2CA3E73D-5325-46FB-A40A-525487DCEFF3}" type="parTrans" cxnId="{F7BB7B8A-47DF-4D6E-A697-BC789A7ABA00}">
      <dgm:prSet/>
      <dgm:spPr/>
      <dgm:t>
        <a:bodyPr/>
        <a:lstStyle/>
        <a:p>
          <a:endParaRPr lang="en-US"/>
        </a:p>
      </dgm:t>
    </dgm:pt>
    <dgm:pt modelId="{00A841D6-62E2-44A3-B67F-C5549485C5E6}" type="sibTrans" cxnId="{F7BB7B8A-47DF-4D6E-A697-BC789A7ABA00}">
      <dgm:prSet/>
      <dgm:spPr/>
      <dgm:t>
        <a:bodyPr/>
        <a:lstStyle/>
        <a:p>
          <a:endParaRPr lang="en-US"/>
        </a:p>
      </dgm:t>
    </dgm:pt>
    <dgm:pt modelId="{A28F24B6-A681-4AEE-810D-F469259E492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Settings Module:</a:t>
          </a:r>
          <a:endParaRPr lang="en-US" b="0" i="0" dirty="0"/>
        </a:p>
      </dgm:t>
    </dgm:pt>
    <dgm:pt modelId="{85974FF2-093F-44E3-B97B-C8F8164643D0}" type="parTrans" cxnId="{F60000B0-3FAD-4C24-A1E1-7AB37D50F91E}">
      <dgm:prSet/>
      <dgm:spPr/>
      <dgm:t>
        <a:bodyPr/>
        <a:lstStyle/>
        <a:p>
          <a:endParaRPr lang="en-US"/>
        </a:p>
      </dgm:t>
    </dgm:pt>
    <dgm:pt modelId="{6CA81F1D-51E4-452A-BB5C-3146A2ED9056}" type="sibTrans" cxnId="{F60000B0-3FAD-4C24-A1E1-7AB37D50F91E}">
      <dgm:prSet/>
      <dgm:spPr/>
      <dgm:t>
        <a:bodyPr/>
        <a:lstStyle/>
        <a:p>
          <a:endParaRPr lang="en-US"/>
        </a:p>
      </dgm:t>
    </dgm:pt>
    <dgm:pt modelId="{D4749330-AFC2-4CE7-838A-EE640CF51E5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Provides options for customizing Profile settings.</a:t>
          </a:r>
        </a:p>
      </dgm:t>
    </dgm:pt>
    <dgm:pt modelId="{574A08C5-2A31-4647-AD9E-BC77CE93CC99}" type="parTrans" cxnId="{C5A3C48B-74DB-4E4B-B864-FC49489AA399}">
      <dgm:prSet/>
      <dgm:spPr/>
      <dgm:t>
        <a:bodyPr/>
        <a:lstStyle/>
        <a:p>
          <a:endParaRPr lang="en-US"/>
        </a:p>
      </dgm:t>
    </dgm:pt>
    <dgm:pt modelId="{77AE681D-D252-4F36-B0A3-B69C94B236DC}" type="sibTrans" cxnId="{C5A3C48B-74DB-4E4B-B864-FC49489AA399}">
      <dgm:prSet/>
      <dgm:spPr/>
      <dgm:t>
        <a:bodyPr/>
        <a:lstStyle/>
        <a:p>
          <a:endParaRPr lang="en-US"/>
        </a:p>
      </dgm:t>
    </dgm:pt>
    <dgm:pt modelId="{8FE3E6DE-8D84-4FAB-ADE1-9C1717A9C49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Contacts Module:</a:t>
          </a:r>
          <a:endParaRPr lang="en-US" b="0" i="0" dirty="0"/>
        </a:p>
      </dgm:t>
    </dgm:pt>
    <dgm:pt modelId="{A98B096D-F1EA-4969-83C6-112BB8EC15CF}" type="parTrans" cxnId="{40995550-96C7-41CE-89EB-652A5CE67165}">
      <dgm:prSet/>
      <dgm:spPr/>
      <dgm:t>
        <a:bodyPr/>
        <a:lstStyle/>
        <a:p>
          <a:endParaRPr lang="en-US"/>
        </a:p>
      </dgm:t>
    </dgm:pt>
    <dgm:pt modelId="{774D34B5-A016-49E0-AFF8-06A93D6847CB}" type="sibTrans" cxnId="{40995550-96C7-41CE-89EB-652A5CE67165}">
      <dgm:prSet/>
      <dgm:spPr/>
      <dgm:t>
        <a:bodyPr/>
        <a:lstStyle/>
        <a:p>
          <a:endParaRPr lang="en-US"/>
        </a:p>
      </dgm:t>
    </dgm:pt>
    <dgm:pt modelId="{F9DE0789-19CA-4FF1-8AB5-76B2AF4C7E7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Supports adding, removing, and searching for contacts.</a:t>
          </a:r>
        </a:p>
      </dgm:t>
    </dgm:pt>
    <dgm:pt modelId="{7E01F62E-9B11-4068-BC94-8E86CD225CBD}" type="parTrans" cxnId="{79523EF4-BDDF-4B25-B282-68CE42501518}">
      <dgm:prSet/>
      <dgm:spPr/>
      <dgm:t>
        <a:bodyPr/>
        <a:lstStyle/>
        <a:p>
          <a:endParaRPr lang="en-US"/>
        </a:p>
      </dgm:t>
    </dgm:pt>
    <dgm:pt modelId="{AD7C0A7E-814F-4270-BE6D-17F69D13B725}" type="sibTrans" cxnId="{79523EF4-BDDF-4B25-B282-68CE42501518}">
      <dgm:prSet/>
      <dgm:spPr/>
      <dgm:t>
        <a:bodyPr/>
        <a:lstStyle/>
        <a:p>
          <a:endParaRPr lang="en-US"/>
        </a:p>
      </dgm:t>
    </dgm:pt>
    <dgm:pt modelId="{7B666BB8-741E-465F-AC4C-725ECCD048C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Search Module:</a:t>
          </a:r>
          <a:endParaRPr lang="en-US" b="0" i="0" dirty="0"/>
        </a:p>
      </dgm:t>
    </dgm:pt>
    <dgm:pt modelId="{BFD109FF-B2E2-4E10-B6E5-3B6DD72DFE8D}" type="parTrans" cxnId="{8C7E8DDC-8AA0-4E25-B751-CC08906AC5AC}">
      <dgm:prSet/>
      <dgm:spPr/>
      <dgm:t>
        <a:bodyPr/>
        <a:lstStyle/>
        <a:p>
          <a:endParaRPr lang="en-US"/>
        </a:p>
      </dgm:t>
    </dgm:pt>
    <dgm:pt modelId="{8B6AD73A-A8B3-4FF9-9D7B-52880FCA2FEA}" type="sibTrans" cxnId="{8C7E8DDC-8AA0-4E25-B751-CC08906AC5AC}">
      <dgm:prSet/>
      <dgm:spPr/>
      <dgm:t>
        <a:bodyPr/>
        <a:lstStyle/>
        <a:p>
          <a:endParaRPr lang="en-US"/>
        </a:p>
      </dgm:t>
    </dgm:pt>
    <dgm:pt modelId="{3314C966-B954-4FFC-BCD5-B7DFA951698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Implements search functionality for finding  users.</a:t>
          </a:r>
        </a:p>
      </dgm:t>
    </dgm:pt>
    <dgm:pt modelId="{7743D099-1E8D-4527-A188-3825CBE40148}" type="parTrans" cxnId="{CF2B1B86-03E8-4BCD-84AF-09FB4D2E8AE0}">
      <dgm:prSet/>
      <dgm:spPr/>
      <dgm:t>
        <a:bodyPr/>
        <a:lstStyle/>
        <a:p>
          <a:endParaRPr lang="en-US"/>
        </a:p>
      </dgm:t>
    </dgm:pt>
    <dgm:pt modelId="{BB31021E-9FF7-413A-AD4F-77C1A632BE7B}" type="sibTrans" cxnId="{CF2B1B86-03E8-4BCD-84AF-09FB4D2E8AE0}">
      <dgm:prSet/>
      <dgm:spPr/>
      <dgm:t>
        <a:bodyPr/>
        <a:lstStyle/>
        <a:p>
          <a:endParaRPr lang="en-US"/>
        </a:p>
      </dgm:t>
    </dgm:pt>
    <dgm:pt modelId="{0DB8CFAC-40D4-42F6-9D44-4C9D2622062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Local Storage Module:</a:t>
          </a:r>
          <a:endParaRPr lang="en-US" b="0" i="0"/>
        </a:p>
      </dgm:t>
    </dgm:pt>
    <dgm:pt modelId="{721452ED-9FF6-44E8-BF07-4D7A84875DD0}" type="parTrans" cxnId="{B06F5882-B6C0-4EE4-BAFF-D183E0B802AB}">
      <dgm:prSet/>
      <dgm:spPr/>
      <dgm:t>
        <a:bodyPr/>
        <a:lstStyle/>
        <a:p>
          <a:endParaRPr lang="en-US"/>
        </a:p>
      </dgm:t>
    </dgm:pt>
    <dgm:pt modelId="{E380DE9A-1160-493D-BF39-A5759935AC11}" type="sibTrans" cxnId="{B06F5882-B6C0-4EE4-BAFF-D183E0B802AB}">
      <dgm:prSet/>
      <dgm:spPr/>
      <dgm:t>
        <a:bodyPr/>
        <a:lstStyle/>
        <a:p>
          <a:endParaRPr lang="en-US"/>
        </a:p>
      </dgm:t>
    </dgm:pt>
    <dgm:pt modelId="{8556CBB0-7FCF-4E50-B66A-0A976E4D1A7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Manages local storage for caching data, such as chat history or user preferences.</a:t>
          </a:r>
        </a:p>
      </dgm:t>
    </dgm:pt>
    <dgm:pt modelId="{96F32293-2A6D-4220-9C8B-D9CE8982BB57}" type="parTrans" cxnId="{E055D693-5DB4-43EB-94F6-7E12CE50867D}">
      <dgm:prSet/>
      <dgm:spPr/>
      <dgm:t>
        <a:bodyPr/>
        <a:lstStyle/>
        <a:p>
          <a:endParaRPr lang="en-US"/>
        </a:p>
      </dgm:t>
    </dgm:pt>
    <dgm:pt modelId="{FFCD529B-6476-46E8-8C88-B44ABFA0CCAE}" type="sibTrans" cxnId="{E055D693-5DB4-43EB-94F6-7E12CE50867D}">
      <dgm:prSet/>
      <dgm:spPr/>
      <dgm:t>
        <a:bodyPr/>
        <a:lstStyle/>
        <a:p>
          <a:endParaRPr lang="en-US"/>
        </a:p>
      </dgm:t>
    </dgm:pt>
    <dgm:pt modelId="{A2C3E9CC-6330-4CFC-88DA-D70EF13DB32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API Integration Module:</a:t>
          </a:r>
          <a:endParaRPr lang="en-US" b="0" i="0" dirty="0"/>
        </a:p>
      </dgm:t>
    </dgm:pt>
    <dgm:pt modelId="{ACD0DDF0-78D7-46E3-B3C0-C816BFE2A0C3}" type="parTrans" cxnId="{A58BCAA5-F524-4060-B6D9-9EFC3C382699}">
      <dgm:prSet/>
      <dgm:spPr/>
      <dgm:t>
        <a:bodyPr/>
        <a:lstStyle/>
        <a:p>
          <a:endParaRPr lang="en-US"/>
        </a:p>
      </dgm:t>
    </dgm:pt>
    <dgm:pt modelId="{E9E300B2-E794-48A8-8BD6-F6989DFCEB3B}" type="sibTrans" cxnId="{A58BCAA5-F524-4060-B6D9-9EFC3C382699}">
      <dgm:prSet/>
      <dgm:spPr/>
      <dgm:t>
        <a:bodyPr/>
        <a:lstStyle/>
        <a:p>
          <a:endParaRPr lang="en-US"/>
        </a:p>
      </dgm:t>
    </dgm:pt>
    <dgm:pt modelId="{11D558FA-61C2-46E0-93FD-6D2EF2E5874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Handles interactions with Firebase services, including Firestore for real-time database functionality.</a:t>
          </a:r>
        </a:p>
      </dgm:t>
    </dgm:pt>
    <dgm:pt modelId="{8EAAC785-B685-4676-8471-D585CCB1823B}" type="parTrans" cxnId="{98B94F94-9821-4D6C-97A8-C149B89D7A7A}">
      <dgm:prSet/>
      <dgm:spPr/>
      <dgm:t>
        <a:bodyPr/>
        <a:lstStyle/>
        <a:p>
          <a:endParaRPr lang="en-US"/>
        </a:p>
      </dgm:t>
    </dgm:pt>
    <dgm:pt modelId="{C430967C-2574-4425-895C-4F8C1ED756F2}" type="sibTrans" cxnId="{98B94F94-9821-4D6C-97A8-C149B89D7A7A}">
      <dgm:prSet/>
      <dgm:spPr/>
      <dgm:t>
        <a:bodyPr/>
        <a:lstStyle/>
        <a:p>
          <a:endParaRPr lang="en-US"/>
        </a:p>
      </dgm:t>
    </dgm:pt>
    <dgm:pt modelId="{1832AC48-1FFC-4C32-83E4-9E5DEEFBB5E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Integrates with Firebase Authentication for user management.</a:t>
          </a:r>
        </a:p>
      </dgm:t>
    </dgm:pt>
    <dgm:pt modelId="{24D551C7-1649-4E6C-A353-7102D92AA101}" type="parTrans" cxnId="{C424B5FF-364E-486E-BC4E-056B32C08EA8}">
      <dgm:prSet/>
      <dgm:spPr/>
      <dgm:t>
        <a:bodyPr/>
        <a:lstStyle/>
        <a:p>
          <a:endParaRPr lang="en-US"/>
        </a:p>
      </dgm:t>
    </dgm:pt>
    <dgm:pt modelId="{7BFA6F1E-B8E3-44F9-83EA-7F039CC44AA3}" type="sibTrans" cxnId="{C424B5FF-364E-486E-BC4E-056B32C08EA8}">
      <dgm:prSet/>
      <dgm:spPr/>
      <dgm:t>
        <a:bodyPr/>
        <a:lstStyle/>
        <a:p>
          <a:endParaRPr lang="en-US"/>
        </a:p>
      </dgm:t>
    </dgm:pt>
    <dgm:pt modelId="{BA9F4DB6-BB7C-4AE2-89BF-99837BE6291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UI Components Module:</a:t>
          </a:r>
          <a:endParaRPr lang="en-US" b="0" i="0"/>
        </a:p>
      </dgm:t>
    </dgm:pt>
    <dgm:pt modelId="{F1FA94C6-9AD5-405B-A39E-B8C246462C31}" type="parTrans" cxnId="{EB011DB9-1C33-4989-AA69-EFAD056CA69C}">
      <dgm:prSet/>
      <dgm:spPr/>
      <dgm:t>
        <a:bodyPr/>
        <a:lstStyle/>
        <a:p>
          <a:endParaRPr lang="en-US"/>
        </a:p>
      </dgm:t>
    </dgm:pt>
    <dgm:pt modelId="{70B5443B-0E6A-4F6B-AE37-1EA5CA57135B}" type="sibTrans" cxnId="{EB011DB9-1C33-4989-AA69-EFAD056CA69C}">
      <dgm:prSet/>
      <dgm:spPr/>
      <dgm:t>
        <a:bodyPr/>
        <a:lstStyle/>
        <a:p>
          <a:endParaRPr lang="en-US"/>
        </a:p>
      </dgm:t>
    </dgm:pt>
    <dgm:pt modelId="{1D3E7FC0-425E-42AE-AB6B-75AEDF50CB3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Contains reusable UI components and widgets for maintaining a consistent app design.</a:t>
          </a:r>
        </a:p>
      </dgm:t>
    </dgm:pt>
    <dgm:pt modelId="{2AC4F615-D02F-499E-86A9-767BEA9C8CF9}" type="parTrans" cxnId="{63A1CBC4-DE10-4000-BE2C-2F7180D2886B}">
      <dgm:prSet/>
      <dgm:spPr/>
      <dgm:t>
        <a:bodyPr/>
        <a:lstStyle/>
        <a:p>
          <a:endParaRPr lang="en-US"/>
        </a:p>
      </dgm:t>
    </dgm:pt>
    <dgm:pt modelId="{4318418D-B471-4554-95E1-2B73D0E216F1}" type="sibTrans" cxnId="{63A1CBC4-DE10-4000-BE2C-2F7180D2886B}">
      <dgm:prSet/>
      <dgm:spPr/>
      <dgm:t>
        <a:bodyPr/>
        <a:lstStyle/>
        <a:p>
          <a:endParaRPr lang="en-US"/>
        </a:p>
      </dgm:t>
    </dgm:pt>
    <dgm:pt modelId="{E3D8DF46-0A25-4562-BD62-B65504CB911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Utilizes Flutter's widget system, including the Cupertino package for iOS-like UI.</a:t>
          </a:r>
        </a:p>
      </dgm:t>
    </dgm:pt>
    <dgm:pt modelId="{7E30D9C4-787F-4758-B1B7-FEAB8F9BA3A3}" type="parTrans" cxnId="{47C11B80-46F9-4F32-886C-D8C217FAADDD}">
      <dgm:prSet/>
      <dgm:spPr/>
      <dgm:t>
        <a:bodyPr/>
        <a:lstStyle/>
        <a:p>
          <a:endParaRPr lang="en-US"/>
        </a:p>
      </dgm:t>
    </dgm:pt>
    <dgm:pt modelId="{88766654-D526-4821-B000-173B97CBC570}" type="sibTrans" cxnId="{47C11B80-46F9-4F32-886C-D8C217FAADDD}">
      <dgm:prSet/>
      <dgm:spPr/>
      <dgm:t>
        <a:bodyPr/>
        <a:lstStyle/>
        <a:p>
          <a:endParaRPr lang="en-US"/>
        </a:p>
      </dgm:t>
    </dgm:pt>
    <dgm:pt modelId="{95337721-98C4-4E24-810D-8DF2A89F4A2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Security Module:</a:t>
          </a:r>
          <a:endParaRPr lang="en-US" b="0" i="0" dirty="0"/>
        </a:p>
      </dgm:t>
    </dgm:pt>
    <dgm:pt modelId="{3C8F112C-77C8-4B5C-8671-45413B12ED4A}" type="parTrans" cxnId="{F43F2CD6-386F-44C4-BDCD-333929CE3B8B}">
      <dgm:prSet/>
      <dgm:spPr/>
      <dgm:t>
        <a:bodyPr/>
        <a:lstStyle/>
        <a:p>
          <a:endParaRPr lang="en-US"/>
        </a:p>
      </dgm:t>
    </dgm:pt>
    <dgm:pt modelId="{FDE8827B-859C-48B8-AA90-636B14DC6242}" type="sibTrans" cxnId="{F43F2CD6-386F-44C4-BDCD-333929CE3B8B}">
      <dgm:prSet/>
      <dgm:spPr/>
      <dgm:t>
        <a:bodyPr/>
        <a:lstStyle/>
        <a:p>
          <a:endParaRPr lang="en-US"/>
        </a:p>
      </dgm:t>
    </dgm:pt>
    <dgm:pt modelId="{5F77AF94-6172-4643-84E3-924D508AAFE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Implements security measures, such as Firebase Security Rules, to protect user data.</a:t>
          </a:r>
        </a:p>
      </dgm:t>
    </dgm:pt>
    <dgm:pt modelId="{CF4C0439-572D-4E2E-A97A-7998E47491AB}" type="parTrans" cxnId="{1C9A7D45-229E-47B6-88B2-0784291EACD3}">
      <dgm:prSet/>
      <dgm:spPr/>
      <dgm:t>
        <a:bodyPr/>
        <a:lstStyle/>
        <a:p>
          <a:endParaRPr lang="en-US"/>
        </a:p>
      </dgm:t>
    </dgm:pt>
    <dgm:pt modelId="{40E80A0D-9698-4A7F-A94A-00483932036F}" type="sibTrans" cxnId="{1C9A7D45-229E-47B6-88B2-0784291EACD3}">
      <dgm:prSet/>
      <dgm:spPr/>
      <dgm:t>
        <a:bodyPr/>
        <a:lstStyle/>
        <a:p>
          <a:endParaRPr lang="en-US"/>
        </a:p>
      </dgm:t>
    </dgm:pt>
    <dgm:pt modelId="{1EC815FC-5D9A-429D-9921-8A2CC7F8ACC6}" type="pres">
      <dgm:prSet presAssocID="{50BDE4D9-EE87-4A14-AB32-EB13129425AE}" presName="diagram" presStyleCnt="0">
        <dgm:presLayoutVars>
          <dgm:dir/>
          <dgm:resizeHandles val="exact"/>
        </dgm:presLayoutVars>
      </dgm:prSet>
      <dgm:spPr/>
    </dgm:pt>
    <dgm:pt modelId="{27E849AF-7ABE-4793-8384-9845A4ACA6E7}" type="pres">
      <dgm:prSet presAssocID="{01F40356-1230-4007-B279-E74C6320050A}" presName="node" presStyleLbl="node1" presStyleIdx="0" presStyleCnt="11">
        <dgm:presLayoutVars>
          <dgm:bulletEnabled val="1"/>
        </dgm:presLayoutVars>
      </dgm:prSet>
      <dgm:spPr/>
    </dgm:pt>
    <dgm:pt modelId="{7CF5277F-9659-487E-B72B-F88EED203409}" type="pres">
      <dgm:prSet presAssocID="{1BC4FAEE-6E31-4F07-8E00-054E6A1D030C}" presName="sibTrans" presStyleCnt="0"/>
      <dgm:spPr/>
    </dgm:pt>
    <dgm:pt modelId="{3A11411D-3A89-4CF6-8A00-A996AB92034A}" type="pres">
      <dgm:prSet presAssocID="{9C35EF2F-ED04-4696-88D2-880808DA57EA}" presName="node" presStyleLbl="node1" presStyleIdx="1" presStyleCnt="11">
        <dgm:presLayoutVars>
          <dgm:bulletEnabled val="1"/>
        </dgm:presLayoutVars>
      </dgm:prSet>
      <dgm:spPr/>
    </dgm:pt>
    <dgm:pt modelId="{C5C97FBF-3957-4306-8378-7B5620D5DCC3}" type="pres">
      <dgm:prSet presAssocID="{96DE49B7-9100-4634-8F8C-91327A8996F5}" presName="sibTrans" presStyleCnt="0"/>
      <dgm:spPr/>
    </dgm:pt>
    <dgm:pt modelId="{612A45BD-435F-4DEA-A554-5820B85E53E3}" type="pres">
      <dgm:prSet presAssocID="{18DE5B6E-3D66-4ED0-A6FF-21EC30E3934C}" presName="node" presStyleLbl="node1" presStyleIdx="2" presStyleCnt="11">
        <dgm:presLayoutVars>
          <dgm:bulletEnabled val="1"/>
        </dgm:presLayoutVars>
      </dgm:prSet>
      <dgm:spPr/>
    </dgm:pt>
    <dgm:pt modelId="{0D3AC356-9561-48A5-9EE4-C5C69A91557F}" type="pres">
      <dgm:prSet presAssocID="{5FBD1666-7D15-45F6-9B66-3F5CDA029BF5}" presName="sibTrans" presStyleCnt="0"/>
      <dgm:spPr/>
    </dgm:pt>
    <dgm:pt modelId="{86739495-6DA0-4D46-AA6A-005AD458AB74}" type="pres">
      <dgm:prSet presAssocID="{86D38BED-D3FA-4A8A-BBA4-F2670B15425B}" presName="node" presStyleLbl="node1" presStyleIdx="3" presStyleCnt="11">
        <dgm:presLayoutVars>
          <dgm:bulletEnabled val="1"/>
        </dgm:presLayoutVars>
      </dgm:prSet>
      <dgm:spPr/>
    </dgm:pt>
    <dgm:pt modelId="{6416A948-B547-42D9-8436-4DF968A77C8E}" type="pres">
      <dgm:prSet presAssocID="{8FAF003F-F034-4A5B-98F7-54F8D8315C26}" presName="sibTrans" presStyleCnt="0"/>
      <dgm:spPr/>
    </dgm:pt>
    <dgm:pt modelId="{0BFE2DC2-64C0-4064-9BC9-6BDCDB65F1CF}" type="pres">
      <dgm:prSet presAssocID="{A28F24B6-A681-4AEE-810D-F469259E4925}" presName="node" presStyleLbl="node1" presStyleIdx="4" presStyleCnt="11">
        <dgm:presLayoutVars>
          <dgm:bulletEnabled val="1"/>
        </dgm:presLayoutVars>
      </dgm:prSet>
      <dgm:spPr/>
    </dgm:pt>
    <dgm:pt modelId="{8DA7F0A5-3A98-4640-8778-0A62083CCAC3}" type="pres">
      <dgm:prSet presAssocID="{6CA81F1D-51E4-452A-BB5C-3146A2ED9056}" presName="sibTrans" presStyleCnt="0"/>
      <dgm:spPr/>
    </dgm:pt>
    <dgm:pt modelId="{DD1D9F14-0496-4B77-84CD-9ABFCB6B6961}" type="pres">
      <dgm:prSet presAssocID="{8FE3E6DE-8D84-4FAB-ADE1-9C1717A9C492}" presName="node" presStyleLbl="node1" presStyleIdx="5" presStyleCnt="11">
        <dgm:presLayoutVars>
          <dgm:bulletEnabled val="1"/>
        </dgm:presLayoutVars>
      </dgm:prSet>
      <dgm:spPr/>
    </dgm:pt>
    <dgm:pt modelId="{6AB3577E-B878-466F-80D8-AD5CAE310053}" type="pres">
      <dgm:prSet presAssocID="{774D34B5-A016-49E0-AFF8-06A93D6847CB}" presName="sibTrans" presStyleCnt="0"/>
      <dgm:spPr/>
    </dgm:pt>
    <dgm:pt modelId="{5BAB9AE7-791E-4576-A13C-5E7E54F8A8D4}" type="pres">
      <dgm:prSet presAssocID="{7B666BB8-741E-465F-AC4C-725ECCD048CC}" presName="node" presStyleLbl="node1" presStyleIdx="6" presStyleCnt="11">
        <dgm:presLayoutVars>
          <dgm:bulletEnabled val="1"/>
        </dgm:presLayoutVars>
      </dgm:prSet>
      <dgm:spPr/>
    </dgm:pt>
    <dgm:pt modelId="{4AF07E6F-ADC9-4906-A26D-5D8391024B71}" type="pres">
      <dgm:prSet presAssocID="{8B6AD73A-A8B3-4FF9-9D7B-52880FCA2FEA}" presName="sibTrans" presStyleCnt="0"/>
      <dgm:spPr/>
    </dgm:pt>
    <dgm:pt modelId="{A39E891D-4DC4-4FD5-9C07-9D0AF0FCD46F}" type="pres">
      <dgm:prSet presAssocID="{0DB8CFAC-40D4-42F6-9D44-4C9D2622062C}" presName="node" presStyleLbl="node1" presStyleIdx="7" presStyleCnt="11">
        <dgm:presLayoutVars>
          <dgm:bulletEnabled val="1"/>
        </dgm:presLayoutVars>
      </dgm:prSet>
      <dgm:spPr/>
    </dgm:pt>
    <dgm:pt modelId="{798313D1-0501-4C35-A728-D3DDFFC20E08}" type="pres">
      <dgm:prSet presAssocID="{E380DE9A-1160-493D-BF39-A5759935AC11}" presName="sibTrans" presStyleCnt="0"/>
      <dgm:spPr/>
    </dgm:pt>
    <dgm:pt modelId="{112CC9ED-7AE8-4E72-A144-C4B123F20CE6}" type="pres">
      <dgm:prSet presAssocID="{A2C3E9CC-6330-4CFC-88DA-D70EF13DB320}" presName="node" presStyleLbl="node1" presStyleIdx="8" presStyleCnt="11">
        <dgm:presLayoutVars>
          <dgm:bulletEnabled val="1"/>
        </dgm:presLayoutVars>
      </dgm:prSet>
      <dgm:spPr/>
    </dgm:pt>
    <dgm:pt modelId="{678479C6-B2B4-4792-AB67-62AB72C807B0}" type="pres">
      <dgm:prSet presAssocID="{E9E300B2-E794-48A8-8BD6-F6989DFCEB3B}" presName="sibTrans" presStyleCnt="0"/>
      <dgm:spPr/>
    </dgm:pt>
    <dgm:pt modelId="{92321572-0BC0-46D1-9731-6207A5752770}" type="pres">
      <dgm:prSet presAssocID="{BA9F4DB6-BB7C-4AE2-89BF-99837BE6291C}" presName="node" presStyleLbl="node1" presStyleIdx="9" presStyleCnt="11">
        <dgm:presLayoutVars>
          <dgm:bulletEnabled val="1"/>
        </dgm:presLayoutVars>
      </dgm:prSet>
      <dgm:spPr/>
    </dgm:pt>
    <dgm:pt modelId="{E3D89076-1482-434F-B510-D9A1364A1972}" type="pres">
      <dgm:prSet presAssocID="{70B5443B-0E6A-4F6B-AE37-1EA5CA57135B}" presName="sibTrans" presStyleCnt="0"/>
      <dgm:spPr/>
    </dgm:pt>
    <dgm:pt modelId="{D935C631-97BB-4184-8C8E-A718ECA7A981}" type="pres">
      <dgm:prSet presAssocID="{95337721-98C4-4E24-810D-8DF2A89F4A2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B4408A08-B016-49C7-B6B1-B5138D267CE6}" type="presOf" srcId="{AA684086-48D7-43D0-B5D5-492788D97F4B}" destId="{27E849AF-7ABE-4793-8384-9845A4ACA6E7}" srcOrd="0" destOrd="1" presId="urn:microsoft.com/office/officeart/2005/8/layout/default"/>
    <dgm:cxn modelId="{A2D23218-6A7D-4712-9C6E-91C5610DD12F}" type="presOf" srcId="{8B0AE9C6-89D6-4FDB-ABF7-D87298E297EB}" destId="{27E849AF-7ABE-4793-8384-9845A4ACA6E7}" srcOrd="0" destOrd="2" presId="urn:microsoft.com/office/officeart/2005/8/layout/default"/>
    <dgm:cxn modelId="{3E5EA619-244F-42BE-A1AA-896F64F82390}" type="presOf" srcId="{11D558FA-61C2-46E0-93FD-6D2EF2E5874E}" destId="{112CC9ED-7AE8-4E72-A144-C4B123F20CE6}" srcOrd="0" destOrd="1" presId="urn:microsoft.com/office/officeart/2005/8/layout/default"/>
    <dgm:cxn modelId="{753DBD1A-47C6-43D1-AA39-F17070F04570}" type="presOf" srcId="{F9DE0789-19CA-4FF1-8AB5-76B2AF4C7E70}" destId="{DD1D9F14-0496-4B77-84CD-9ABFCB6B6961}" srcOrd="0" destOrd="1" presId="urn:microsoft.com/office/officeart/2005/8/layout/default"/>
    <dgm:cxn modelId="{5405171C-6879-4485-943C-76427053D5F9}" type="presOf" srcId="{18DE5B6E-3D66-4ED0-A6FF-21EC30E3934C}" destId="{612A45BD-435F-4DEA-A554-5820B85E53E3}" srcOrd="0" destOrd="0" presId="urn:microsoft.com/office/officeart/2005/8/layout/default"/>
    <dgm:cxn modelId="{FDFE981E-D54C-4771-8357-BDFAB4EBD54F}" srcId="{50BDE4D9-EE87-4A14-AB32-EB13129425AE}" destId="{9C35EF2F-ED04-4696-88D2-880808DA57EA}" srcOrd="1" destOrd="0" parTransId="{89672DD0-28A7-407E-BD44-401C0A9E19CA}" sibTransId="{96DE49B7-9100-4634-8F8C-91327A8996F5}"/>
    <dgm:cxn modelId="{17ADDA25-6376-4DA9-8100-0A4F380B77A2}" type="presOf" srcId="{95337721-98C4-4E24-810D-8DF2A89F4A26}" destId="{D935C631-97BB-4184-8C8E-A718ECA7A981}" srcOrd="0" destOrd="0" presId="urn:microsoft.com/office/officeart/2005/8/layout/default"/>
    <dgm:cxn modelId="{9E123D3C-9986-4FF4-83E4-AA94D4B582F7}" type="presOf" srcId="{8E867452-7C14-4189-948F-F61032CC63AB}" destId="{86739495-6DA0-4D46-AA6A-005AD458AB74}" srcOrd="0" destOrd="1" presId="urn:microsoft.com/office/officeart/2005/8/layout/default"/>
    <dgm:cxn modelId="{12D3133D-87E6-479B-B204-ABA73E160454}" type="presOf" srcId="{1832AC48-1FFC-4C32-83E4-9E5DEEFBB5E6}" destId="{112CC9ED-7AE8-4E72-A144-C4B123F20CE6}" srcOrd="0" destOrd="2" presId="urn:microsoft.com/office/officeart/2005/8/layout/default"/>
    <dgm:cxn modelId="{80477340-B79C-498D-93AA-180A36A12D04}" type="presOf" srcId="{9C35EF2F-ED04-4696-88D2-880808DA57EA}" destId="{3A11411D-3A89-4CF6-8A00-A996AB92034A}" srcOrd="0" destOrd="0" presId="urn:microsoft.com/office/officeart/2005/8/layout/default"/>
    <dgm:cxn modelId="{DB7C5E5E-2D79-4FC1-AE19-90B40F41BD4C}" type="presOf" srcId="{BF6F029F-7C6F-4AFC-AD47-9DA8297A0357}" destId="{3A11411D-3A89-4CF6-8A00-A996AB92034A}" srcOrd="0" destOrd="2" presId="urn:microsoft.com/office/officeart/2005/8/layout/default"/>
    <dgm:cxn modelId="{3A153D64-CF6F-42B5-9920-F2D12E6ADAA6}" srcId="{9C35EF2F-ED04-4696-88D2-880808DA57EA}" destId="{BF6F029F-7C6F-4AFC-AD47-9DA8297A0357}" srcOrd="1" destOrd="0" parTransId="{9E7803FB-8191-478E-A3B7-992FEC799A14}" sibTransId="{D9AB9416-591A-4EBE-B8D2-9C22617F4D22}"/>
    <dgm:cxn modelId="{1C9A7D45-229E-47B6-88B2-0784291EACD3}" srcId="{95337721-98C4-4E24-810D-8DF2A89F4A26}" destId="{5F77AF94-6172-4643-84E3-924D508AAFEE}" srcOrd="0" destOrd="0" parTransId="{CF4C0439-572D-4E2E-A97A-7998E47491AB}" sibTransId="{40E80A0D-9698-4A7F-A94A-00483932036F}"/>
    <dgm:cxn modelId="{059F016C-0F8A-431C-BD89-0D8305727333}" type="presOf" srcId="{20AF7F9D-429F-493E-8FAB-2E837ABF1775}" destId="{3A11411D-3A89-4CF6-8A00-A996AB92034A}" srcOrd="0" destOrd="1" presId="urn:microsoft.com/office/officeart/2005/8/layout/default"/>
    <dgm:cxn modelId="{615E966C-E053-4E1B-95E2-4D329671604A}" srcId="{18DE5B6E-3D66-4ED0-A6FF-21EC30E3934C}" destId="{5E0B9F58-B20F-490F-97B5-65B9BB888294}" srcOrd="0" destOrd="0" parTransId="{31C73214-6C58-4F4E-BEA5-51EC04264DF6}" sibTransId="{52070251-AC8B-4308-92C1-E63ADA1F65DD}"/>
    <dgm:cxn modelId="{75300A6D-D279-4BE5-96D2-66B990DB6655}" type="presOf" srcId="{5F77AF94-6172-4643-84E3-924D508AAFEE}" destId="{D935C631-97BB-4184-8C8E-A718ECA7A981}" srcOrd="0" destOrd="1" presId="urn:microsoft.com/office/officeart/2005/8/layout/default"/>
    <dgm:cxn modelId="{40995550-96C7-41CE-89EB-652A5CE67165}" srcId="{50BDE4D9-EE87-4A14-AB32-EB13129425AE}" destId="{8FE3E6DE-8D84-4FAB-ADE1-9C1717A9C492}" srcOrd="5" destOrd="0" parTransId="{A98B096D-F1EA-4969-83C6-112BB8EC15CF}" sibTransId="{774D34B5-A016-49E0-AFF8-06A93D6847CB}"/>
    <dgm:cxn modelId="{FA05C673-9533-420C-8EE7-F78B2B453F92}" srcId="{01F40356-1230-4007-B279-E74C6320050A}" destId="{AA684086-48D7-43D0-B5D5-492788D97F4B}" srcOrd="0" destOrd="0" parTransId="{7D9C1573-EEB1-4F95-B537-732B7C7703CC}" sibTransId="{BD84F06E-BC70-4ECE-9F85-E61BF1EA3E02}"/>
    <dgm:cxn modelId="{9C652955-045D-47C5-98F5-5210BB94FD0A}" srcId="{01F40356-1230-4007-B279-E74C6320050A}" destId="{8B0AE9C6-89D6-4FDB-ABF7-D87298E297EB}" srcOrd="1" destOrd="0" parTransId="{B3CD270B-9AAF-4BF5-A14A-EE2F58B4287B}" sibTransId="{DB5BBDD4-ED55-48FB-8E8D-36A16A4A7EBA}"/>
    <dgm:cxn modelId="{26579B77-CEA2-4FBF-A537-817FBE855F01}" srcId="{9C35EF2F-ED04-4696-88D2-880808DA57EA}" destId="{20AF7F9D-429F-493E-8FAB-2E837ABF1775}" srcOrd="0" destOrd="0" parTransId="{4EAACC6D-E6EF-44A2-A092-9D8F1BC9725C}" sibTransId="{085800F7-D16D-485E-9875-6EF8302F7407}"/>
    <dgm:cxn modelId="{47C11B80-46F9-4F32-886C-D8C217FAADDD}" srcId="{BA9F4DB6-BB7C-4AE2-89BF-99837BE6291C}" destId="{E3D8DF46-0A25-4562-BD62-B65504CB9115}" srcOrd="1" destOrd="0" parTransId="{7E30D9C4-787F-4758-B1B7-FEAB8F9BA3A3}" sibTransId="{88766654-D526-4821-B000-173B97CBC570}"/>
    <dgm:cxn modelId="{B06F5882-B6C0-4EE4-BAFF-D183E0B802AB}" srcId="{50BDE4D9-EE87-4A14-AB32-EB13129425AE}" destId="{0DB8CFAC-40D4-42F6-9D44-4C9D2622062C}" srcOrd="7" destOrd="0" parTransId="{721452ED-9FF6-44E8-BF07-4D7A84875DD0}" sibTransId="{E380DE9A-1160-493D-BF39-A5759935AC11}"/>
    <dgm:cxn modelId="{DAA06383-E982-40C3-8C9D-E736B5FB58EF}" type="presOf" srcId="{E3D8DF46-0A25-4562-BD62-B65504CB9115}" destId="{92321572-0BC0-46D1-9731-6207A5752770}" srcOrd="0" destOrd="2" presId="urn:microsoft.com/office/officeart/2005/8/layout/default"/>
    <dgm:cxn modelId="{CF2B1B86-03E8-4BCD-84AF-09FB4D2E8AE0}" srcId="{7B666BB8-741E-465F-AC4C-725ECCD048CC}" destId="{3314C966-B954-4FFC-BCD5-B7DFA9516985}" srcOrd="0" destOrd="0" parTransId="{7743D099-1E8D-4527-A188-3825CBE40148}" sibTransId="{BB31021E-9FF7-413A-AD4F-77C1A632BE7B}"/>
    <dgm:cxn modelId="{F7BB7B8A-47DF-4D6E-A697-BC789A7ABA00}" srcId="{86D38BED-D3FA-4A8A-BBA4-F2670B15425B}" destId="{1D22E3E1-EFCB-40BE-A19C-579F038F2BC6}" srcOrd="1" destOrd="0" parTransId="{2CA3E73D-5325-46FB-A40A-525487DCEFF3}" sibTransId="{00A841D6-62E2-44A3-B67F-C5549485C5E6}"/>
    <dgm:cxn modelId="{C5A3C48B-74DB-4E4B-B864-FC49489AA399}" srcId="{A28F24B6-A681-4AEE-810D-F469259E4925}" destId="{D4749330-AFC2-4CE7-838A-EE640CF51E59}" srcOrd="0" destOrd="0" parTransId="{574A08C5-2A31-4647-AD9E-BC77CE93CC99}" sibTransId="{77AE681D-D252-4F36-B0A3-B69C94B236DC}"/>
    <dgm:cxn modelId="{B9116390-A917-4C43-8A6C-655CC14C07ED}" type="presOf" srcId="{5E0B9F58-B20F-490F-97B5-65B9BB888294}" destId="{612A45BD-435F-4DEA-A554-5820B85E53E3}" srcOrd="0" destOrd="1" presId="urn:microsoft.com/office/officeart/2005/8/layout/default"/>
    <dgm:cxn modelId="{E055D693-5DB4-43EB-94F6-7E12CE50867D}" srcId="{0DB8CFAC-40D4-42F6-9D44-4C9D2622062C}" destId="{8556CBB0-7FCF-4E50-B66A-0A976E4D1A7D}" srcOrd="0" destOrd="0" parTransId="{96F32293-2A6D-4220-9C8B-D9CE8982BB57}" sibTransId="{FFCD529B-6476-46E8-8C88-B44ABFA0CCAE}"/>
    <dgm:cxn modelId="{98B94F94-9821-4D6C-97A8-C149B89D7A7A}" srcId="{A2C3E9CC-6330-4CFC-88DA-D70EF13DB320}" destId="{11D558FA-61C2-46E0-93FD-6D2EF2E5874E}" srcOrd="0" destOrd="0" parTransId="{8EAAC785-B685-4676-8471-D585CCB1823B}" sibTransId="{C430967C-2574-4425-895C-4F8C1ED756F2}"/>
    <dgm:cxn modelId="{F7BD1099-23E8-4CDC-80F7-219AFB000A6E}" srcId="{86D38BED-D3FA-4A8A-BBA4-F2670B15425B}" destId="{8E867452-7C14-4189-948F-F61032CC63AB}" srcOrd="0" destOrd="0" parTransId="{3D404014-A2C2-44B9-8FE3-92073386B0A0}" sibTransId="{B3090811-3624-4D19-937D-D7EBB6A8A4FB}"/>
    <dgm:cxn modelId="{686EA3A0-FFB8-4621-B5CE-DFC256270C8A}" type="presOf" srcId="{8556CBB0-7FCF-4E50-B66A-0A976E4D1A7D}" destId="{A39E891D-4DC4-4FD5-9C07-9D0AF0FCD46F}" srcOrd="0" destOrd="1" presId="urn:microsoft.com/office/officeart/2005/8/layout/default"/>
    <dgm:cxn modelId="{05C604A1-045E-46DC-A717-F79643668CBC}" type="presOf" srcId="{50BDE4D9-EE87-4A14-AB32-EB13129425AE}" destId="{1EC815FC-5D9A-429D-9921-8A2CC7F8ACC6}" srcOrd="0" destOrd="0" presId="urn:microsoft.com/office/officeart/2005/8/layout/default"/>
    <dgm:cxn modelId="{1F4848A1-F99D-4C91-BCA6-A092817340BC}" type="presOf" srcId="{1D3E7FC0-425E-42AE-AB6B-75AEDF50CB3E}" destId="{92321572-0BC0-46D1-9731-6207A5752770}" srcOrd="0" destOrd="1" presId="urn:microsoft.com/office/officeart/2005/8/layout/default"/>
    <dgm:cxn modelId="{E308F9A2-9CA3-4F4C-993F-1D5CC7880827}" type="presOf" srcId="{3C064C05-BBB8-4DD2-80ED-4F373C8FC430}" destId="{612A45BD-435F-4DEA-A554-5820B85E53E3}" srcOrd="0" destOrd="2" presId="urn:microsoft.com/office/officeart/2005/8/layout/default"/>
    <dgm:cxn modelId="{2D10A6A5-6FFA-46FA-83BD-D85E9BC41A52}" type="presOf" srcId="{86D38BED-D3FA-4A8A-BBA4-F2670B15425B}" destId="{86739495-6DA0-4D46-AA6A-005AD458AB74}" srcOrd="0" destOrd="0" presId="urn:microsoft.com/office/officeart/2005/8/layout/default"/>
    <dgm:cxn modelId="{A58BCAA5-F524-4060-B6D9-9EFC3C382699}" srcId="{50BDE4D9-EE87-4A14-AB32-EB13129425AE}" destId="{A2C3E9CC-6330-4CFC-88DA-D70EF13DB320}" srcOrd="8" destOrd="0" parTransId="{ACD0DDF0-78D7-46E3-B3C0-C816BFE2A0C3}" sibTransId="{E9E300B2-E794-48A8-8BD6-F6989DFCEB3B}"/>
    <dgm:cxn modelId="{36D6B2AB-6905-4C30-975C-7059D3AC154D}" srcId="{50BDE4D9-EE87-4A14-AB32-EB13129425AE}" destId="{18DE5B6E-3D66-4ED0-A6FF-21EC30E3934C}" srcOrd="2" destOrd="0" parTransId="{634528C9-413D-4436-847E-22D76641106D}" sibTransId="{5FBD1666-7D15-45F6-9B66-3F5CDA029BF5}"/>
    <dgm:cxn modelId="{F60000B0-3FAD-4C24-A1E1-7AB37D50F91E}" srcId="{50BDE4D9-EE87-4A14-AB32-EB13129425AE}" destId="{A28F24B6-A681-4AEE-810D-F469259E4925}" srcOrd="4" destOrd="0" parTransId="{85974FF2-093F-44E3-B97B-C8F8164643D0}" sibTransId="{6CA81F1D-51E4-452A-BB5C-3146A2ED9056}"/>
    <dgm:cxn modelId="{971369B4-74EE-4112-8A18-354AC086821F}" srcId="{18DE5B6E-3D66-4ED0-A6FF-21EC30E3934C}" destId="{3C064C05-BBB8-4DD2-80ED-4F373C8FC430}" srcOrd="1" destOrd="0" parTransId="{9ED24719-EB4A-4E52-BB40-682A711F160A}" sibTransId="{8AD2E8D8-AC4A-4770-AA1A-9AE0E248C6E6}"/>
    <dgm:cxn modelId="{436155B4-A7B5-4B35-B1DB-B4F91509A78A}" type="presOf" srcId="{A2C3E9CC-6330-4CFC-88DA-D70EF13DB320}" destId="{112CC9ED-7AE8-4E72-A144-C4B123F20CE6}" srcOrd="0" destOrd="0" presId="urn:microsoft.com/office/officeart/2005/8/layout/default"/>
    <dgm:cxn modelId="{9C65FDB6-C609-4A22-9315-914AF21CA6BB}" type="presOf" srcId="{8FE3E6DE-8D84-4FAB-ADE1-9C1717A9C492}" destId="{DD1D9F14-0496-4B77-84CD-9ABFCB6B6961}" srcOrd="0" destOrd="0" presId="urn:microsoft.com/office/officeart/2005/8/layout/default"/>
    <dgm:cxn modelId="{0B31EDB8-2019-41A4-BBD0-313B016BAD5D}" srcId="{50BDE4D9-EE87-4A14-AB32-EB13129425AE}" destId="{86D38BED-D3FA-4A8A-BBA4-F2670B15425B}" srcOrd="3" destOrd="0" parTransId="{0C818ED4-3C8C-4AA4-B55E-16297E5C153B}" sibTransId="{8FAF003F-F034-4A5B-98F7-54F8D8315C26}"/>
    <dgm:cxn modelId="{EB011DB9-1C33-4989-AA69-EFAD056CA69C}" srcId="{50BDE4D9-EE87-4A14-AB32-EB13129425AE}" destId="{BA9F4DB6-BB7C-4AE2-89BF-99837BE6291C}" srcOrd="9" destOrd="0" parTransId="{F1FA94C6-9AD5-405B-A39E-B8C246462C31}" sibTransId="{70B5443B-0E6A-4F6B-AE37-1EA5CA57135B}"/>
    <dgm:cxn modelId="{550608BD-4032-4274-AC85-D535757FCB26}" type="presOf" srcId="{7B666BB8-741E-465F-AC4C-725ECCD048CC}" destId="{5BAB9AE7-791E-4576-A13C-5E7E54F8A8D4}" srcOrd="0" destOrd="0" presId="urn:microsoft.com/office/officeart/2005/8/layout/default"/>
    <dgm:cxn modelId="{63A1CBC4-DE10-4000-BE2C-2F7180D2886B}" srcId="{BA9F4DB6-BB7C-4AE2-89BF-99837BE6291C}" destId="{1D3E7FC0-425E-42AE-AB6B-75AEDF50CB3E}" srcOrd="0" destOrd="0" parTransId="{2AC4F615-D02F-499E-86A9-767BEA9C8CF9}" sibTransId="{4318418D-B471-4554-95E1-2B73D0E216F1}"/>
    <dgm:cxn modelId="{82CA6ECD-E329-4322-825E-940EE9FE4B88}" type="presOf" srcId="{D4749330-AFC2-4CE7-838A-EE640CF51E59}" destId="{0BFE2DC2-64C0-4064-9BC9-6BDCDB65F1CF}" srcOrd="0" destOrd="1" presId="urn:microsoft.com/office/officeart/2005/8/layout/default"/>
    <dgm:cxn modelId="{F43F2CD6-386F-44C4-BDCD-333929CE3B8B}" srcId="{50BDE4D9-EE87-4A14-AB32-EB13129425AE}" destId="{95337721-98C4-4E24-810D-8DF2A89F4A26}" srcOrd="10" destOrd="0" parTransId="{3C8F112C-77C8-4B5C-8671-45413B12ED4A}" sibTransId="{FDE8827B-859C-48B8-AA90-636B14DC6242}"/>
    <dgm:cxn modelId="{8C7E8DDC-8AA0-4E25-B751-CC08906AC5AC}" srcId="{50BDE4D9-EE87-4A14-AB32-EB13129425AE}" destId="{7B666BB8-741E-465F-AC4C-725ECCD048CC}" srcOrd="6" destOrd="0" parTransId="{BFD109FF-B2E2-4E10-B6E5-3B6DD72DFE8D}" sibTransId="{8B6AD73A-A8B3-4FF9-9D7B-52880FCA2FEA}"/>
    <dgm:cxn modelId="{931F8FDD-52FC-4883-B789-FB5D76765B7C}" type="presOf" srcId="{01F40356-1230-4007-B279-E74C6320050A}" destId="{27E849AF-7ABE-4793-8384-9845A4ACA6E7}" srcOrd="0" destOrd="0" presId="urn:microsoft.com/office/officeart/2005/8/layout/default"/>
    <dgm:cxn modelId="{A7B285E4-EAE3-449A-BE67-D7559D5D86A5}" srcId="{50BDE4D9-EE87-4A14-AB32-EB13129425AE}" destId="{01F40356-1230-4007-B279-E74C6320050A}" srcOrd="0" destOrd="0" parTransId="{FE549986-CB80-4288-88C2-E6E0B5BC2C93}" sibTransId="{1BC4FAEE-6E31-4F07-8E00-054E6A1D030C}"/>
    <dgm:cxn modelId="{79523EF4-BDDF-4B25-B282-68CE42501518}" srcId="{8FE3E6DE-8D84-4FAB-ADE1-9C1717A9C492}" destId="{F9DE0789-19CA-4FF1-8AB5-76B2AF4C7E70}" srcOrd="0" destOrd="0" parTransId="{7E01F62E-9B11-4068-BC94-8E86CD225CBD}" sibTransId="{AD7C0A7E-814F-4270-BE6D-17F69D13B725}"/>
    <dgm:cxn modelId="{F68463F4-87B0-42C7-A2C1-8EFB1F71EEC1}" type="presOf" srcId="{A28F24B6-A681-4AEE-810D-F469259E4925}" destId="{0BFE2DC2-64C0-4064-9BC9-6BDCDB65F1CF}" srcOrd="0" destOrd="0" presId="urn:microsoft.com/office/officeart/2005/8/layout/default"/>
    <dgm:cxn modelId="{1EE71FF6-90B5-451D-A15E-0DF97334E852}" type="presOf" srcId="{0DB8CFAC-40D4-42F6-9D44-4C9D2622062C}" destId="{A39E891D-4DC4-4FD5-9C07-9D0AF0FCD46F}" srcOrd="0" destOrd="0" presId="urn:microsoft.com/office/officeart/2005/8/layout/default"/>
    <dgm:cxn modelId="{B89F58F9-643B-407B-BE00-E15DC2060B7A}" type="presOf" srcId="{1D22E3E1-EFCB-40BE-A19C-579F038F2BC6}" destId="{86739495-6DA0-4D46-AA6A-005AD458AB74}" srcOrd="0" destOrd="2" presId="urn:microsoft.com/office/officeart/2005/8/layout/default"/>
    <dgm:cxn modelId="{BC646BFE-7D32-42CA-9957-FC1B7749E5B7}" type="presOf" srcId="{BA9F4DB6-BB7C-4AE2-89BF-99837BE6291C}" destId="{92321572-0BC0-46D1-9731-6207A5752770}" srcOrd="0" destOrd="0" presId="urn:microsoft.com/office/officeart/2005/8/layout/default"/>
    <dgm:cxn modelId="{D85D4FFF-8784-448F-BB88-6C46B879178B}" type="presOf" srcId="{3314C966-B954-4FFC-BCD5-B7DFA9516985}" destId="{5BAB9AE7-791E-4576-A13C-5E7E54F8A8D4}" srcOrd="0" destOrd="1" presId="urn:microsoft.com/office/officeart/2005/8/layout/default"/>
    <dgm:cxn modelId="{C424B5FF-364E-486E-BC4E-056B32C08EA8}" srcId="{A2C3E9CC-6330-4CFC-88DA-D70EF13DB320}" destId="{1832AC48-1FFC-4C32-83E4-9E5DEEFBB5E6}" srcOrd="1" destOrd="0" parTransId="{24D551C7-1649-4E6C-A353-7102D92AA101}" sibTransId="{7BFA6F1E-B8E3-44F9-83EA-7F039CC44AA3}"/>
    <dgm:cxn modelId="{9EE0393E-8F71-45C8-BC92-0E6F64619E8B}" type="presParOf" srcId="{1EC815FC-5D9A-429D-9921-8A2CC7F8ACC6}" destId="{27E849AF-7ABE-4793-8384-9845A4ACA6E7}" srcOrd="0" destOrd="0" presId="urn:microsoft.com/office/officeart/2005/8/layout/default"/>
    <dgm:cxn modelId="{F3E1D89B-CF6B-4B7D-A8A0-4AB0229CF892}" type="presParOf" srcId="{1EC815FC-5D9A-429D-9921-8A2CC7F8ACC6}" destId="{7CF5277F-9659-487E-B72B-F88EED203409}" srcOrd="1" destOrd="0" presId="urn:microsoft.com/office/officeart/2005/8/layout/default"/>
    <dgm:cxn modelId="{6EF5F4CA-0BC3-44D9-B43A-4D0AEA10EF26}" type="presParOf" srcId="{1EC815FC-5D9A-429D-9921-8A2CC7F8ACC6}" destId="{3A11411D-3A89-4CF6-8A00-A996AB92034A}" srcOrd="2" destOrd="0" presId="urn:microsoft.com/office/officeart/2005/8/layout/default"/>
    <dgm:cxn modelId="{F3FD1CF4-315C-4E40-98D9-A6B54628F177}" type="presParOf" srcId="{1EC815FC-5D9A-429D-9921-8A2CC7F8ACC6}" destId="{C5C97FBF-3957-4306-8378-7B5620D5DCC3}" srcOrd="3" destOrd="0" presId="urn:microsoft.com/office/officeart/2005/8/layout/default"/>
    <dgm:cxn modelId="{C3066D67-ED7F-47FA-9B3B-8250D9CAB07E}" type="presParOf" srcId="{1EC815FC-5D9A-429D-9921-8A2CC7F8ACC6}" destId="{612A45BD-435F-4DEA-A554-5820B85E53E3}" srcOrd="4" destOrd="0" presId="urn:microsoft.com/office/officeart/2005/8/layout/default"/>
    <dgm:cxn modelId="{12A55C61-C221-4533-A798-09B9857B14BF}" type="presParOf" srcId="{1EC815FC-5D9A-429D-9921-8A2CC7F8ACC6}" destId="{0D3AC356-9561-48A5-9EE4-C5C69A91557F}" srcOrd="5" destOrd="0" presId="urn:microsoft.com/office/officeart/2005/8/layout/default"/>
    <dgm:cxn modelId="{877BA593-1D15-44A9-9BC1-5D08EC7C40EA}" type="presParOf" srcId="{1EC815FC-5D9A-429D-9921-8A2CC7F8ACC6}" destId="{86739495-6DA0-4D46-AA6A-005AD458AB74}" srcOrd="6" destOrd="0" presId="urn:microsoft.com/office/officeart/2005/8/layout/default"/>
    <dgm:cxn modelId="{3008DBCF-4A3B-41CC-89F5-C1C3797EC681}" type="presParOf" srcId="{1EC815FC-5D9A-429D-9921-8A2CC7F8ACC6}" destId="{6416A948-B547-42D9-8436-4DF968A77C8E}" srcOrd="7" destOrd="0" presId="urn:microsoft.com/office/officeart/2005/8/layout/default"/>
    <dgm:cxn modelId="{B252028B-22B4-469F-8BB7-02B14E8ECABB}" type="presParOf" srcId="{1EC815FC-5D9A-429D-9921-8A2CC7F8ACC6}" destId="{0BFE2DC2-64C0-4064-9BC9-6BDCDB65F1CF}" srcOrd="8" destOrd="0" presId="urn:microsoft.com/office/officeart/2005/8/layout/default"/>
    <dgm:cxn modelId="{A437ADE8-E21B-4326-8B01-6E088A4AED05}" type="presParOf" srcId="{1EC815FC-5D9A-429D-9921-8A2CC7F8ACC6}" destId="{8DA7F0A5-3A98-4640-8778-0A62083CCAC3}" srcOrd="9" destOrd="0" presId="urn:microsoft.com/office/officeart/2005/8/layout/default"/>
    <dgm:cxn modelId="{91774950-9DFB-4E23-AD5A-55403A627137}" type="presParOf" srcId="{1EC815FC-5D9A-429D-9921-8A2CC7F8ACC6}" destId="{DD1D9F14-0496-4B77-84CD-9ABFCB6B6961}" srcOrd="10" destOrd="0" presId="urn:microsoft.com/office/officeart/2005/8/layout/default"/>
    <dgm:cxn modelId="{908B8E9B-1E9E-412E-B8A6-6FEA512EC9E3}" type="presParOf" srcId="{1EC815FC-5D9A-429D-9921-8A2CC7F8ACC6}" destId="{6AB3577E-B878-466F-80D8-AD5CAE310053}" srcOrd="11" destOrd="0" presId="urn:microsoft.com/office/officeart/2005/8/layout/default"/>
    <dgm:cxn modelId="{4902C851-557D-4A2E-A082-040CDF1E1053}" type="presParOf" srcId="{1EC815FC-5D9A-429D-9921-8A2CC7F8ACC6}" destId="{5BAB9AE7-791E-4576-A13C-5E7E54F8A8D4}" srcOrd="12" destOrd="0" presId="urn:microsoft.com/office/officeart/2005/8/layout/default"/>
    <dgm:cxn modelId="{782580DA-ECF6-4D38-89F8-A5B8994A725D}" type="presParOf" srcId="{1EC815FC-5D9A-429D-9921-8A2CC7F8ACC6}" destId="{4AF07E6F-ADC9-4906-A26D-5D8391024B71}" srcOrd="13" destOrd="0" presId="urn:microsoft.com/office/officeart/2005/8/layout/default"/>
    <dgm:cxn modelId="{A3E6F64A-BA9C-4526-A627-4F0927F46570}" type="presParOf" srcId="{1EC815FC-5D9A-429D-9921-8A2CC7F8ACC6}" destId="{A39E891D-4DC4-4FD5-9C07-9D0AF0FCD46F}" srcOrd="14" destOrd="0" presId="urn:microsoft.com/office/officeart/2005/8/layout/default"/>
    <dgm:cxn modelId="{9AA25153-9909-4394-9F03-111292F9D18F}" type="presParOf" srcId="{1EC815FC-5D9A-429D-9921-8A2CC7F8ACC6}" destId="{798313D1-0501-4C35-A728-D3DDFFC20E08}" srcOrd="15" destOrd="0" presId="urn:microsoft.com/office/officeart/2005/8/layout/default"/>
    <dgm:cxn modelId="{B8AA8E29-4CEE-4EF4-ACB3-5AB5FB96AE1C}" type="presParOf" srcId="{1EC815FC-5D9A-429D-9921-8A2CC7F8ACC6}" destId="{112CC9ED-7AE8-4E72-A144-C4B123F20CE6}" srcOrd="16" destOrd="0" presId="urn:microsoft.com/office/officeart/2005/8/layout/default"/>
    <dgm:cxn modelId="{50313468-1CFC-44FC-83DF-BCE6A9A1E958}" type="presParOf" srcId="{1EC815FC-5D9A-429D-9921-8A2CC7F8ACC6}" destId="{678479C6-B2B4-4792-AB67-62AB72C807B0}" srcOrd="17" destOrd="0" presId="urn:microsoft.com/office/officeart/2005/8/layout/default"/>
    <dgm:cxn modelId="{281B58D9-8F7D-4198-8BC0-9B73B0B2DE09}" type="presParOf" srcId="{1EC815FC-5D9A-429D-9921-8A2CC7F8ACC6}" destId="{92321572-0BC0-46D1-9731-6207A5752770}" srcOrd="18" destOrd="0" presId="urn:microsoft.com/office/officeart/2005/8/layout/default"/>
    <dgm:cxn modelId="{98D6CE20-DC11-46F9-A80C-DEF2ED3BD214}" type="presParOf" srcId="{1EC815FC-5D9A-429D-9921-8A2CC7F8ACC6}" destId="{E3D89076-1482-434F-B510-D9A1364A1972}" srcOrd="19" destOrd="0" presId="urn:microsoft.com/office/officeart/2005/8/layout/default"/>
    <dgm:cxn modelId="{3EB192B8-F3AB-4AEB-8BED-4C836E09540E}" type="presParOf" srcId="{1EC815FC-5D9A-429D-9921-8A2CC7F8ACC6}" destId="{D935C631-97BB-4184-8C8E-A718ECA7A981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5DEA1-723C-45FD-A13C-4AB429DB35C9}">
      <dsp:nvSpPr>
        <dsp:cNvPr id="0" name=""/>
        <dsp:cNvSpPr/>
      </dsp:nvSpPr>
      <dsp:spPr>
        <a:xfrm>
          <a:off x="9107880" y="1485486"/>
          <a:ext cx="2725787" cy="27259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3D40A-3A87-4007-81BD-58D5BA412A19}">
      <dsp:nvSpPr>
        <dsp:cNvPr id="0" name=""/>
        <dsp:cNvSpPr/>
      </dsp:nvSpPr>
      <dsp:spPr>
        <a:xfrm>
          <a:off x="9199051" y="1576366"/>
          <a:ext cx="2544613" cy="25441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Logout or Exit</a:t>
          </a:r>
        </a:p>
      </dsp:txBody>
      <dsp:txXfrm>
        <a:off x="9562567" y="1939887"/>
        <a:ext cx="1817581" cy="1817125"/>
      </dsp:txXfrm>
    </dsp:sp>
    <dsp:sp modelId="{D8E4B0FA-27B9-4FB5-9832-6A7A1281CFA5}">
      <dsp:nvSpPr>
        <dsp:cNvPr id="0" name=""/>
        <dsp:cNvSpPr/>
      </dsp:nvSpPr>
      <dsp:spPr>
        <a:xfrm rot="2700000">
          <a:off x="6279210" y="1485294"/>
          <a:ext cx="2725832" cy="272583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1063A-B587-47F3-9D4E-71C0E6AD8DC9}">
      <dsp:nvSpPr>
        <dsp:cNvPr id="0" name=""/>
        <dsp:cNvSpPr/>
      </dsp:nvSpPr>
      <dsp:spPr>
        <a:xfrm>
          <a:off x="6382092" y="1576366"/>
          <a:ext cx="2544613" cy="25441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 Chat (Send or view Messages</a:t>
          </a:r>
        </a:p>
      </dsp:txBody>
      <dsp:txXfrm>
        <a:off x="6745608" y="1939887"/>
        <a:ext cx="1817581" cy="1817125"/>
      </dsp:txXfrm>
    </dsp:sp>
    <dsp:sp modelId="{84EE1130-84F0-4D86-AD7C-4E95795BD345}">
      <dsp:nvSpPr>
        <dsp:cNvPr id="0" name=""/>
        <dsp:cNvSpPr/>
      </dsp:nvSpPr>
      <dsp:spPr>
        <a:xfrm rot="2700000">
          <a:off x="3473940" y="1485294"/>
          <a:ext cx="2725832" cy="272583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2060A-C8E9-4AC9-9127-170A3CDBD34B}">
      <dsp:nvSpPr>
        <dsp:cNvPr id="0" name=""/>
        <dsp:cNvSpPr/>
      </dsp:nvSpPr>
      <dsp:spPr>
        <a:xfrm>
          <a:off x="3565134" y="1576366"/>
          <a:ext cx="2544613" cy="25441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Load Chats &amp; User Data</a:t>
          </a:r>
        </a:p>
      </dsp:txBody>
      <dsp:txXfrm>
        <a:off x="3928650" y="1939887"/>
        <a:ext cx="1817581" cy="1817125"/>
      </dsp:txXfrm>
    </dsp:sp>
    <dsp:sp modelId="{C2E62271-1062-4FF8-BA7C-094CD84DA014}">
      <dsp:nvSpPr>
        <dsp:cNvPr id="0" name=""/>
        <dsp:cNvSpPr/>
      </dsp:nvSpPr>
      <dsp:spPr>
        <a:xfrm rot="2700000">
          <a:off x="656981" y="1485294"/>
          <a:ext cx="2725832" cy="272583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11448-751A-4D26-A363-CF98628BF9AC}">
      <dsp:nvSpPr>
        <dsp:cNvPr id="0" name=""/>
        <dsp:cNvSpPr/>
      </dsp:nvSpPr>
      <dsp:spPr>
        <a:xfrm>
          <a:off x="748175" y="1576366"/>
          <a:ext cx="2544613" cy="25441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Authentication (Login)</a:t>
          </a:r>
        </a:p>
      </dsp:txBody>
      <dsp:txXfrm>
        <a:off x="1111691" y="1939887"/>
        <a:ext cx="1817581" cy="1817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849AF-7ABE-4793-8384-9845A4ACA6E7}">
      <dsp:nvSpPr>
        <dsp:cNvPr id="0" name=""/>
        <dsp:cNvSpPr/>
      </dsp:nvSpPr>
      <dsp:spPr>
        <a:xfrm>
          <a:off x="3513" y="193812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Authentication Module: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Handles user registration, login, and logout.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Manages user sessions using Firebase Authentication.</a:t>
          </a:r>
        </a:p>
      </dsp:txBody>
      <dsp:txXfrm>
        <a:off x="3513" y="193812"/>
        <a:ext cx="2787715" cy="1672629"/>
      </dsp:txXfrm>
    </dsp:sp>
    <dsp:sp modelId="{3A11411D-3A89-4CF6-8A00-A996AB92034A}">
      <dsp:nvSpPr>
        <dsp:cNvPr id="0" name=""/>
        <dsp:cNvSpPr/>
      </dsp:nvSpPr>
      <dsp:spPr>
        <a:xfrm>
          <a:off x="3070000" y="193812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User Profile Module: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Allows users to view and edit their profiles.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Manages user information, profile pictures, and status.</a:t>
          </a:r>
        </a:p>
      </dsp:txBody>
      <dsp:txXfrm>
        <a:off x="3070000" y="193812"/>
        <a:ext cx="2787715" cy="1672629"/>
      </dsp:txXfrm>
    </dsp:sp>
    <dsp:sp modelId="{612A45BD-435F-4DEA-A554-5820B85E53E3}">
      <dsp:nvSpPr>
        <dsp:cNvPr id="0" name=""/>
        <dsp:cNvSpPr/>
      </dsp:nvSpPr>
      <dsp:spPr>
        <a:xfrm>
          <a:off x="6136487" y="193812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Chat Module:</a:t>
          </a:r>
          <a:endParaRPr lang="en-US" sz="1600" b="0" i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Includes components for sending and receiving messages ad Images.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Handles message storage and retrieval from Firebase Firestore.</a:t>
          </a:r>
        </a:p>
      </dsp:txBody>
      <dsp:txXfrm>
        <a:off x="6136487" y="193812"/>
        <a:ext cx="2787715" cy="1672629"/>
      </dsp:txXfrm>
    </dsp:sp>
    <dsp:sp modelId="{86739495-6DA0-4D46-AA6A-005AD458AB74}">
      <dsp:nvSpPr>
        <dsp:cNvPr id="0" name=""/>
        <dsp:cNvSpPr/>
      </dsp:nvSpPr>
      <dsp:spPr>
        <a:xfrm>
          <a:off x="9202973" y="193812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Notifications Module:</a:t>
          </a:r>
          <a:endParaRPr lang="en-US" sz="1600" b="0" i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Manages push notifications for new messages and other events.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Integrates with Firebase Cloud Messaging (FCM) or a similar service.</a:t>
          </a:r>
        </a:p>
      </dsp:txBody>
      <dsp:txXfrm>
        <a:off x="9202973" y="193812"/>
        <a:ext cx="2787715" cy="1672629"/>
      </dsp:txXfrm>
    </dsp:sp>
    <dsp:sp modelId="{0BFE2DC2-64C0-4064-9BC9-6BDCDB65F1CF}">
      <dsp:nvSpPr>
        <dsp:cNvPr id="0" name=""/>
        <dsp:cNvSpPr/>
      </dsp:nvSpPr>
      <dsp:spPr>
        <a:xfrm>
          <a:off x="3513" y="2145212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Settings Module:</a:t>
          </a:r>
          <a:endParaRPr lang="en-US" sz="1600" b="0" i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Provides options for customizing Profile settings.</a:t>
          </a:r>
        </a:p>
      </dsp:txBody>
      <dsp:txXfrm>
        <a:off x="3513" y="2145212"/>
        <a:ext cx="2787715" cy="1672629"/>
      </dsp:txXfrm>
    </dsp:sp>
    <dsp:sp modelId="{DD1D9F14-0496-4B77-84CD-9ABFCB6B6961}">
      <dsp:nvSpPr>
        <dsp:cNvPr id="0" name=""/>
        <dsp:cNvSpPr/>
      </dsp:nvSpPr>
      <dsp:spPr>
        <a:xfrm>
          <a:off x="3070000" y="2145212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Contacts Module:</a:t>
          </a:r>
          <a:endParaRPr lang="en-US" sz="1600" b="0" i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Supports adding, removing, and searching for contacts.</a:t>
          </a:r>
        </a:p>
      </dsp:txBody>
      <dsp:txXfrm>
        <a:off x="3070000" y="2145212"/>
        <a:ext cx="2787715" cy="1672629"/>
      </dsp:txXfrm>
    </dsp:sp>
    <dsp:sp modelId="{5BAB9AE7-791E-4576-A13C-5E7E54F8A8D4}">
      <dsp:nvSpPr>
        <dsp:cNvPr id="0" name=""/>
        <dsp:cNvSpPr/>
      </dsp:nvSpPr>
      <dsp:spPr>
        <a:xfrm>
          <a:off x="6136487" y="2145212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Search Module:</a:t>
          </a:r>
          <a:endParaRPr lang="en-US" sz="1600" b="0" i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Implements search functionality for finding  users.</a:t>
          </a:r>
        </a:p>
      </dsp:txBody>
      <dsp:txXfrm>
        <a:off x="6136487" y="2145212"/>
        <a:ext cx="2787715" cy="1672629"/>
      </dsp:txXfrm>
    </dsp:sp>
    <dsp:sp modelId="{A39E891D-4DC4-4FD5-9C07-9D0AF0FCD46F}">
      <dsp:nvSpPr>
        <dsp:cNvPr id="0" name=""/>
        <dsp:cNvSpPr/>
      </dsp:nvSpPr>
      <dsp:spPr>
        <a:xfrm>
          <a:off x="9202973" y="2145212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/>
            <a:t>Local Storage Module:</a:t>
          </a:r>
          <a:endParaRPr lang="en-US" sz="1600" b="0" i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/>
            <a:t>Manages local storage for caching data, such as chat history or user preferences.</a:t>
          </a:r>
        </a:p>
      </dsp:txBody>
      <dsp:txXfrm>
        <a:off x="9202973" y="2145212"/>
        <a:ext cx="2787715" cy="1672629"/>
      </dsp:txXfrm>
    </dsp:sp>
    <dsp:sp modelId="{112CC9ED-7AE8-4E72-A144-C4B123F20CE6}">
      <dsp:nvSpPr>
        <dsp:cNvPr id="0" name=""/>
        <dsp:cNvSpPr/>
      </dsp:nvSpPr>
      <dsp:spPr>
        <a:xfrm>
          <a:off x="1536757" y="4096613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API Integration Module:</a:t>
          </a:r>
          <a:endParaRPr lang="en-US" sz="1600" b="0" i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Handles interactions with Firebase services, including Firestore for real-time database functionality.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/>
            <a:t>Integrates with Firebase Authentication for user management.</a:t>
          </a:r>
        </a:p>
      </dsp:txBody>
      <dsp:txXfrm>
        <a:off x="1536757" y="4096613"/>
        <a:ext cx="2787715" cy="1672629"/>
      </dsp:txXfrm>
    </dsp:sp>
    <dsp:sp modelId="{92321572-0BC0-46D1-9731-6207A5752770}">
      <dsp:nvSpPr>
        <dsp:cNvPr id="0" name=""/>
        <dsp:cNvSpPr/>
      </dsp:nvSpPr>
      <dsp:spPr>
        <a:xfrm>
          <a:off x="4603243" y="4096613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/>
            <a:t>UI Components Module:</a:t>
          </a:r>
          <a:endParaRPr lang="en-US" sz="1600" b="0" i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Contains reusable UI components and widgets for maintaining a consistent app design.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 dirty="0"/>
            <a:t>Utilizes Flutter's widget system, including the Cupertino package for iOS-like UI.</a:t>
          </a:r>
        </a:p>
      </dsp:txBody>
      <dsp:txXfrm>
        <a:off x="4603243" y="4096613"/>
        <a:ext cx="2787715" cy="1672629"/>
      </dsp:txXfrm>
    </dsp:sp>
    <dsp:sp modelId="{D935C631-97BB-4184-8C8E-A718ECA7A981}">
      <dsp:nvSpPr>
        <dsp:cNvPr id="0" name=""/>
        <dsp:cNvSpPr/>
      </dsp:nvSpPr>
      <dsp:spPr>
        <a:xfrm>
          <a:off x="7669730" y="4096613"/>
          <a:ext cx="2787715" cy="1672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Security Module:</a:t>
          </a:r>
          <a:endParaRPr lang="en-US" sz="1600" b="0" i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b="0" i="0" kern="1200"/>
            <a:t>Implements security measures, such as Firebase Security Rules, to protect user data.</a:t>
          </a:r>
        </a:p>
      </dsp:txBody>
      <dsp:txXfrm>
        <a:off x="7669730" y="4096613"/>
        <a:ext cx="2787715" cy="1672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661E-C47A-D9AA-0712-1F8F4BF2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5DF03-C0CA-82C9-A676-45E43921E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5DB7-28B7-B135-624C-E75A4A26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0F6B-AB04-C01D-A346-82193BEB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C243-2367-C772-6F83-D3B78190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42D8-5BBE-ED34-F536-5AFD3268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5BA64-ECCF-B4AE-3117-645330594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A3CD-FE35-5396-B619-07A31816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D0360-F5FF-8D33-EB79-B01C5B71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3AB2-6B07-2978-AEBD-C626EF93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5317-EDA9-EA50-0060-DF9934B11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1068D-539A-81F5-CF67-7A17C627D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C9EE-85E7-20FE-9823-99E3B399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1D10-55F9-9C45-2482-BB992DEE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ADA8-B152-4217-6D2F-5EC4A5F4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1908-EAA0-2725-4798-7C57DBAF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9599-6297-3B1E-659F-A2D24219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F64F-406F-8E69-D832-17BD665E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F1DC0-8FD5-E5FF-7A0E-44F2F506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C077-DDEC-C04D-E501-BFB44FB4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F637-D278-B0D6-634F-336DD875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C2076-EED4-AF61-007F-979DBCFC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AF69E-BCEE-FBFF-9753-2EF3DC43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9C5B-5BDE-8533-C1E6-FDE663D1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782E-BF49-C825-0934-2EAD2572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A11-5D85-D633-2A5D-C9FBDE82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FC8F-5A8A-1C9F-D412-76589E45F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E685C-C673-0AA5-9967-95B9F30AB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F3CBA-1344-F361-ED17-D89EF466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F2217-DC7C-E8D9-8DEB-AC880D20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3CB0E-F3A6-5DE8-B6CB-45DBEB5D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EE49-1037-1342-9A16-3F50E160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AC4EB-DF20-205F-BB85-7511432E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D3BE7-BB6C-ACFC-D122-C4DA8089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0463A-927A-14BC-156B-C6BF3EE29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14DAA-6F51-DC39-1C60-44F80EB79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3B660-A878-AE2D-1907-AD09654F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A7DE2-9770-D890-8047-F4BF83BE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A02E2-116C-2FE2-0B4F-6008F27E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1BC5-3520-3290-9A79-21A013D0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6187A-EECD-72B3-1594-50DD7ED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56D19-F4A3-1D48-5028-7FB69633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4F03D-035B-49E1-5E73-7F72B021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2A69D-A1D8-F3B6-23AB-A47145D5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F5849-E673-2452-9E41-9B3DB5C9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A0108-44CB-9AA7-DE28-60878D39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7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9976-3BA2-1F24-8C20-F86512AD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38E5-BDEA-83D5-5D78-CC1AC828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2577A-5A7E-8902-B14C-7FB392C1C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2CF3B-C576-9DA8-4F88-98F91EE7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F2A5-6DD7-E532-A3C5-86FBA7F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CF6C2-3BD1-C3DE-3DC6-099586C9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895-C740-500D-FFF5-29F196D8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D59A7-9CA7-FC24-BF3C-B400AE2FD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60E02-01D5-3013-2F1D-21C4C72CD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88865-4939-E77C-8AB9-E2750998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70EF7-64F7-E300-6FAC-AAE98209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B6640-0853-52AE-8CA1-BBC6524D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7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71332-16F2-C7FE-20DE-2FEEC68B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95BAD-FC68-FEBC-337C-9F2D528E7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F60A-7AC7-7A18-49EC-70E036A6B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9D36-1112-4253-A8F1-1DDFA845AF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59A8-CA09-B10D-F8CB-4816F5EC4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684C-49D6-3B18-7074-C673F9515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0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0239A26-AE80-39F3-4272-FCC7D4F9A50D}"/>
              </a:ext>
            </a:extLst>
          </p:cNvPr>
          <p:cNvGrpSpPr/>
          <p:nvPr/>
        </p:nvGrpSpPr>
        <p:grpSpPr>
          <a:xfrm>
            <a:off x="684246" y="1330879"/>
            <a:ext cx="10823509" cy="4196242"/>
            <a:chOff x="684245" y="1809000"/>
            <a:chExt cx="10823509" cy="41962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8FC6A8-49CB-2191-3111-A9C3A5C81E53}"/>
                </a:ext>
              </a:extLst>
            </p:cNvPr>
            <p:cNvSpPr txBox="1"/>
            <p:nvPr/>
          </p:nvSpPr>
          <p:spPr>
            <a:xfrm>
              <a:off x="684245" y="4989579"/>
              <a:ext cx="10823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Messager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34BBAA-1685-BC60-44A7-A88C9B356A07}"/>
                </a:ext>
              </a:extLst>
            </p:cNvPr>
            <p:cNvGrpSpPr/>
            <p:nvPr/>
          </p:nvGrpSpPr>
          <p:grpSpPr>
            <a:xfrm>
              <a:off x="4476000" y="1809000"/>
              <a:ext cx="3240000" cy="3240000"/>
              <a:chOff x="4476000" y="1809000"/>
              <a:chExt cx="3240000" cy="324000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842D2CD2-5FFE-8890-2CB5-9AEE6E3B0008}"/>
                  </a:ext>
                </a:extLst>
              </p:cNvPr>
              <p:cNvSpPr/>
              <p:nvPr/>
            </p:nvSpPr>
            <p:spPr>
              <a:xfrm>
                <a:off x="4476000" y="1809000"/>
                <a:ext cx="3240000" cy="324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8741558-E166-31CD-758F-81416A6D2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5421" y="1868421"/>
                <a:ext cx="3121158" cy="3121158"/>
              </a:xfrm>
              <a:prstGeom prst="rect">
                <a:avLst/>
              </a:prstGeom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E80C471-C69F-7313-C425-9C3BF27918D5}"/>
              </a:ext>
            </a:extLst>
          </p:cNvPr>
          <p:cNvSpPr txBox="1"/>
          <p:nvPr/>
        </p:nvSpPr>
        <p:spPr>
          <a:xfrm>
            <a:off x="10843032" y="5929724"/>
            <a:ext cx="1271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Made by: </a:t>
            </a:r>
          </a:p>
          <a:p>
            <a:r>
              <a:rPr lang="en-US" sz="1200" dirty="0">
                <a:solidFill>
                  <a:schemeClr val="bg1"/>
                </a:solidFill>
              </a:rPr>
              <a:t>Raman Daksh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&amp; </a:t>
            </a:r>
          </a:p>
          <a:p>
            <a:r>
              <a:rPr lang="en-US" sz="1200" dirty="0">
                <a:solidFill>
                  <a:schemeClr val="bg1"/>
                </a:solidFill>
              </a:rPr>
              <a:t>Vaibhav Vats</a:t>
            </a:r>
          </a:p>
        </p:txBody>
      </p:sp>
    </p:spTree>
    <p:extLst>
      <p:ext uri="{BB962C8B-B14F-4D97-AF65-F5344CB8AC3E}">
        <p14:creationId xmlns:p14="http://schemas.microsoft.com/office/powerpoint/2010/main" val="244651584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9A0AD-9681-540B-BDFD-A6F7441112E8}"/>
              </a:ext>
            </a:extLst>
          </p:cNvPr>
          <p:cNvSpPr txBox="1"/>
          <p:nvPr/>
        </p:nvSpPr>
        <p:spPr>
          <a:xfrm>
            <a:off x="684246" y="2105561"/>
            <a:ext cx="108235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06586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BD96D-F1BC-9DC0-A537-CAB9CEE8CFF0}"/>
              </a:ext>
            </a:extLst>
          </p:cNvPr>
          <p:cNvSpPr txBox="1"/>
          <p:nvPr/>
        </p:nvSpPr>
        <p:spPr>
          <a:xfrm>
            <a:off x="684246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Objective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54FFAB-7AF8-733E-1943-8E9B41A162A4}"/>
              </a:ext>
            </a:extLst>
          </p:cNvPr>
          <p:cNvSpPr/>
          <p:nvPr/>
        </p:nvSpPr>
        <p:spPr>
          <a:xfrm>
            <a:off x="162128" y="1015663"/>
            <a:ext cx="11867744" cy="1153605"/>
          </a:xfrm>
          <a:prstGeom prst="roundRect">
            <a:avLst/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just"/>
            <a:endParaRPr lang="en-US" b="1" dirty="0">
              <a:solidFill>
                <a:srgbClr val="0066FF"/>
              </a:solidFill>
            </a:endParaRPr>
          </a:p>
          <a:p>
            <a:pPr algn="just"/>
            <a:r>
              <a:rPr lang="en-US" b="1" dirty="0">
                <a:solidFill>
                  <a:srgbClr val="0066FF"/>
                </a:solidFill>
              </a:rPr>
              <a:t>The objective of a messaging application developed using Flutter and Firebase can be multifaceted, and it largely depends on the specific goals and requirements of the application</a:t>
            </a:r>
          </a:p>
          <a:p>
            <a:pPr algn="just"/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14BA7-8672-13A6-02F9-CFA23EFF3381}"/>
              </a:ext>
            </a:extLst>
          </p:cNvPr>
          <p:cNvSpPr/>
          <p:nvPr/>
        </p:nvSpPr>
        <p:spPr>
          <a:xfrm>
            <a:off x="162128" y="2461098"/>
            <a:ext cx="11867744" cy="4250991"/>
          </a:xfrm>
          <a:prstGeom prst="roundRect">
            <a:avLst>
              <a:gd name="adj" fmla="val 4997"/>
            </a:avLst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Communication: </a:t>
            </a:r>
            <a:r>
              <a:rPr lang="en-US" sz="1600" dirty="0">
                <a:solidFill>
                  <a:srgbClr val="0066FF"/>
                </a:solidFill>
              </a:rPr>
              <a:t>The primary goal of a messaging app is to facilitate real-time communication between users. It allows users to send text messages &amp; images.</a:t>
            </a:r>
          </a:p>
          <a:p>
            <a:pPr marL="273050"/>
            <a:endParaRPr lang="en-US" sz="1600" dirty="0">
              <a:solidFill>
                <a:srgbClr val="0066FF"/>
              </a:solidFill>
            </a:endParaRPr>
          </a:p>
          <a:p>
            <a:pPr marL="273050">
              <a:tabLst>
                <a:tab pos="5291138" algn="l"/>
              </a:tabLst>
            </a:pPr>
            <a:r>
              <a:rPr lang="en-US" sz="1600" b="1" u="sng" dirty="0">
                <a:solidFill>
                  <a:srgbClr val="0066FF"/>
                </a:solidFill>
              </a:rPr>
              <a:t>User Engagement: </a:t>
            </a:r>
            <a:r>
              <a:rPr lang="en-US" sz="1600" dirty="0">
                <a:solidFill>
                  <a:srgbClr val="0066FF"/>
                </a:solidFill>
              </a:rPr>
              <a:t>The application seeks to engage users by providing features such as push notifications for new messages, which encourage frequent usage and return visits.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User Experience:</a:t>
            </a:r>
            <a:r>
              <a:rPr lang="en-US" sz="1600" u="sng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0066FF"/>
                </a:solidFill>
              </a:rPr>
              <a:t>A well-designed messaging app offers a user-friendly and enjoyable experience with features like emoji support, message reactions, and customizable profiles.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Privacy and Security:</a:t>
            </a:r>
            <a:r>
              <a:rPr lang="en-US" sz="1600" u="sng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0066FF"/>
                </a:solidFill>
              </a:rPr>
              <a:t>Ensuring the privacy and security of user data is crucial. Features like end-to-end encryption and user authentication contribute to this objective.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Scalability:</a:t>
            </a:r>
            <a:r>
              <a:rPr lang="en-US" sz="1600" u="sng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0066FF"/>
                </a:solidFill>
              </a:rPr>
              <a:t>The app should be scalable to handle a growing user base and increasing message volumes.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Cross-Platform Compatibility:</a:t>
            </a:r>
            <a:r>
              <a:rPr lang="en-US" sz="1600" u="sng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0066FF"/>
                </a:solidFill>
              </a:rPr>
              <a:t>If the app targets a wide audience, ensuring compatibility across multiple platforms (iOS, Android, web) may be an objective.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Brand Awareness:</a:t>
            </a:r>
            <a:r>
              <a:rPr lang="en-US" sz="1600" u="sng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0066FF"/>
                </a:solidFill>
              </a:rPr>
              <a:t>For businesses, the app may serve as a means to enhance brand visibility and engage with customers or clients.</a:t>
            </a:r>
          </a:p>
          <a:p>
            <a:pPr marL="273050"/>
            <a:endParaRPr lang="en-US" sz="1200" b="1" dirty="0">
              <a:solidFill>
                <a:srgbClr val="0066F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0CDBF8-A17F-321D-1C93-1BD753C31DF1}"/>
              </a:ext>
            </a:extLst>
          </p:cNvPr>
          <p:cNvCxnSpPr/>
          <p:nvPr/>
        </p:nvCxnSpPr>
        <p:spPr>
          <a:xfrm>
            <a:off x="6232187" y="2626468"/>
            <a:ext cx="0" cy="3852000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BD96D-F1BC-9DC0-A537-CAB9CEE8CFF0}"/>
              </a:ext>
            </a:extLst>
          </p:cNvPr>
          <p:cNvSpPr txBox="1"/>
          <p:nvPr/>
        </p:nvSpPr>
        <p:spPr>
          <a:xfrm>
            <a:off x="684246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Features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4E222B-0C95-5D6D-009D-0BA71E94D6DA}"/>
              </a:ext>
            </a:extLst>
          </p:cNvPr>
          <p:cNvGrpSpPr/>
          <p:nvPr/>
        </p:nvGrpSpPr>
        <p:grpSpPr>
          <a:xfrm>
            <a:off x="162128" y="1257704"/>
            <a:ext cx="11867744" cy="4968000"/>
            <a:chOff x="162128" y="1744089"/>
            <a:chExt cx="11867744" cy="4968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B54FFAB-7AF8-733E-1943-8E9B41A162A4}"/>
                </a:ext>
              </a:extLst>
            </p:cNvPr>
            <p:cNvSpPr/>
            <p:nvPr/>
          </p:nvSpPr>
          <p:spPr>
            <a:xfrm>
              <a:off x="162128" y="1744089"/>
              <a:ext cx="11867744" cy="4968000"/>
            </a:xfrm>
            <a:prstGeom prst="roundRect">
              <a:avLst>
                <a:gd name="adj" fmla="val 2650"/>
              </a:avLst>
            </a:prstGeom>
            <a:ln w="57150">
              <a:solidFill>
                <a:srgbClr val="0066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endParaRPr lang="en-US" sz="1400" b="1" u="sng" dirty="0">
                <a:solidFill>
                  <a:srgbClr val="0066FF"/>
                </a:solidFill>
              </a:endParaRPr>
            </a:p>
            <a:p>
              <a:endParaRPr lang="en-US" sz="1400" b="1" u="sng" dirty="0">
                <a:solidFill>
                  <a:srgbClr val="0066FF"/>
                </a:solidFill>
              </a:endParaRPr>
            </a:p>
            <a:p>
              <a:endParaRPr lang="en-US" sz="1400" b="1" u="sng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User Authentication</a:t>
              </a:r>
              <a:r>
                <a:rPr lang="en-US" sz="1400" b="1" dirty="0">
                  <a:solidFill>
                    <a:srgbClr val="0066FF"/>
                  </a:solidFill>
                </a:rPr>
                <a:t>: Implement user registration and login using 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Google Sign-in using Firebase or another authentication service.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Chat Screens</a:t>
              </a:r>
              <a:r>
                <a:rPr lang="en-US" sz="1400" b="1" dirty="0">
                  <a:solidFill>
                    <a:srgbClr val="0066FF"/>
                  </a:solidFill>
                </a:rPr>
                <a:t>: Create chat screens for individual conversations with 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other users. Use a AppBar for the top bar. Allow users to send text, images, and emojis. Implement typing indicators and message read receipts (seen status).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Notifications</a:t>
              </a:r>
              <a:r>
                <a:rPr lang="en-US" sz="1400" b="1" dirty="0">
                  <a:solidFill>
                    <a:srgbClr val="0066FF"/>
                  </a:solidFill>
                </a:rPr>
                <a:t>: Implement push notifications for new messages using 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Firebase Cloud Messaging (FCM) or a similar service.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Search Functionality</a:t>
              </a:r>
              <a:r>
                <a:rPr lang="en-US" sz="1400" b="1" dirty="0">
                  <a:solidFill>
                    <a:srgbClr val="0066FF"/>
                  </a:solidFill>
                </a:rPr>
                <a:t>: Add a search bar to find specific chats or messages.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Use the CupertinoSearchTextField for the search bar.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User Profiles</a:t>
              </a:r>
              <a:r>
                <a:rPr lang="en-US" sz="1400" b="1" dirty="0">
                  <a:solidFill>
                    <a:srgbClr val="0066FF"/>
                  </a:solidFill>
                </a:rPr>
                <a:t>: Create user profiles that display profile pictures, status, and other information. Use CupertinoActionSheet for editing profile details.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Online Status</a:t>
              </a:r>
              <a:r>
                <a:rPr lang="en-US" sz="1400" b="1" dirty="0">
                  <a:solidFill>
                    <a:srgbClr val="0066FF"/>
                  </a:solidFill>
                </a:rPr>
                <a:t>: Show online/offline status for users.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Use presence indicators like a green dot next to online users' avatars.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Dark Mode</a:t>
              </a:r>
              <a:r>
                <a:rPr lang="en-US" sz="1400" b="1" dirty="0">
                  <a:solidFill>
                    <a:srgbClr val="0066FF"/>
                  </a:solidFill>
                </a:rPr>
                <a:t>: Implement a dark mode toggle in the settings.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Ensure the app's UI adapts to light and dark modes.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Message Encryption</a:t>
              </a:r>
              <a:r>
                <a:rPr lang="en-US" sz="1400" b="1" dirty="0">
                  <a:solidFill>
                    <a:srgbClr val="0066FF"/>
                  </a:solidFill>
                </a:rPr>
                <a:t>: Implement end-to-end encryption for secure messaging.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Attachments</a:t>
              </a:r>
              <a:r>
                <a:rPr lang="en-US" sz="1400" b="1" dirty="0">
                  <a:solidFill>
                    <a:srgbClr val="0066FF"/>
                  </a:solidFill>
                </a:rPr>
                <a:t>: Allow users to send and receive images.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Message Deletion and Editing</a:t>
              </a:r>
              <a:r>
                <a:rPr lang="en-US" sz="1400" b="1" dirty="0">
                  <a:solidFill>
                    <a:srgbClr val="0066FF"/>
                  </a:solidFill>
                </a:rPr>
                <a:t>: Enable users to delete or edit sent messages if needed.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Emojis and Reactions</a:t>
              </a:r>
              <a:r>
                <a:rPr lang="en-US" sz="1400" b="1" dirty="0">
                  <a:solidFill>
                    <a:srgbClr val="0066FF"/>
                  </a:solidFill>
                </a:rPr>
                <a:t>: Add support for emojis and message reactions.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Profile Customization</a:t>
              </a:r>
              <a:r>
                <a:rPr lang="en-US" sz="1400" b="1" dirty="0">
                  <a:solidFill>
                    <a:srgbClr val="0066FF"/>
                  </a:solidFill>
                </a:rPr>
                <a:t>: Let users customize their profiles with bios, status messages, and display names.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0CB72CC-3488-870D-080E-96FFFE434902}"/>
                </a:ext>
              </a:extLst>
            </p:cNvPr>
            <p:cNvCxnSpPr/>
            <p:nvPr/>
          </p:nvCxnSpPr>
          <p:spPr>
            <a:xfrm>
              <a:off x="6024661" y="1998158"/>
              <a:ext cx="0" cy="4500000"/>
            </a:xfrm>
            <a:prstGeom prst="line">
              <a:avLst/>
            </a:prstGeom>
            <a:ln w="762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401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56507-955E-DF60-A558-1E72E6647A76}"/>
              </a:ext>
            </a:extLst>
          </p:cNvPr>
          <p:cNvSpPr txBox="1"/>
          <p:nvPr/>
        </p:nvSpPr>
        <p:spPr>
          <a:xfrm>
            <a:off x="684245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Data Flow Diagram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C1C712-CA22-7284-5637-8F690EF307F9}"/>
              </a:ext>
            </a:extLst>
          </p:cNvPr>
          <p:cNvGrpSpPr/>
          <p:nvPr/>
        </p:nvGrpSpPr>
        <p:grpSpPr>
          <a:xfrm>
            <a:off x="1085742" y="1263043"/>
            <a:ext cx="4359018" cy="4920697"/>
            <a:chOff x="1085742" y="1263043"/>
            <a:chExt cx="4359018" cy="492069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B4EAF9F-2C6F-5214-C6B5-CE3B160D3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742" y="1763757"/>
              <a:ext cx="4359018" cy="44199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1AFEAD-9DFB-09F0-DC99-1C0F308AFBBE}"/>
                </a:ext>
              </a:extLst>
            </p:cNvPr>
            <p:cNvSpPr txBox="1"/>
            <p:nvPr/>
          </p:nvSpPr>
          <p:spPr>
            <a:xfrm>
              <a:off x="2033081" y="1263043"/>
              <a:ext cx="2272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Level-0</a:t>
              </a: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5CEF77-2DAD-2C22-0BA2-BE533E844CB9}"/>
              </a:ext>
            </a:extLst>
          </p:cNvPr>
          <p:cNvSpPr/>
          <p:nvPr/>
        </p:nvSpPr>
        <p:spPr>
          <a:xfrm>
            <a:off x="6275366" y="1763757"/>
            <a:ext cx="5637773" cy="3900794"/>
          </a:xfrm>
          <a:prstGeom prst="roundRect">
            <a:avLst>
              <a:gd name="adj" fmla="val 6193"/>
            </a:avLst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sz="1600" dirty="0">
                <a:solidFill>
                  <a:srgbClr val="0066FF"/>
                </a:solidFill>
              </a:rPr>
              <a:t>In this simplified DFD: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"User" represents the end-user of the Flutter application.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"Flutter App" is the main component of the application.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Data flows between the user and the Flutter app.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The Flutter app interacts with various Firebase services, such as Firestore for the database and Firebase Authentication for user management.</a:t>
            </a:r>
          </a:p>
          <a:p>
            <a:endParaRPr lang="en-US" sz="12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13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56507-955E-DF60-A558-1E72E6647A76}"/>
              </a:ext>
            </a:extLst>
          </p:cNvPr>
          <p:cNvSpPr txBox="1"/>
          <p:nvPr/>
        </p:nvSpPr>
        <p:spPr>
          <a:xfrm>
            <a:off x="684245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Data Flow Diagram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FCCBDC-F6AB-4F8D-B2DE-35F0053C7503}"/>
              </a:ext>
            </a:extLst>
          </p:cNvPr>
          <p:cNvGrpSpPr/>
          <p:nvPr/>
        </p:nvGrpSpPr>
        <p:grpSpPr>
          <a:xfrm>
            <a:off x="684245" y="1015663"/>
            <a:ext cx="5079941" cy="4920697"/>
            <a:chOff x="684245" y="1015663"/>
            <a:chExt cx="5079941" cy="492069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BDFD2F-6FD1-7650-F0E3-8B2ADDC80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245" y="1516377"/>
              <a:ext cx="5079941" cy="44199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DFB4C5-BE41-8137-4891-851E76C39D0A}"/>
                </a:ext>
              </a:extLst>
            </p:cNvPr>
            <p:cNvSpPr txBox="1"/>
            <p:nvPr/>
          </p:nvSpPr>
          <p:spPr>
            <a:xfrm>
              <a:off x="2087767" y="1015663"/>
              <a:ext cx="2272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Level-1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1F963C-BFA7-0909-162A-929261E34B77}"/>
              </a:ext>
            </a:extLst>
          </p:cNvPr>
          <p:cNvSpPr/>
          <p:nvPr/>
        </p:nvSpPr>
        <p:spPr>
          <a:xfrm>
            <a:off x="6275366" y="1763757"/>
            <a:ext cx="5637773" cy="3900794"/>
          </a:xfrm>
          <a:prstGeom prst="roundRect">
            <a:avLst>
              <a:gd name="adj" fmla="val 3699"/>
            </a:avLst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sz="1600" dirty="0">
                <a:solidFill>
                  <a:srgbClr val="0066FF"/>
                </a:solidFill>
              </a:rPr>
              <a:t>In this level 1 DFD: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"User Interface" handles user input and displays data.</a:t>
            </a:r>
          </a:p>
          <a:p>
            <a:r>
              <a:rPr lang="en-US" sz="1600" dirty="0">
                <a:solidFill>
                  <a:srgbClr val="0066FF"/>
                </a:solidFill>
              </a:rPr>
              <a:t>"App Logic" represents the Flutter code responsible for managing data flow, business logic, and interactions with Firebase services.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"Firebase SDKs Integration" illustrates how Firebase SDKs are integrated into the Flutter app to interact with Firebase services.</a:t>
            </a:r>
          </a:p>
        </p:txBody>
      </p:sp>
    </p:spTree>
    <p:extLst>
      <p:ext uri="{BB962C8B-B14F-4D97-AF65-F5344CB8AC3E}">
        <p14:creationId xmlns:p14="http://schemas.microsoft.com/office/powerpoint/2010/main" val="48338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56507-955E-DF60-A558-1E72E6647A76}"/>
              </a:ext>
            </a:extLst>
          </p:cNvPr>
          <p:cNvSpPr txBox="1"/>
          <p:nvPr/>
        </p:nvSpPr>
        <p:spPr>
          <a:xfrm>
            <a:off x="684245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Activity Diagram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667BF1-00A8-EA7F-ABA6-B3C9382F1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512109"/>
              </p:ext>
            </p:extLst>
          </p:nvPr>
        </p:nvGraphicFramePr>
        <p:xfrm>
          <a:off x="107003" y="1015663"/>
          <a:ext cx="11926111" cy="5696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4247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56507-955E-DF60-A558-1E72E6647A76}"/>
              </a:ext>
            </a:extLst>
          </p:cNvPr>
          <p:cNvSpPr txBox="1"/>
          <p:nvPr/>
        </p:nvSpPr>
        <p:spPr>
          <a:xfrm>
            <a:off x="684245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Modules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19C0E1-12CF-A954-F362-C1A5F114B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840285"/>
              </p:ext>
            </p:extLst>
          </p:nvPr>
        </p:nvGraphicFramePr>
        <p:xfrm>
          <a:off x="87549" y="768484"/>
          <a:ext cx="11994203" cy="596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35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6FCC8-46FF-5477-D36D-2A5D4ACEF051}"/>
              </a:ext>
            </a:extLst>
          </p:cNvPr>
          <p:cNvSpPr txBox="1"/>
          <p:nvPr/>
        </p:nvSpPr>
        <p:spPr>
          <a:xfrm>
            <a:off x="684246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Screenshots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787D4E8-4D4F-DC15-05F6-D7181715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46" y="262205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804B51-EB5A-5D55-758E-4A2BBE784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80" y="262205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64E1FE-2B98-23C7-178A-2E253EBB4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16" y="262205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28DC359-DAD2-8982-EEC2-E6EB5B89B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53" y="101566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A5C79C-DC94-101C-429A-144176438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17" y="101566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7BDE0E6-D797-E20F-62EA-41679D2A1B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8" y="101566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0764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474D05-FB77-4595-86AA-EEB94443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" y="672276"/>
            <a:ext cx="12024000" cy="543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0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828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Bahnschrift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 Daksh</dc:creator>
  <cp:lastModifiedBy>Raman Daksh</cp:lastModifiedBy>
  <cp:revision>63</cp:revision>
  <dcterms:created xsi:type="dcterms:W3CDTF">2023-09-07T17:32:25Z</dcterms:created>
  <dcterms:modified xsi:type="dcterms:W3CDTF">2023-12-04T08:42:03Z</dcterms:modified>
</cp:coreProperties>
</file>