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0" r:id="rId7"/>
    <p:sldId id="264" r:id="rId8"/>
    <p:sldId id="278" r:id="rId9"/>
    <p:sldId id="275" r:id="rId10"/>
    <p:sldId id="276" r:id="rId11"/>
    <p:sldId id="27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>
        <p:scale>
          <a:sx n="75" d="100"/>
          <a:sy n="75" d="100"/>
        </p:scale>
        <p:origin x="90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2400" b="0" i="0" dirty="0"/>
            <a:t>Natural language processing and machine learning</a:t>
          </a:r>
          <a:endParaRPr lang="en-US" sz="2400" b="1" dirty="0"/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 sz="2400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 sz="2400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IN" sz="2400" b="0" i="0" dirty="0"/>
            <a:t>Voice and text-based interactions</a:t>
          </a:r>
          <a:endParaRPr lang="en-US" sz="2400" b="1" dirty="0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 sz="240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 sz="2400"/>
        </a:p>
      </dgm:t>
    </dgm:pt>
    <dgm:pt modelId="{F762FA48-CABA-4342-8611-E139B4B3BAE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0" i="0" dirty="0"/>
            <a:t>Integration with various apps and platforms</a:t>
          </a:r>
          <a:endParaRPr lang="en-IN" sz="2400" dirty="0"/>
        </a:p>
      </dgm:t>
    </dgm:pt>
    <dgm:pt modelId="{C60A0F74-597A-4ADF-B4FE-B0263EE60B6F}" type="parTrans" cxnId="{E28B0E23-6C48-47D7-8AFC-0104DA4D5F2F}">
      <dgm:prSet/>
      <dgm:spPr/>
      <dgm:t>
        <a:bodyPr/>
        <a:lstStyle/>
        <a:p>
          <a:endParaRPr lang="en-IN" sz="2400"/>
        </a:p>
      </dgm:t>
    </dgm:pt>
    <dgm:pt modelId="{8E216985-ACB6-4B57-B33E-1B897A866C73}" type="sibTrans" cxnId="{E28B0E23-6C48-47D7-8AFC-0104DA4D5F2F}">
      <dgm:prSet/>
      <dgm:spPr/>
      <dgm:t>
        <a:bodyPr/>
        <a:lstStyle/>
        <a:p>
          <a:endParaRPr lang="en-IN" sz="2400"/>
        </a:p>
      </dgm:t>
    </dgm:pt>
    <dgm:pt modelId="{CB54A18A-409E-4A98-A855-601B14DC604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400" b="0" i="0"/>
            <a:t>Customizable preferences and settings</a:t>
          </a:r>
        </a:p>
      </dgm:t>
    </dgm:pt>
    <dgm:pt modelId="{832CB5D4-E37B-48D6-AD4E-0A6AE38F12D1}" type="parTrans" cxnId="{2C795D25-8251-4FF8-A52D-6D355799F9CE}">
      <dgm:prSet/>
      <dgm:spPr/>
      <dgm:t>
        <a:bodyPr/>
        <a:lstStyle/>
        <a:p>
          <a:endParaRPr lang="en-IN" sz="2400"/>
        </a:p>
      </dgm:t>
    </dgm:pt>
    <dgm:pt modelId="{3795ECF2-9861-49B3-8878-EDC023BF68E6}" type="sibTrans" cxnId="{2C795D25-8251-4FF8-A52D-6D355799F9CE}">
      <dgm:prSet/>
      <dgm:spPr/>
      <dgm:t>
        <a:bodyPr/>
        <a:lstStyle/>
        <a:p>
          <a:endParaRPr lang="en-IN" sz="2400"/>
        </a:p>
      </dgm:t>
    </dgm:pt>
    <dgm:pt modelId="{A26CD87F-E73D-4EFD-BDA2-AE6C641009EC}" type="pres">
      <dgm:prSet presAssocID="{BE5B76ED-C686-4E97-9A28-74231B4FDDD1}" presName="diagram" presStyleCnt="0">
        <dgm:presLayoutVars>
          <dgm:dir/>
          <dgm:resizeHandles val="exact"/>
        </dgm:presLayoutVars>
      </dgm:prSet>
      <dgm:spPr/>
    </dgm:pt>
    <dgm:pt modelId="{C2D7D51D-2209-4E56-A13C-5A8C76199B2D}" type="pres">
      <dgm:prSet presAssocID="{B388C4F7-DD86-40E4-BA83-6838C8E845B2}" presName="node" presStyleLbl="node1" presStyleIdx="0" presStyleCnt="4">
        <dgm:presLayoutVars>
          <dgm:bulletEnabled val="1"/>
        </dgm:presLayoutVars>
      </dgm:prSet>
      <dgm:spPr/>
    </dgm:pt>
    <dgm:pt modelId="{6FFF5507-B0A4-41DD-8F97-6D438AF3E108}" type="pres">
      <dgm:prSet presAssocID="{BEE196C3-EEB3-4935-976F-A713EF603EEA}" presName="sibTrans" presStyleCnt="0"/>
      <dgm:spPr/>
    </dgm:pt>
    <dgm:pt modelId="{972E94C1-6FAE-4C01-B9A4-8991FBFAF55A}" type="pres">
      <dgm:prSet presAssocID="{AEFF5EA2-6931-4098-96C8-31AE53CB425B}" presName="node" presStyleLbl="node1" presStyleIdx="1" presStyleCnt="4">
        <dgm:presLayoutVars>
          <dgm:bulletEnabled val="1"/>
        </dgm:presLayoutVars>
      </dgm:prSet>
      <dgm:spPr/>
    </dgm:pt>
    <dgm:pt modelId="{FFF1F23C-1C48-4D15-83BD-3670BE8A3ECE}" type="pres">
      <dgm:prSet presAssocID="{FB25E557-3597-4AEA-B1FC-EA99A632BFB1}" presName="sibTrans" presStyleCnt="0"/>
      <dgm:spPr/>
    </dgm:pt>
    <dgm:pt modelId="{49C9A6A6-EC45-4F98-8DD3-D5D16720D0BE}" type="pres">
      <dgm:prSet presAssocID="{F762FA48-CABA-4342-8611-E139B4B3BAEC}" presName="node" presStyleLbl="node1" presStyleIdx="2" presStyleCnt="4">
        <dgm:presLayoutVars>
          <dgm:bulletEnabled val="1"/>
        </dgm:presLayoutVars>
      </dgm:prSet>
      <dgm:spPr/>
    </dgm:pt>
    <dgm:pt modelId="{A0C962E1-1D7A-4893-BAB6-87A7FA079E78}" type="pres">
      <dgm:prSet presAssocID="{8E216985-ACB6-4B57-B33E-1B897A866C73}" presName="sibTrans" presStyleCnt="0"/>
      <dgm:spPr/>
    </dgm:pt>
    <dgm:pt modelId="{BCEBCDF8-5B1A-4115-B9F3-83A5BC075326}" type="pres">
      <dgm:prSet presAssocID="{CB54A18A-409E-4A98-A855-601B14DC604A}" presName="node" presStyleLbl="node1" presStyleIdx="3" presStyleCnt="4">
        <dgm:presLayoutVars>
          <dgm:bulletEnabled val="1"/>
        </dgm:presLayoutVars>
      </dgm:prSet>
      <dgm:spPr/>
    </dgm:pt>
  </dgm:ptLst>
  <dgm:cxnLst>
    <dgm:cxn modelId="{D3DC060D-C05B-4ACD-B672-CE492440BC4D}" type="presOf" srcId="{AEFF5EA2-6931-4098-96C8-31AE53CB425B}" destId="{972E94C1-6FAE-4C01-B9A4-8991FBFAF55A}" srcOrd="0" destOrd="0" presId="urn:microsoft.com/office/officeart/2005/8/layout/default"/>
    <dgm:cxn modelId="{E28B0E23-6C48-47D7-8AFC-0104DA4D5F2F}" srcId="{BE5B76ED-C686-4E97-9A28-74231B4FDDD1}" destId="{F762FA48-CABA-4342-8611-E139B4B3BAEC}" srcOrd="2" destOrd="0" parTransId="{C60A0F74-597A-4ADF-B4FE-B0263EE60B6F}" sibTransId="{8E216985-ACB6-4B57-B33E-1B897A866C73}"/>
    <dgm:cxn modelId="{2C795D25-8251-4FF8-A52D-6D355799F9CE}" srcId="{BE5B76ED-C686-4E97-9A28-74231B4FDDD1}" destId="{CB54A18A-409E-4A98-A855-601B14DC604A}" srcOrd="3" destOrd="0" parTransId="{832CB5D4-E37B-48D6-AD4E-0A6AE38F12D1}" sibTransId="{3795ECF2-9861-49B3-8878-EDC023BF68E6}"/>
    <dgm:cxn modelId="{A686563B-F4AD-4CC0-A548-0F2CD2A3FA80}" type="presOf" srcId="{CB54A18A-409E-4A98-A855-601B14DC604A}" destId="{BCEBCDF8-5B1A-4115-B9F3-83A5BC075326}" srcOrd="0" destOrd="0" presId="urn:microsoft.com/office/officeart/2005/8/layout/default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4194486E-0F40-4210-A3B7-1B635A51FFB4}" type="presOf" srcId="{B388C4F7-DD86-40E4-BA83-6838C8E845B2}" destId="{C2D7D51D-2209-4E56-A13C-5A8C76199B2D}" srcOrd="0" destOrd="0" presId="urn:microsoft.com/office/officeart/2005/8/layout/default"/>
    <dgm:cxn modelId="{2D96128D-55F5-4B46-B071-9EA8CDCA9DCD}" srcId="{BE5B76ED-C686-4E97-9A28-74231B4FDDD1}" destId="{AEFF5EA2-6931-4098-96C8-31AE53CB425B}" srcOrd="1" destOrd="0" parTransId="{AC52CE11-07EF-42A7-A67A-2231908FD231}" sibTransId="{FB25E557-3597-4AEA-B1FC-EA99A632BFB1}"/>
    <dgm:cxn modelId="{3E8E4BB4-1BB4-4500-B795-84BFF759C2C9}" type="presOf" srcId="{BE5B76ED-C686-4E97-9A28-74231B4FDDD1}" destId="{A26CD87F-E73D-4EFD-BDA2-AE6C641009EC}" srcOrd="0" destOrd="0" presId="urn:microsoft.com/office/officeart/2005/8/layout/default"/>
    <dgm:cxn modelId="{E99263FC-46F1-4851-BDE2-7A18493BB9B0}" type="presOf" srcId="{F762FA48-CABA-4342-8611-E139B4B3BAEC}" destId="{49C9A6A6-EC45-4F98-8DD3-D5D16720D0BE}" srcOrd="0" destOrd="0" presId="urn:microsoft.com/office/officeart/2005/8/layout/default"/>
    <dgm:cxn modelId="{9B2B6EE7-B3AC-44EA-89CC-F24A2BD20425}" type="presParOf" srcId="{A26CD87F-E73D-4EFD-BDA2-AE6C641009EC}" destId="{C2D7D51D-2209-4E56-A13C-5A8C76199B2D}" srcOrd="0" destOrd="0" presId="urn:microsoft.com/office/officeart/2005/8/layout/default"/>
    <dgm:cxn modelId="{D0C9B0F2-6CE7-44B4-88C6-A101C5444FC7}" type="presParOf" srcId="{A26CD87F-E73D-4EFD-BDA2-AE6C641009EC}" destId="{6FFF5507-B0A4-41DD-8F97-6D438AF3E108}" srcOrd="1" destOrd="0" presId="urn:microsoft.com/office/officeart/2005/8/layout/default"/>
    <dgm:cxn modelId="{C897EB14-32F1-4BE3-AD77-8AEF613A0F8E}" type="presParOf" srcId="{A26CD87F-E73D-4EFD-BDA2-AE6C641009EC}" destId="{972E94C1-6FAE-4C01-B9A4-8991FBFAF55A}" srcOrd="2" destOrd="0" presId="urn:microsoft.com/office/officeart/2005/8/layout/default"/>
    <dgm:cxn modelId="{CB2344F1-32EB-423C-9C1E-2285D6A48A64}" type="presParOf" srcId="{A26CD87F-E73D-4EFD-BDA2-AE6C641009EC}" destId="{FFF1F23C-1C48-4D15-83BD-3670BE8A3ECE}" srcOrd="3" destOrd="0" presId="urn:microsoft.com/office/officeart/2005/8/layout/default"/>
    <dgm:cxn modelId="{574F3FB7-B1A5-4410-BBE3-38FE4C58F34D}" type="presParOf" srcId="{A26CD87F-E73D-4EFD-BDA2-AE6C641009EC}" destId="{49C9A6A6-EC45-4F98-8DD3-D5D16720D0BE}" srcOrd="4" destOrd="0" presId="urn:microsoft.com/office/officeart/2005/8/layout/default"/>
    <dgm:cxn modelId="{FEE73E39-DC10-418A-B408-011341159FC3}" type="presParOf" srcId="{A26CD87F-E73D-4EFD-BDA2-AE6C641009EC}" destId="{A0C962E1-1D7A-4893-BAB6-87A7FA079E78}" srcOrd="5" destOrd="0" presId="urn:microsoft.com/office/officeart/2005/8/layout/default"/>
    <dgm:cxn modelId="{16590290-FF9B-4D4B-BE37-C9CD37F20DB8}" type="presParOf" srcId="{A26CD87F-E73D-4EFD-BDA2-AE6C641009EC}" destId="{BCEBCDF8-5B1A-4115-B9F3-83A5BC07532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7D51D-2209-4E56-A13C-5A8C76199B2D}">
      <dsp:nvSpPr>
        <dsp:cNvPr id="0" name=""/>
        <dsp:cNvSpPr/>
      </dsp:nvSpPr>
      <dsp:spPr>
        <a:xfrm>
          <a:off x="733686" y="680"/>
          <a:ext cx="2864593" cy="171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Natural language processing and machine learning</a:t>
          </a:r>
          <a:endParaRPr lang="en-US" sz="2400" b="1" kern="1200" dirty="0"/>
        </a:p>
      </dsp:txBody>
      <dsp:txXfrm>
        <a:off x="733686" y="680"/>
        <a:ext cx="2864593" cy="1718756"/>
      </dsp:txXfrm>
    </dsp:sp>
    <dsp:sp modelId="{972E94C1-6FAE-4C01-B9A4-8991FBFAF55A}">
      <dsp:nvSpPr>
        <dsp:cNvPr id="0" name=""/>
        <dsp:cNvSpPr/>
      </dsp:nvSpPr>
      <dsp:spPr>
        <a:xfrm>
          <a:off x="3884740" y="680"/>
          <a:ext cx="2864593" cy="171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Voice and text-based interactions</a:t>
          </a:r>
          <a:endParaRPr lang="en-US" sz="2400" b="1" kern="1200" dirty="0"/>
        </a:p>
      </dsp:txBody>
      <dsp:txXfrm>
        <a:off x="3884740" y="680"/>
        <a:ext cx="2864593" cy="1718756"/>
      </dsp:txXfrm>
    </dsp:sp>
    <dsp:sp modelId="{49C9A6A6-EC45-4F98-8DD3-D5D16720D0BE}">
      <dsp:nvSpPr>
        <dsp:cNvPr id="0" name=""/>
        <dsp:cNvSpPr/>
      </dsp:nvSpPr>
      <dsp:spPr>
        <a:xfrm>
          <a:off x="733686" y="2005896"/>
          <a:ext cx="2864593" cy="171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0" i="0" kern="1200" dirty="0"/>
            <a:t>Integration with various apps and platforms</a:t>
          </a:r>
          <a:endParaRPr lang="en-IN" sz="2400" kern="1200" dirty="0"/>
        </a:p>
      </dsp:txBody>
      <dsp:txXfrm>
        <a:off x="733686" y="2005896"/>
        <a:ext cx="2864593" cy="1718756"/>
      </dsp:txXfrm>
    </dsp:sp>
    <dsp:sp modelId="{BCEBCDF8-5B1A-4115-B9F3-83A5BC075326}">
      <dsp:nvSpPr>
        <dsp:cNvPr id="0" name=""/>
        <dsp:cNvSpPr/>
      </dsp:nvSpPr>
      <dsp:spPr>
        <a:xfrm>
          <a:off x="3884740" y="2005896"/>
          <a:ext cx="2864593" cy="171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b="0" i="0" kern="1200"/>
            <a:t>Customizable preferences and settings</a:t>
          </a:r>
        </a:p>
      </dsp:txBody>
      <dsp:txXfrm>
        <a:off x="3884740" y="2005896"/>
        <a:ext cx="2864593" cy="1718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31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0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29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E6F34F-375B-8FCB-E641-FD06E6314AC6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104701" y="73196"/>
            <a:ext cx="2043464" cy="8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1" y="1137920"/>
            <a:ext cx="11338559" cy="413173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Mini project on  -desktop Virtual assistant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7083" y="6125057"/>
            <a:ext cx="4099568" cy="513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 –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raman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daksh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 Ankit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tiwari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3434786" cy="870330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Introduction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F86CD-B148-8D96-2D5A-040126D2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6399"/>
            <a:ext cx="7407025" cy="364913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Virtual Assistants are computer programs that provide assistance to users in completing tasks. They can be used for a variety of tasks, such as scheduling appointments, searching for information, providing reminders, and more.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Objectives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A84F-5569-5F26-6AC6-67ECEA16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04629" cy="364913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To develop a virtual assistant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To provide an efficient and personalized user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To improve productivity and save time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8125467"/>
              </p:ext>
            </p:extLst>
          </p:nvPr>
        </p:nvGraphicFramePr>
        <p:xfrm>
          <a:off x="2476982" y="2142067"/>
          <a:ext cx="7483021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B0792A-297B-CF3B-EB8D-FF2BCBEBA7CE}"/>
              </a:ext>
            </a:extLst>
          </p:cNvPr>
          <p:cNvSpPr txBox="1"/>
          <p:nvPr/>
        </p:nvSpPr>
        <p:spPr>
          <a:xfrm>
            <a:off x="1194318" y="895739"/>
            <a:ext cx="451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Modules</a:t>
            </a:r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F3541-11E1-DDE6-F681-425D48EE8290}"/>
              </a:ext>
            </a:extLst>
          </p:cNvPr>
          <p:cNvSpPr txBox="1"/>
          <p:nvPr/>
        </p:nvSpPr>
        <p:spPr>
          <a:xfrm>
            <a:off x="1194318" y="1669807"/>
            <a:ext cx="1002107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pyttsx3</a:t>
            </a:r>
            <a:r>
              <a:rPr lang="en-IN" dirty="0"/>
              <a:t>:  It is a text-to-speech conversion library in Python.</a:t>
            </a:r>
          </a:p>
          <a:p>
            <a:endParaRPr lang="en-IN" sz="2000" dirty="0"/>
          </a:p>
          <a:p>
            <a:r>
              <a:rPr lang="en-IN" sz="2000" dirty="0" err="1"/>
              <a:t>Speech_recognition</a:t>
            </a:r>
            <a:r>
              <a:rPr lang="en-IN" sz="2000" dirty="0"/>
              <a:t> as </a:t>
            </a:r>
            <a:r>
              <a:rPr lang="en-IN" sz="2000" dirty="0" err="1"/>
              <a:t>sr</a:t>
            </a:r>
            <a:r>
              <a:rPr lang="en-IN" sz="2000" dirty="0"/>
              <a:t>:  </a:t>
            </a:r>
            <a:r>
              <a:rPr lang="en-IN" dirty="0"/>
              <a:t>Library for performing speech recognition, with support for several engines and  APIs. We use Google speech recognition here.</a:t>
            </a:r>
          </a:p>
          <a:p>
            <a:endParaRPr lang="en-IN" dirty="0"/>
          </a:p>
          <a:p>
            <a:r>
              <a:rPr lang="en-IN" sz="2000" dirty="0"/>
              <a:t>Datetime</a:t>
            </a:r>
            <a:r>
              <a:rPr lang="en-IN" dirty="0"/>
              <a:t>: This is </a:t>
            </a:r>
            <a:r>
              <a:rPr lang="en-IN" dirty="0" err="1"/>
              <a:t>ibuild</a:t>
            </a:r>
            <a:r>
              <a:rPr lang="en-IN" dirty="0"/>
              <a:t> library in python for recognizing date and time.</a:t>
            </a:r>
          </a:p>
          <a:p>
            <a:endParaRPr lang="en-IN" sz="2000" dirty="0"/>
          </a:p>
          <a:p>
            <a:r>
              <a:rPr lang="en-IN" sz="2000" dirty="0"/>
              <a:t>Wikipedia: </a:t>
            </a:r>
            <a:r>
              <a:rPr lang="en-IN" dirty="0"/>
              <a:t>It is a python library that makes it easy to access and parse data from Wikipedia.</a:t>
            </a:r>
          </a:p>
          <a:p>
            <a:endParaRPr lang="en-IN" sz="2000" dirty="0"/>
          </a:p>
          <a:p>
            <a:r>
              <a:rPr lang="en-IN" sz="2000" dirty="0" err="1"/>
              <a:t>webbrowser</a:t>
            </a:r>
            <a:r>
              <a:rPr lang="en-IN" sz="2000" dirty="0"/>
              <a:t>: </a:t>
            </a:r>
            <a:r>
              <a:rPr lang="en-IN" dirty="0"/>
              <a:t>It provides high level interface to allow display web based documents to users.</a:t>
            </a:r>
          </a:p>
          <a:p>
            <a:endParaRPr lang="en-IN" dirty="0"/>
          </a:p>
          <a:p>
            <a:r>
              <a:rPr lang="en-IN" sz="2000" dirty="0" err="1"/>
              <a:t>Os</a:t>
            </a:r>
            <a:r>
              <a:rPr lang="en-IN" dirty="0"/>
              <a:t>: It provides functions for interacting with the operating system.</a:t>
            </a:r>
          </a:p>
          <a:p>
            <a:endParaRPr lang="en-IN" dirty="0"/>
          </a:p>
          <a:p>
            <a:r>
              <a:rPr lang="en-IN" sz="2000" dirty="0" err="1"/>
              <a:t>Smtplib</a:t>
            </a:r>
            <a:r>
              <a:rPr lang="en-IN" dirty="0"/>
              <a:t>: It is used to send mail to any internet machine with an SMTP or ESMTP listener daemon.</a:t>
            </a:r>
          </a:p>
          <a:p>
            <a:endParaRPr lang="en-IN" dirty="0"/>
          </a:p>
          <a:p>
            <a:r>
              <a:rPr lang="en-IN" sz="2000" dirty="0" err="1"/>
              <a:t>Pyaudio</a:t>
            </a:r>
            <a:r>
              <a:rPr lang="en-IN" dirty="0"/>
              <a:t>: It is inbuild library in python for recognizing voices of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79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Benefits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A84F-5569-5F26-6AC6-67ECEA16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04629" cy="364913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24/7 availability and accessibility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Increased efficiency and productivity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Enhanced user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Cost-effective solution</a:t>
            </a:r>
          </a:p>
        </p:txBody>
      </p:sp>
    </p:spTree>
    <p:extLst>
      <p:ext uri="{BB962C8B-B14F-4D97-AF65-F5344CB8AC3E}">
        <p14:creationId xmlns:p14="http://schemas.microsoft.com/office/powerpoint/2010/main" val="275475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Target Audience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A84F-5569-5F26-6AC6-67ECEA16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04629" cy="364913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Business professionals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Students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Elderly individuals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Individuals with disabilities</a:t>
            </a:r>
          </a:p>
        </p:txBody>
      </p:sp>
    </p:spTree>
    <p:extLst>
      <p:ext uri="{BB962C8B-B14F-4D97-AF65-F5344CB8AC3E}">
        <p14:creationId xmlns:p14="http://schemas.microsoft.com/office/powerpoint/2010/main" val="101908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Technology Stack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A84F-5569-5F26-6AC6-67ECEA16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04629" cy="364913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rgbClr val="D1D5DB"/>
                </a:solidFill>
                <a:effectLst/>
                <a:latin typeface="Söhne"/>
              </a:rPr>
              <a:t>Programming languages: 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rgbClr val="D1D5DB"/>
                </a:solidFill>
                <a:effectLst/>
                <a:latin typeface="Söhne"/>
              </a:rPr>
              <a:t>Framework: Wikipedia API</a:t>
            </a: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1238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415" y="1319086"/>
            <a:ext cx="5683169" cy="4219827"/>
          </a:xfrm>
        </p:spPr>
        <p:txBody>
          <a:bodyPr>
            <a:noAutofit/>
          </a:bodyPr>
          <a:lstStyle/>
          <a:p>
            <a:pPr algn="ctr"/>
            <a:r>
              <a:rPr lang="en-US" sz="149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142</TotalTime>
  <Words>273</Words>
  <Application>Microsoft Office PowerPoint</Application>
  <PresentationFormat>Widescreen</PresentationFormat>
  <Paragraphs>51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Celestial</vt:lpstr>
      <vt:lpstr>Mini project on  -desktop Virtual assistant </vt:lpstr>
      <vt:lpstr>Introduction</vt:lpstr>
      <vt:lpstr>Objectives</vt:lpstr>
      <vt:lpstr>Features</vt:lpstr>
      <vt:lpstr>PowerPoint Presentation</vt:lpstr>
      <vt:lpstr>Benefits</vt:lpstr>
      <vt:lpstr>Target Audience</vt:lpstr>
      <vt:lpstr>Technology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assistant </dc:title>
  <dc:creator>Raman Daksh</dc:creator>
  <cp:lastModifiedBy>Raman Daksh</cp:lastModifiedBy>
  <cp:revision>17</cp:revision>
  <dcterms:created xsi:type="dcterms:W3CDTF">2023-03-14T13:02:44Z</dcterms:created>
  <dcterms:modified xsi:type="dcterms:W3CDTF">2023-05-10T04:35:15Z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