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66" r:id="rId4"/>
    <p:sldId id="283" r:id="rId5"/>
    <p:sldId id="281" r:id="rId6"/>
    <p:sldId id="279" r:id="rId7"/>
    <p:sldId id="280" r:id="rId8"/>
    <p:sldId id="285" r:id="rId9"/>
    <p:sldId id="286" r:id="rId10"/>
    <p:sldId id="287" r:id="rId11"/>
    <p:sldId id="288" r:id="rId12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70" autoAdjust="0"/>
  </p:normalViewPr>
  <p:slideViewPr>
    <p:cSldViewPr>
      <p:cViewPr varScale="1">
        <p:scale>
          <a:sx n="73" d="100"/>
          <a:sy n="73" d="100"/>
        </p:scale>
        <p:origin x="-127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E2F30899-5E44-41D7-AB2F-3B61DA4BAA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xmlns="" id="{CFC2CAC3-3113-4189-A86B-F67D6CC9E4C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xmlns="" id="{67003641-F871-4C63-B211-7755173F7CB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xmlns="" id="{7496DD3E-3E4F-47AA-9846-8C213FB5421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 b="0">
                <a:latin typeface="Times New Roman" panose="02020603050405020304" pitchFamily="18" charset="0"/>
              </a:defRPr>
            </a:lvl1pPr>
          </a:lstStyle>
          <a:p>
            <a:fld id="{24551635-AED8-498D-84A5-AA788090877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5C650E9F-BA3B-41EF-AE6C-05949B6B3B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xmlns="" id="{C7FFF8EE-0E9D-41C4-BCE3-B7300EE2199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xmlns="" id="{3480F991-1EDD-41B4-B0EF-20E4333AE75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xmlns="" id="{1CEABD69-8CFD-4C6D-B79D-C2AB009D57D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xmlns="" id="{FA19ABDE-64F0-43FB-9A81-323830B0F94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xmlns="" id="{1F3364FD-9C8A-41EA-BC29-B0618B7116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 b="0">
                <a:latin typeface="Times New Roman" panose="02020603050405020304" pitchFamily="18" charset="0"/>
              </a:defRPr>
            </a:lvl1pPr>
          </a:lstStyle>
          <a:p>
            <a:fld id="{1103E160-A289-48D1-BFEB-42FC7CD321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Rectangle 16">
            <a:extLst>
              <a:ext uri="{FF2B5EF4-FFF2-40B4-BE49-F238E27FC236}">
                <a16:creationId xmlns:a16="http://schemas.microsoft.com/office/drawing/2014/main" xmlns="" id="{033FFD37-312C-4804-BEBA-858ADC13F788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168984"/>
            <a:ext cx="5562600" cy="1774825"/>
          </a:xfrm>
        </p:spPr>
        <p:txBody>
          <a:bodyPr/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dirty="0"/>
          </a:p>
        </p:txBody>
      </p:sp>
      <p:sp>
        <p:nvSpPr>
          <p:cNvPr id="3089" name="Rectangle 17">
            <a:extLst>
              <a:ext uri="{FF2B5EF4-FFF2-40B4-BE49-F238E27FC236}">
                <a16:creationId xmlns:a16="http://schemas.microsoft.com/office/drawing/2014/main" xmlns="" id="{9FDF63C2-6EDA-4ECF-9525-659CB8420084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8600" y="2997784"/>
            <a:ext cx="5562600" cy="990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dirty="0"/>
          </a:p>
        </p:txBody>
      </p:sp>
      <p:sp>
        <p:nvSpPr>
          <p:cNvPr id="3093" name="Rectangle 21">
            <a:extLst>
              <a:ext uri="{FF2B5EF4-FFF2-40B4-BE49-F238E27FC236}">
                <a16:creationId xmlns:a16="http://schemas.microsoft.com/office/drawing/2014/main" xmlns="" id="{E9FEA671-C96A-483F-8E15-62C77F3AA8D3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94" name="Rectangle 22">
            <a:extLst>
              <a:ext uri="{FF2B5EF4-FFF2-40B4-BE49-F238E27FC236}">
                <a16:creationId xmlns:a16="http://schemas.microsoft.com/office/drawing/2014/main" xmlns="" id="{6BBCA2E1-026C-40A4-98E3-CBD6AF10C69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95" name="Rectangle 23">
            <a:extLst>
              <a:ext uri="{FF2B5EF4-FFF2-40B4-BE49-F238E27FC236}">
                <a16:creationId xmlns:a16="http://schemas.microsoft.com/office/drawing/2014/main" xmlns="" id="{8E317669-F657-4DF7-B5B4-8485226B3BF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6185E84-3BBA-4A62-B801-0C8EBDF6073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2172E0E-705E-405D-88F3-95C1E07116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657600"/>
            <a:ext cx="9144000" cy="256381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BF991E-00BB-4633-8D0E-CC3517DA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177D24-EF00-4A48-9E31-28D8DA4B7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09C6747-3950-49F2-ACDD-71EF9D808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E371A94-2736-4E56-A24A-239586C07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27512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1B660C3-37FB-4DD9-9C98-C6D4F2E05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27512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92CEC98-6B2A-4522-8859-F9535B2595A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215F4E8-918B-4BB6-950F-90EC7922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8423D88-1FF0-4ADA-9ABF-D3B49BC0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3DE28-3B01-4F5A-9C8F-1245D5106D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8286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2BF359-5503-4849-917D-6B9A4C7C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FABA0EB-BEE7-431C-B339-67E92634E81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F73505-AC28-47B3-B9E1-B5DB81259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BA493EE-8AD3-418D-95CB-CAB70188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FC750-47BE-4513-BBEE-9D190D8A45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99163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D4ADB00-DB60-40A8-B86D-3A1E3729EEC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F1C2675-5BB7-42F9-B7F9-7D5EF1FE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8602C2D-3198-411C-ACB9-2C558489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52D52-414C-401E-9234-695397C5B0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23110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AA64C6-9938-4EC5-922E-A977DE51E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EECEDF-E7D7-4206-9CA7-8748B56AD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6418AB-2122-4A83-8309-D2FAB3409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F159555-4992-4BE3-8341-A2F820EEBE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03EE47-5CFA-49F5-B84A-9A1081C6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24F6DE-C873-456B-A2FD-748ED7F0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7B083-4684-40DF-A2AE-AF235D0F7A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268367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78CF71-D7BE-4F72-9C8D-AEF67A22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AFA44A6-7261-4012-9A49-EB830F070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55CDCC6-C08E-46D5-95B6-D48B395CD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A17DFEA-7371-4FD1-BBCB-A59303B462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3A6016-6765-43AE-9552-37185088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FA92B79-940D-46C6-B299-7E575F99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19985-A91F-4369-8DA4-CBDBDE867F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93039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962762-5BEF-4E12-9C0E-D94D354D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70139F9-2CF1-487D-8E78-224FCD92B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9AE54B-3EDB-46AA-B0AC-89B667EDB79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6EF786-5118-4FBF-B328-48DFB5AE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D9DB14-DBEC-4E21-BBD8-929AF7D8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380198-4080-4193-8EDA-79EFE56F2B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44453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530E836-222B-4EA9-A9DB-41DAB3D20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53250" y="274638"/>
            <a:ext cx="1962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6FEA28B-A2BC-4758-99CF-8B6D94702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274638"/>
            <a:ext cx="57340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E2A33D-A3ED-4FAF-B2A3-A136BE857C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022549-D4D3-4C84-8887-9CEB5636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DD4052-E8E8-4418-B216-33F2E12B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DAB5F-F399-4480-8665-1DEECCD74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1504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Rectangle 16">
            <a:extLst>
              <a:ext uri="{FF2B5EF4-FFF2-40B4-BE49-F238E27FC236}">
                <a16:creationId xmlns:a16="http://schemas.microsoft.com/office/drawing/2014/main" xmlns="" id="{033FFD37-312C-4804-BEBA-858ADC13F788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168984"/>
            <a:ext cx="5562600" cy="1774825"/>
          </a:xfrm>
        </p:spPr>
        <p:txBody>
          <a:bodyPr/>
          <a:lstStyle>
            <a:lvl1pPr>
              <a:lnSpc>
                <a:spcPct val="100000"/>
              </a:lnSpc>
              <a:defRPr sz="4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dirty="0"/>
          </a:p>
        </p:txBody>
      </p:sp>
      <p:sp>
        <p:nvSpPr>
          <p:cNvPr id="3089" name="Rectangle 17">
            <a:extLst>
              <a:ext uri="{FF2B5EF4-FFF2-40B4-BE49-F238E27FC236}">
                <a16:creationId xmlns:a16="http://schemas.microsoft.com/office/drawing/2014/main" xmlns="" id="{9FDF63C2-6EDA-4ECF-9525-659CB8420084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8600" y="2997784"/>
            <a:ext cx="5562600" cy="990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dirty="0"/>
          </a:p>
        </p:txBody>
      </p:sp>
      <p:sp>
        <p:nvSpPr>
          <p:cNvPr id="3093" name="Rectangle 21">
            <a:extLst>
              <a:ext uri="{FF2B5EF4-FFF2-40B4-BE49-F238E27FC236}">
                <a16:creationId xmlns:a16="http://schemas.microsoft.com/office/drawing/2014/main" xmlns="" id="{E9FEA671-C96A-483F-8E15-62C77F3AA8D3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94" name="Rectangle 22">
            <a:extLst>
              <a:ext uri="{FF2B5EF4-FFF2-40B4-BE49-F238E27FC236}">
                <a16:creationId xmlns:a16="http://schemas.microsoft.com/office/drawing/2014/main" xmlns="" id="{6BBCA2E1-026C-40A4-98E3-CBD6AF10C69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95" name="Rectangle 23">
            <a:extLst>
              <a:ext uri="{FF2B5EF4-FFF2-40B4-BE49-F238E27FC236}">
                <a16:creationId xmlns:a16="http://schemas.microsoft.com/office/drawing/2014/main" xmlns="" id="{8E317669-F657-4DF7-B5B4-8485226B3BF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6185E84-3BBA-4A62-B801-0C8EBDF6073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2172E0E-705E-405D-88F3-95C1E07116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657600"/>
            <a:ext cx="9144000" cy="256381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649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Rectangle 16">
            <a:extLst>
              <a:ext uri="{FF2B5EF4-FFF2-40B4-BE49-F238E27FC236}">
                <a16:creationId xmlns:a16="http://schemas.microsoft.com/office/drawing/2014/main" xmlns="" id="{033FFD37-312C-4804-BEBA-858ADC13F788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168984"/>
            <a:ext cx="5562600" cy="1774825"/>
          </a:xfrm>
        </p:spPr>
        <p:txBody>
          <a:bodyPr/>
          <a:lstStyle>
            <a:lvl1pPr>
              <a:lnSpc>
                <a:spcPct val="100000"/>
              </a:lnSpc>
              <a:defRPr sz="4800"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dirty="0"/>
          </a:p>
        </p:txBody>
      </p:sp>
      <p:sp>
        <p:nvSpPr>
          <p:cNvPr id="3089" name="Rectangle 17">
            <a:extLst>
              <a:ext uri="{FF2B5EF4-FFF2-40B4-BE49-F238E27FC236}">
                <a16:creationId xmlns:a16="http://schemas.microsoft.com/office/drawing/2014/main" xmlns="" id="{9FDF63C2-6EDA-4ECF-9525-659CB8420084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8600" y="2997784"/>
            <a:ext cx="5562600" cy="990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dirty="0"/>
          </a:p>
        </p:txBody>
      </p:sp>
      <p:sp>
        <p:nvSpPr>
          <p:cNvPr id="3093" name="Rectangle 21">
            <a:extLst>
              <a:ext uri="{FF2B5EF4-FFF2-40B4-BE49-F238E27FC236}">
                <a16:creationId xmlns:a16="http://schemas.microsoft.com/office/drawing/2014/main" xmlns="" id="{E9FEA671-C96A-483F-8E15-62C77F3AA8D3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94" name="Rectangle 22">
            <a:extLst>
              <a:ext uri="{FF2B5EF4-FFF2-40B4-BE49-F238E27FC236}">
                <a16:creationId xmlns:a16="http://schemas.microsoft.com/office/drawing/2014/main" xmlns="" id="{6BBCA2E1-026C-40A4-98E3-CBD6AF10C69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95" name="Rectangle 23">
            <a:extLst>
              <a:ext uri="{FF2B5EF4-FFF2-40B4-BE49-F238E27FC236}">
                <a16:creationId xmlns:a16="http://schemas.microsoft.com/office/drawing/2014/main" xmlns="" id="{8E317669-F657-4DF7-B5B4-8485226B3BF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6185E84-3BBA-4A62-B801-0C8EBDF6073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2172E0E-705E-405D-88F3-95C1E07116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657600"/>
            <a:ext cx="9144000" cy="256381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879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CF0DE8-8876-4872-95E2-EE8E996BD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448"/>
            <a:ext cx="4343400" cy="1752600"/>
          </a:xfrm>
          <a:solidFill>
            <a:schemeClr val="accent4">
              <a:lumMod val="10000"/>
            </a:schemeClr>
          </a:solidFill>
        </p:spPr>
        <p:txBody>
          <a:bodyPr lIns="274320" tIns="0" bIns="36576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9F8D365C-6C83-441F-85FC-0AFA8C61FC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2543432"/>
            <a:ext cx="2895600" cy="762000"/>
          </a:xfrm>
          <a:noFill/>
          <a:ln w="28575">
            <a:solidFill>
              <a:schemeClr val="accent4">
                <a:lumMod val="10000"/>
              </a:schemeClr>
            </a:solidFill>
          </a:ln>
        </p:spPr>
        <p:txBody>
          <a:bodyPr/>
          <a:lstStyle>
            <a:lvl1pPr marL="0" indent="0" algn="l">
              <a:lnSpc>
                <a:spcPct val="150000"/>
              </a:lnSpc>
              <a:buNone/>
              <a:defRPr>
                <a:solidFill>
                  <a:schemeClr val="accent4">
                    <a:lumMod val="1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5D1FF333-7211-46D3-BBA6-9E236AC0E8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400" y="3962400"/>
            <a:ext cx="3810000" cy="228600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Wingdings" panose="05000000000000000000" pitchFamily="2" charset="2"/>
              <a:buNone/>
              <a:defRPr sz="1600">
                <a:solidFill>
                  <a:schemeClr val="accent4">
                    <a:lumMod val="10000"/>
                  </a:schemeClr>
                </a:solidFill>
                <a:latin typeface="Tw Cen MT" panose="020B0602020104020603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quo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oratio</a:t>
            </a:r>
            <a:r>
              <a:rPr lang="en-US" dirty="0"/>
              <a:t> </a:t>
            </a:r>
            <a:r>
              <a:rPr lang="en-US" dirty="0" err="1"/>
              <a:t>appareat</a:t>
            </a:r>
            <a:r>
              <a:rPr lang="en-US" dirty="0"/>
              <a:t> et. </a:t>
            </a:r>
          </a:p>
          <a:p>
            <a:pPr lvl="0"/>
            <a:r>
              <a:rPr lang="en-US" dirty="0"/>
              <a:t>Cu </a:t>
            </a:r>
            <a:r>
              <a:rPr lang="en-US" dirty="0" err="1"/>
              <a:t>usu</a:t>
            </a:r>
            <a:r>
              <a:rPr lang="en-US" dirty="0"/>
              <a:t> </a:t>
            </a:r>
            <a:r>
              <a:rPr lang="en-US" dirty="0" err="1"/>
              <a:t>vidit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principes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At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errem</a:t>
            </a:r>
            <a:r>
              <a:rPr lang="en-US" dirty="0"/>
              <a:t> </a:t>
            </a:r>
            <a:r>
              <a:rPr lang="en-US" dirty="0" err="1"/>
              <a:t>solet</a:t>
            </a:r>
            <a:r>
              <a:rPr lang="en-US" dirty="0"/>
              <a:t> </a:t>
            </a:r>
            <a:r>
              <a:rPr lang="en-US" dirty="0" err="1"/>
              <a:t>graece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Ne duo populo </a:t>
            </a:r>
            <a:r>
              <a:rPr lang="en-US" dirty="0" err="1"/>
              <a:t>aperiri</a:t>
            </a:r>
            <a:r>
              <a:rPr lang="en-US" dirty="0"/>
              <a:t>, vis cu </a:t>
            </a:r>
            <a:r>
              <a:rPr lang="en-US" dirty="0" err="1"/>
              <a:t>audire</a:t>
            </a:r>
            <a:r>
              <a:rPr lang="en-US" dirty="0"/>
              <a:t> </a:t>
            </a:r>
            <a:r>
              <a:rPr lang="en-US" dirty="0" err="1"/>
              <a:t>dissentiunt</a:t>
            </a:r>
            <a:r>
              <a:rPr lang="en-US" dirty="0"/>
              <a:t>, </a:t>
            </a:r>
            <a:r>
              <a:rPr lang="en-US" dirty="0" err="1"/>
              <a:t>te</a:t>
            </a:r>
            <a:r>
              <a:rPr lang="en-US" dirty="0"/>
              <a:t> maiorum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expetendis</a:t>
            </a:r>
            <a:r>
              <a:rPr lang="en-US" dirty="0"/>
              <a:t> quo. 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ADAE510C-EAE0-4CA0-88FD-B088C6F8BF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3400" y="3457832"/>
            <a:ext cx="3810000" cy="457200"/>
          </a:xfrm>
          <a:noFill/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25000"/>
                  </a:schemeClr>
                </a:solidFill>
                <a:latin typeface="Tw Cen MT" panose="020B0602020104020603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Second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xmlns="" id="{10D619E0-4264-4A1A-AA2D-471771F905A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00602" y="2543432"/>
            <a:ext cx="2895600" cy="762000"/>
          </a:xfrm>
          <a:noFill/>
          <a:ln w="28575">
            <a:solidFill>
              <a:schemeClr val="accent4">
                <a:lumMod val="10000"/>
              </a:schemeClr>
            </a:solidFill>
          </a:ln>
        </p:spPr>
        <p:txBody>
          <a:bodyPr/>
          <a:lstStyle>
            <a:lvl1pPr marL="0" indent="0" algn="l">
              <a:lnSpc>
                <a:spcPct val="150000"/>
              </a:lnSpc>
              <a:buNone/>
              <a:defRPr>
                <a:solidFill>
                  <a:schemeClr val="accent4">
                    <a:lumMod val="1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xmlns="" id="{E5171615-9577-4512-B4FD-C01149C4F8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00602" y="3962400"/>
            <a:ext cx="3810000" cy="228600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Wingdings" panose="05000000000000000000" pitchFamily="2" charset="2"/>
              <a:buNone/>
              <a:defRPr sz="1600">
                <a:solidFill>
                  <a:schemeClr val="accent4">
                    <a:lumMod val="10000"/>
                  </a:schemeClr>
                </a:solidFill>
                <a:latin typeface="Tw Cen MT" panose="020B0602020104020603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quo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oratio</a:t>
            </a:r>
            <a:r>
              <a:rPr lang="en-US" dirty="0"/>
              <a:t> </a:t>
            </a:r>
            <a:r>
              <a:rPr lang="en-US" dirty="0" err="1"/>
              <a:t>appareat</a:t>
            </a:r>
            <a:r>
              <a:rPr lang="en-US" dirty="0"/>
              <a:t> et. </a:t>
            </a:r>
          </a:p>
          <a:p>
            <a:pPr lvl="0"/>
            <a:r>
              <a:rPr lang="en-US" dirty="0"/>
              <a:t>Cu </a:t>
            </a:r>
            <a:r>
              <a:rPr lang="en-US" dirty="0" err="1"/>
              <a:t>usu</a:t>
            </a:r>
            <a:r>
              <a:rPr lang="en-US" dirty="0"/>
              <a:t> </a:t>
            </a:r>
            <a:r>
              <a:rPr lang="en-US" dirty="0" err="1"/>
              <a:t>vidit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principes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At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errem</a:t>
            </a:r>
            <a:r>
              <a:rPr lang="en-US" dirty="0"/>
              <a:t> </a:t>
            </a:r>
            <a:r>
              <a:rPr lang="en-US" dirty="0" err="1"/>
              <a:t>solet</a:t>
            </a:r>
            <a:r>
              <a:rPr lang="en-US" dirty="0"/>
              <a:t> </a:t>
            </a:r>
            <a:r>
              <a:rPr lang="en-US" dirty="0" err="1"/>
              <a:t>graece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Ne duo populo </a:t>
            </a:r>
            <a:r>
              <a:rPr lang="en-US" dirty="0" err="1"/>
              <a:t>aperiri</a:t>
            </a:r>
            <a:r>
              <a:rPr lang="en-US" dirty="0"/>
              <a:t>, vis cu </a:t>
            </a:r>
            <a:r>
              <a:rPr lang="en-US" dirty="0" err="1"/>
              <a:t>audire</a:t>
            </a:r>
            <a:r>
              <a:rPr lang="en-US" dirty="0"/>
              <a:t> </a:t>
            </a:r>
            <a:r>
              <a:rPr lang="en-US" dirty="0" err="1"/>
              <a:t>dissentiunt</a:t>
            </a:r>
            <a:r>
              <a:rPr lang="en-US" dirty="0"/>
              <a:t>, </a:t>
            </a:r>
            <a:r>
              <a:rPr lang="en-US" dirty="0" err="1"/>
              <a:t>te</a:t>
            </a:r>
            <a:r>
              <a:rPr lang="en-US" dirty="0"/>
              <a:t> maiorum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expetendis</a:t>
            </a:r>
            <a:r>
              <a:rPr lang="en-US" dirty="0"/>
              <a:t> quo. </a:t>
            </a:r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xmlns="" id="{AFD661AF-BBCB-4BB4-B479-6C7660F74F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00602" y="3457832"/>
            <a:ext cx="3810000" cy="457200"/>
          </a:xfrm>
          <a:noFill/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25000"/>
                  </a:schemeClr>
                </a:solidFill>
                <a:latin typeface="Tw Cen MT" panose="020B0602020104020603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7907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CF0DE8-8876-4872-95E2-EE8E996BD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448"/>
            <a:ext cx="5791200" cy="1752600"/>
          </a:xfrm>
          <a:solidFill>
            <a:schemeClr val="bg1"/>
          </a:solidFill>
        </p:spPr>
        <p:txBody>
          <a:bodyPr lIns="274320" tIns="0" bIns="36576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5D1FF333-7211-46D3-BBA6-9E236AC0E8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398" y="4372232"/>
            <a:ext cx="3810000" cy="978729"/>
          </a:xfrm>
          <a:ln>
            <a:noFill/>
          </a:ln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buFont typeface="Wingdings" panose="05000000000000000000" pitchFamily="2" charset="2"/>
              <a:buNone/>
              <a:defRPr sz="1600">
                <a:solidFill>
                  <a:schemeClr val="accent4">
                    <a:lumMod val="10000"/>
                  </a:schemeClr>
                </a:solidFill>
                <a:latin typeface="Tw Cen MT" panose="020B0602020104020603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quo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oratio</a:t>
            </a:r>
            <a:r>
              <a:rPr lang="en-US" dirty="0"/>
              <a:t> </a:t>
            </a:r>
            <a:r>
              <a:rPr lang="en-US" dirty="0" err="1"/>
              <a:t>appareat</a:t>
            </a:r>
            <a:r>
              <a:rPr lang="en-US" dirty="0"/>
              <a:t> et. </a:t>
            </a:r>
          </a:p>
          <a:p>
            <a:pPr lvl="0"/>
            <a:r>
              <a:rPr lang="en-US" dirty="0"/>
              <a:t>Cu </a:t>
            </a:r>
            <a:r>
              <a:rPr lang="en-US" dirty="0" err="1"/>
              <a:t>usu</a:t>
            </a:r>
            <a:r>
              <a:rPr lang="en-US" dirty="0"/>
              <a:t> </a:t>
            </a:r>
            <a:r>
              <a:rPr lang="en-US" dirty="0" err="1"/>
              <a:t>vidit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principes</a:t>
            </a:r>
            <a:r>
              <a:rPr lang="en-US" dirty="0"/>
              <a:t>. 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ADAE510C-EAE0-4CA0-88FD-B088C6F8BF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3398" y="3867664"/>
            <a:ext cx="3810000" cy="457200"/>
          </a:xfrm>
          <a:noFill/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25000"/>
                  </a:schemeClr>
                </a:solidFill>
                <a:latin typeface="Tw Cen MT" panose="020B0602020104020603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Second level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xmlns="" id="{E5171615-9577-4512-B4FD-C01149C4F8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4372232"/>
            <a:ext cx="3810000" cy="106680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Wingdings" panose="05000000000000000000" pitchFamily="2" charset="2"/>
              <a:buNone/>
              <a:defRPr sz="1600">
                <a:solidFill>
                  <a:schemeClr val="accent4">
                    <a:lumMod val="10000"/>
                  </a:schemeClr>
                </a:solidFill>
                <a:latin typeface="Tw Cen MT" panose="020B0602020104020603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quo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oratio</a:t>
            </a:r>
            <a:r>
              <a:rPr lang="en-US" dirty="0"/>
              <a:t> </a:t>
            </a:r>
            <a:r>
              <a:rPr lang="en-US" dirty="0" err="1"/>
              <a:t>appareat</a:t>
            </a:r>
            <a:r>
              <a:rPr lang="en-US" dirty="0"/>
              <a:t> et. </a:t>
            </a:r>
          </a:p>
          <a:p>
            <a:pPr lvl="0"/>
            <a:r>
              <a:rPr lang="en-US" dirty="0"/>
              <a:t>Cu </a:t>
            </a:r>
            <a:r>
              <a:rPr lang="en-US" dirty="0" err="1"/>
              <a:t>usu</a:t>
            </a:r>
            <a:r>
              <a:rPr lang="en-US" dirty="0"/>
              <a:t> </a:t>
            </a:r>
            <a:r>
              <a:rPr lang="en-US" dirty="0" err="1"/>
              <a:t>vidit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principes</a:t>
            </a:r>
            <a:r>
              <a:rPr lang="en-US" dirty="0"/>
              <a:t>. </a:t>
            </a:r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xmlns="" id="{AFD661AF-BBCB-4BB4-B479-6C7660F74F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3867664"/>
            <a:ext cx="3810000" cy="457200"/>
          </a:xfrm>
          <a:noFill/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25000"/>
                  </a:schemeClr>
                </a:solidFill>
                <a:latin typeface="Tw Cen MT" panose="020B0602020104020603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Second level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xmlns="" id="{D3615C5E-D3D6-4265-B9BF-1D1D5C98DF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8" y="3048000"/>
            <a:ext cx="2895600" cy="762000"/>
          </a:xfrm>
          <a:noFill/>
          <a:ln w="28575">
            <a:solidFill>
              <a:schemeClr val="bg1"/>
            </a:solidFill>
          </a:ln>
        </p:spPr>
        <p:txBody>
          <a:bodyPr/>
          <a:lstStyle>
            <a:lvl1pPr marL="0" indent="0" algn="l">
              <a:lnSpc>
                <a:spcPct val="150000"/>
              </a:lnSpc>
              <a:buNone/>
              <a:defRPr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xmlns="" id="{A09E8D96-D2A3-4CB2-98DC-DAB2EFF31D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00600" y="3048000"/>
            <a:ext cx="2895600" cy="762000"/>
          </a:xfrm>
          <a:noFill/>
          <a:ln w="28575">
            <a:solidFill>
              <a:schemeClr val="bg1"/>
            </a:solidFill>
          </a:ln>
        </p:spPr>
        <p:txBody>
          <a:bodyPr/>
          <a:lstStyle>
            <a:lvl1pPr marL="0" indent="0" algn="l">
              <a:lnSpc>
                <a:spcPct val="150000"/>
              </a:lnSpc>
              <a:buNone/>
              <a:defRPr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xmlns="" val="210648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CF0DE8-8876-4872-95E2-EE8E996BD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448"/>
            <a:ext cx="5791200" cy="1752600"/>
          </a:xfrm>
          <a:solidFill>
            <a:schemeClr val="bg1"/>
          </a:solidFill>
        </p:spPr>
        <p:txBody>
          <a:bodyPr lIns="274320" tIns="0" bIns="36576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5D1FF333-7211-46D3-BBA6-9E236AC0E8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400" y="2866768"/>
            <a:ext cx="3810000" cy="978729"/>
          </a:xfrm>
          <a:ln>
            <a:noFill/>
          </a:ln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buFont typeface="Wingdings" panose="05000000000000000000" pitchFamily="2" charset="2"/>
              <a:buNone/>
              <a:defRPr sz="1600">
                <a:solidFill>
                  <a:schemeClr val="accent4">
                    <a:lumMod val="10000"/>
                  </a:schemeClr>
                </a:solidFill>
                <a:latin typeface="Tw Cen MT" panose="020B0602020104020603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quo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oratio</a:t>
            </a:r>
            <a:r>
              <a:rPr lang="en-US" dirty="0"/>
              <a:t> </a:t>
            </a:r>
            <a:r>
              <a:rPr lang="en-US" dirty="0" err="1"/>
              <a:t>appareat</a:t>
            </a:r>
            <a:r>
              <a:rPr lang="en-US" dirty="0"/>
              <a:t> et. </a:t>
            </a:r>
          </a:p>
          <a:p>
            <a:pPr lvl="0"/>
            <a:r>
              <a:rPr lang="en-US" dirty="0"/>
              <a:t>Cu </a:t>
            </a:r>
            <a:r>
              <a:rPr lang="en-US" dirty="0" err="1"/>
              <a:t>usu</a:t>
            </a:r>
            <a:r>
              <a:rPr lang="en-US" dirty="0"/>
              <a:t> </a:t>
            </a:r>
            <a:r>
              <a:rPr lang="en-US" dirty="0" err="1"/>
              <a:t>vidit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principes</a:t>
            </a:r>
            <a:r>
              <a:rPr lang="en-US" dirty="0"/>
              <a:t>. 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ADAE510C-EAE0-4CA0-88FD-B088C6F8BF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3400" y="2362200"/>
            <a:ext cx="3810000" cy="457200"/>
          </a:xfrm>
          <a:noFill/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25000"/>
                  </a:schemeClr>
                </a:solidFill>
                <a:latin typeface="Tw Cen MT" panose="020B0602020104020603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Second level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xmlns="" id="{E5171615-9577-4512-B4FD-C01149C4F8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00602" y="2866768"/>
            <a:ext cx="3810000" cy="106680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Wingdings" panose="05000000000000000000" pitchFamily="2" charset="2"/>
              <a:buNone/>
              <a:defRPr sz="1600">
                <a:solidFill>
                  <a:schemeClr val="accent4">
                    <a:lumMod val="10000"/>
                  </a:schemeClr>
                </a:solidFill>
                <a:latin typeface="Tw Cen MT" panose="020B0602020104020603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quo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oratio</a:t>
            </a:r>
            <a:r>
              <a:rPr lang="en-US" dirty="0"/>
              <a:t> </a:t>
            </a:r>
            <a:r>
              <a:rPr lang="en-US" dirty="0" err="1"/>
              <a:t>appareat</a:t>
            </a:r>
            <a:r>
              <a:rPr lang="en-US" dirty="0"/>
              <a:t> et. </a:t>
            </a:r>
          </a:p>
          <a:p>
            <a:pPr lvl="0"/>
            <a:r>
              <a:rPr lang="en-US" dirty="0"/>
              <a:t>Cu </a:t>
            </a:r>
            <a:r>
              <a:rPr lang="en-US" dirty="0" err="1"/>
              <a:t>usu</a:t>
            </a:r>
            <a:r>
              <a:rPr lang="en-US" dirty="0"/>
              <a:t> </a:t>
            </a:r>
            <a:r>
              <a:rPr lang="en-US" dirty="0" err="1"/>
              <a:t>vidit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principes</a:t>
            </a:r>
            <a:r>
              <a:rPr lang="en-US" dirty="0"/>
              <a:t>. </a:t>
            </a:r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xmlns="" id="{AFD661AF-BBCB-4BB4-B479-6C7660F74F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00602" y="2362200"/>
            <a:ext cx="3810000" cy="457200"/>
          </a:xfrm>
          <a:noFill/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25000"/>
                  </a:schemeClr>
                </a:solidFill>
                <a:latin typeface="Tw Cen MT" panose="020B0602020104020603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Second level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xmlns="" id="{02EFC67A-FC34-47CD-AF1E-DD431A3EC6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3400" y="5000368"/>
            <a:ext cx="3810000" cy="106680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Wingdings" panose="05000000000000000000" pitchFamily="2" charset="2"/>
              <a:buNone/>
              <a:defRPr sz="1600">
                <a:solidFill>
                  <a:schemeClr val="accent4">
                    <a:lumMod val="10000"/>
                  </a:schemeClr>
                </a:solidFill>
                <a:latin typeface="Tw Cen MT" panose="020B0602020104020603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quo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oratio</a:t>
            </a:r>
            <a:r>
              <a:rPr lang="en-US" dirty="0"/>
              <a:t> </a:t>
            </a:r>
            <a:r>
              <a:rPr lang="en-US" dirty="0" err="1"/>
              <a:t>appareat</a:t>
            </a:r>
            <a:r>
              <a:rPr lang="en-US" dirty="0"/>
              <a:t> et. </a:t>
            </a:r>
          </a:p>
          <a:p>
            <a:pPr lvl="0"/>
            <a:r>
              <a:rPr lang="en-US" dirty="0"/>
              <a:t>Cu </a:t>
            </a:r>
            <a:r>
              <a:rPr lang="en-US" dirty="0" err="1"/>
              <a:t>usu</a:t>
            </a:r>
            <a:r>
              <a:rPr lang="en-US" dirty="0"/>
              <a:t> </a:t>
            </a:r>
            <a:r>
              <a:rPr lang="en-US" dirty="0" err="1"/>
              <a:t>vidit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principes</a:t>
            </a:r>
            <a:r>
              <a:rPr lang="en-US" dirty="0"/>
              <a:t>. 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xmlns="" id="{302AC7DD-6CE8-4847-B776-B0E8C7B22F9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3400" y="4495800"/>
            <a:ext cx="3810000" cy="457200"/>
          </a:xfrm>
          <a:noFill/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25000"/>
                  </a:schemeClr>
                </a:solidFill>
                <a:latin typeface="Tw Cen MT" panose="020B0602020104020603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Second level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xmlns="" id="{561CCDEF-0BA1-475A-8EFD-B27F7AE867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00602" y="5000368"/>
            <a:ext cx="3810000" cy="106680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Wingdings" panose="05000000000000000000" pitchFamily="2" charset="2"/>
              <a:buNone/>
              <a:defRPr sz="1600">
                <a:solidFill>
                  <a:schemeClr val="accent4">
                    <a:lumMod val="10000"/>
                  </a:schemeClr>
                </a:solidFill>
                <a:latin typeface="Tw Cen MT" panose="020B0602020104020603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quo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oratio</a:t>
            </a:r>
            <a:r>
              <a:rPr lang="en-US" dirty="0"/>
              <a:t> </a:t>
            </a:r>
            <a:r>
              <a:rPr lang="en-US" dirty="0" err="1"/>
              <a:t>appareat</a:t>
            </a:r>
            <a:r>
              <a:rPr lang="en-US" dirty="0"/>
              <a:t> et. </a:t>
            </a:r>
          </a:p>
          <a:p>
            <a:pPr lvl="0"/>
            <a:r>
              <a:rPr lang="en-US" dirty="0"/>
              <a:t>Cu </a:t>
            </a:r>
            <a:r>
              <a:rPr lang="en-US" dirty="0" err="1"/>
              <a:t>usu</a:t>
            </a:r>
            <a:r>
              <a:rPr lang="en-US" dirty="0"/>
              <a:t> </a:t>
            </a:r>
            <a:r>
              <a:rPr lang="en-US" dirty="0" err="1"/>
              <a:t>vidit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principes</a:t>
            </a:r>
            <a:r>
              <a:rPr lang="en-US" dirty="0"/>
              <a:t>. </a:t>
            </a:r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xmlns="" id="{3F5EE435-82A4-4D6A-9AB1-75249ED493B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00602" y="4495800"/>
            <a:ext cx="3810000" cy="457200"/>
          </a:xfrm>
          <a:noFill/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25000"/>
                  </a:schemeClr>
                </a:solidFill>
                <a:latin typeface="Tw Cen MT" panose="020B0602020104020603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95536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CF0DE8-8876-4872-95E2-EE8E996BD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448"/>
            <a:ext cx="5791200" cy="1752600"/>
          </a:xfrm>
          <a:solidFill>
            <a:schemeClr val="accent2"/>
          </a:solidFill>
        </p:spPr>
        <p:txBody>
          <a:bodyPr lIns="274320" tIns="0" bIns="36576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5D1FF333-7211-46D3-BBA6-9E236AC0E8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400" y="2866768"/>
            <a:ext cx="3810000" cy="978729"/>
          </a:xfrm>
          <a:ln>
            <a:noFill/>
          </a:ln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buFont typeface="Wingdings" panose="05000000000000000000" pitchFamily="2" charset="2"/>
              <a:buNone/>
              <a:defRPr sz="1600">
                <a:solidFill>
                  <a:schemeClr val="accent4">
                    <a:lumMod val="10000"/>
                  </a:schemeClr>
                </a:solidFill>
                <a:latin typeface="Tw Cen MT" panose="020B0602020104020603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quo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oratio</a:t>
            </a:r>
            <a:r>
              <a:rPr lang="en-US" dirty="0"/>
              <a:t> </a:t>
            </a:r>
            <a:r>
              <a:rPr lang="en-US" dirty="0" err="1"/>
              <a:t>appareat</a:t>
            </a:r>
            <a:r>
              <a:rPr lang="en-US" dirty="0"/>
              <a:t> et. </a:t>
            </a:r>
          </a:p>
          <a:p>
            <a:pPr lvl="0"/>
            <a:r>
              <a:rPr lang="en-US" dirty="0"/>
              <a:t>Cu </a:t>
            </a:r>
            <a:r>
              <a:rPr lang="en-US" dirty="0" err="1"/>
              <a:t>usu</a:t>
            </a:r>
            <a:r>
              <a:rPr lang="en-US" dirty="0"/>
              <a:t> </a:t>
            </a:r>
            <a:r>
              <a:rPr lang="en-US" dirty="0" err="1"/>
              <a:t>vidit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principes</a:t>
            </a:r>
            <a:r>
              <a:rPr lang="en-US" dirty="0"/>
              <a:t>. 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ADAE510C-EAE0-4CA0-88FD-B088C6F8BF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3400" y="2362200"/>
            <a:ext cx="3810000" cy="457200"/>
          </a:xfrm>
          <a:noFill/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25000"/>
                  </a:schemeClr>
                </a:solidFill>
                <a:latin typeface="Tw Cen MT" panose="020B0602020104020603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Second level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xmlns="" id="{E5171615-9577-4512-B4FD-C01149C4F8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00602" y="2866768"/>
            <a:ext cx="3810000" cy="106680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Wingdings" panose="05000000000000000000" pitchFamily="2" charset="2"/>
              <a:buNone/>
              <a:defRPr sz="1600">
                <a:solidFill>
                  <a:schemeClr val="accent4">
                    <a:lumMod val="10000"/>
                  </a:schemeClr>
                </a:solidFill>
                <a:latin typeface="Tw Cen MT" panose="020B0602020104020603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quo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oratio</a:t>
            </a:r>
            <a:r>
              <a:rPr lang="en-US" dirty="0"/>
              <a:t> </a:t>
            </a:r>
            <a:r>
              <a:rPr lang="en-US" dirty="0" err="1"/>
              <a:t>appareat</a:t>
            </a:r>
            <a:r>
              <a:rPr lang="en-US" dirty="0"/>
              <a:t> et. </a:t>
            </a:r>
          </a:p>
          <a:p>
            <a:pPr lvl="0"/>
            <a:r>
              <a:rPr lang="en-US" dirty="0"/>
              <a:t>Cu </a:t>
            </a:r>
            <a:r>
              <a:rPr lang="en-US" dirty="0" err="1"/>
              <a:t>usu</a:t>
            </a:r>
            <a:r>
              <a:rPr lang="en-US" dirty="0"/>
              <a:t> </a:t>
            </a:r>
            <a:r>
              <a:rPr lang="en-US" dirty="0" err="1"/>
              <a:t>vidit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principes</a:t>
            </a:r>
            <a:r>
              <a:rPr lang="en-US" dirty="0"/>
              <a:t>. </a:t>
            </a:r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xmlns="" id="{AFD661AF-BBCB-4BB4-B479-6C7660F74F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00602" y="2362200"/>
            <a:ext cx="3810000" cy="457200"/>
          </a:xfrm>
          <a:noFill/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25000"/>
                  </a:schemeClr>
                </a:solidFill>
                <a:latin typeface="Tw Cen MT" panose="020B0602020104020603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Second level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xmlns="" id="{02EFC67A-FC34-47CD-AF1E-DD431A3EC6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3400" y="5000368"/>
            <a:ext cx="3810000" cy="106680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Wingdings" panose="05000000000000000000" pitchFamily="2" charset="2"/>
              <a:buNone/>
              <a:defRPr sz="1600">
                <a:solidFill>
                  <a:schemeClr val="accent4">
                    <a:lumMod val="10000"/>
                  </a:schemeClr>
                </a:solidFill>
                <a:latin typeface="Tw Cen MT" panose="020B0602020104020603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quo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oratio</a:t>
            </a:r>
            <a:r>
              <a:rPr lang="en-US" dirty="0"/>
              <a:t> </a:t>
            </a:r>
            <a:r>
              <a:rPr lang="en-US" dirty="0" err="1"/>
              <a:t>appareat</a:t>
            </a:r>
            <a:r>
              <a:rPr lang="en-US" dirty="0"/>
              <a:t> et. </a:t>
            </a:r>
          </a:p>
          <a:p>
            <a:pPr lvl="0"/>
            <a:r>
              <a:rPr lang="en-US" dirty="0"/>
              <a:t>Cu </a:t>
            </a:r>
            <a:r>
              <a:rPr lang="en-US" dirty="0" err="1"/>
              <a:t>usu</a:t>
            </a:r>
            <a:r>
              <a:rPr lang="en-US" dirty="0"/>
              <a:t> </a:t>
            </a:r>
            <a:r>
              <a:rPr lang="en-US" dirty="0" err="1"/>
              <a:t>vidit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principes</a:t>
            </a:r>
            <a:r>
              <a:rPr lang="en-US" dirty="0"/>
              <a:t>. 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xmlns="" id="{302AC7DD-6CE8-4847-B776-B0E8C7B22F9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3400" y="4495800"/>
            <a:ext cx="3810000" cy="457200"/>
          </a:xfrm>
          <a:noFill/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25000"/>
                  </a:schemeClr>
                </a:solidFill>
                <a:latin typeface="Tw Cen MT" panose="020B0602020104020603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Second level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xmlns="" id="{561CCDEF-0BA1-475A-8EFD-B27F7AE867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00602" y="5000368"/>
            <a:ext cx="3810000" cy="106680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Wingdings" panose="05000000000000000000" pitchFamily="2" charset="2"/>
              <a:buNone/>
              <a:defRPr sz="1600">
                <a:solidFill>
                  <a:schemeClr val="accent4">
                    <a:lumMod val="10000"/>
                  </a:schemeClr>
                </a:solidFill>
                <a:latin typeface="Tw Cen MT" panose="020B0602020104020603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quo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oratio</a:t>
            </a:r>
            <a:r>
              <a:rPr lang="en-US" dirty="0"/>
              <a:t> </a:t>
            </a:r>
            <a:r>
              <a:rPr lang="en-US" dirty="0" err="1"/>
              <a:t>appareat</a:t>
            </a:r>
            <a:r>
              <a:rPr lang="en-US" dirty="0"/>
              <a:t> et. </a:t>
            </a:r>
          </a:p>
          <a:p>
            <a:pPr lvl="0"/>
            <a:r>
              <a:rPr lang="en-US" dirty="0"/>
              <a:t>Cu </a:t>
            </a:r>
            <a:r>
              <a:rPr lang="en-US" dirty="0" err="1"/>
              <a:t>usu</a:t>
            </a:r>
            <a:r>
              <a:rPr lang="en-US" dirty="0"/>
              <a:t> </a:t>
            </a:r>
            <a:r>
              <a:rPr lang="en-US" dirty="0" err="1"/>
              <a:t>vidit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principes</a:t>
            </a:r>
            <a:r>
              <a:rPr lang="en-US" dirty="0"/>
              <a:t>. </a:t>
            </a:r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xmlns="" id="{3F5EE435-82A4-4D6A-9AB1-75249ED493B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00602" y="4495800"/>
            <a:ext cx="3810000" cy="457200"/>
          </a:xfrm>
          <a:noFill/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25000"/>
                  </a:schemeClr>
                </a:solidFill>
                <a:latin typeface="Tw Cen MT" panose="020B0602020104020603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51187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CC096B-42F9-412D-9C8C-471A38EAE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617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F905B5E-8E8A-4BBD-9F13-55693FFEF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2873547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C1EF36-29C0-4858-9C3A-501FB8EECB0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8AB65B-E721-45DB-8512-E17C1F45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419AB3-D5C5-4F63-846A-4BD5D050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29D05E-9216-401A-8226-EDCBE558BD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8406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78CA91-D747-40C0-8AC4-9EA7D59A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9D3C9B-0FC0-43C9-9FFD-3FCD832F2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5814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D8DA895-DAC7-4443-947F-56C379932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5814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D86D106-94DD-4A0E-930E-B9B3A44AF1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3CC34F9-E81D-4E85-B705-D4226CC1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2F7BF0A-8FBE-4F95-B651-F5CD4AD9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B20D9-8E3E-47E4-8B06-B34903E166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9248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>
            <a:extLst>
              <a:ext uri="{FF2B5EF4-FFF2-40B4-BE49-F238E27FC236}">
                <a16:creationId xmlns:a16="http://schemas.microsoft.com/office/drawing/2014/main" xmlns="" id="{90E0EEB2-FD3F-41C9-A1C9-84CB5A4CE6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8438"/>
            <a:ext cx="7848600" cy="117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xmlns="" id="{C723904C-3BA9-410E-8DFC-48CC8F3963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524000"/>
            <a:ext cx="73152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41" name="Rectangle 17">
            <a:extLst>
              <a:ext uri="{FF2B5EF4-FFF2-40B4-BE49-F238E27FC236}">
                <a16:creationId xmlns:a16="http://schemas.microsoft.com/office/drawing/2014/main" xmlns="" id="{6E6AABE6-36D1-4381-8AAA-C9EE44F3DE9F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286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rgbClr val="000000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42" name="Rectangle 18">
            <a:extLst>
              <a:ext uri="{FF2B5EF4-FFF2-40B4-BE49-F238E27FC236}">
                <a16:creationId xmlns:a16="http://schemas.microsoft.com/office/drawing/2014/main" xmlns="" id="{4B80DD04-FBF2-4417-9FF4-A013F2F4519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4876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200" b="0">
                <a:solidFill>
                  <a:srgbClr val="000000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43" name="Rectangle 19">
            <a:extLst>
              <a:ext uri="{FF2B5EF4-FFF2-40B4-BE49-F238E27FC236}">
                <a16:creationId xmlns:a16="http://schemas.microsoft.com/office/drawing/2014/main" xmlns="" id="{6D0F711E-3EB8-473F-BDAA-D689C735562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400800"/>
            <a:ext cx="1295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rgbClr val="000000"/>
                </a:solidFill>
                <a:latin typeface="+mn-lt"/>
              </a:defRPr>
            </a:lvl1pPr>
          </a:lstStyle>
          <a:p>
            <a:fld id="{2A06EEA7-BEE8-4AA3-A59F-9A228D37732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50" r:id="rId4"/>
    <p:sldLayoutId id="2147483660" r:id="rId5"/>
    <p:sldLayoutId id="2147483661" r:id="rId6"/>
    <p:sldLayoutId id="2147483664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anose="02020404030301010803" pitchFamily="18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anose="02020404030301010803" pitchFamily="18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anose="02020404030301010803" pitchFamily="18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anose="02020404030301010803" pitchFamily="18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anose="02020404030301010803" pitchFamily="18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anose="02020404030301010803" pitchFamily="18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anose="02020404030301010803" pitchFamily="18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1" fontAlgn="base" hangingPunct="1">
        <a:spcBef>
          <a:spcPct val="60000"/>
        </a:spcBef>
        <a:spcAft>
          <a:spcPct val="0"/>
        </a:spcAft>
        <a:buClr>
          <a:srgbClr val="000000"/>
        </a:buClr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Garamond" panose="02020404030301010803" pitchFamily="18" charset="0"/>
        <a:buChar char="−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Garamond" panose="02020404030301010803" pitchFamily="18" charset="0"/>
        <a:buChar char="−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ncrete, circular parking lot">
            <a:extLst>
              <a:ext uri="{FF2B5EF4-FFF2-40B4-BE49-F238E27FC236}">
                <a16:creationId xmlns:a16="http://schemas.microsoft.com/office/drawing/2014/main" xmlns="" id="{28C88A35-BDD3-4A7E-BD0C-2A9609F8D6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1" name="Rectangle 10" descr="rectangle">
            <a:extLst>
              <a:ext uri="{FF2B5EF4-FFF2-40B4-BE49-F238E27FC236}">
                <a16:creationId xmlns:a16="http://schemas.microsoft.com/office/drawing/2014/main" xmlns="" id="{C7E520CF-88E1-403C-B6CF-D43E06F49CCC}"/>
              </a:ext>
            </a:extLst>
          </p:cNvPr>
          <p:cNvSpPr/>
          <p:nvPr/>
        </p:nvSpPr>
        <p:spPr bwMode="auto">
          <a:xfrm>
            <a:off x="0" y="0"/>
            <a:ext cx="4419600" cy="2819400"/>
          </a:xfrm>
          <a:prstGeom prst="rect">
            <a:avLst/>
          </a:prstGeom>
          <a:solidFill>
            <a:schemeClr val="accent4">
              <a:lumMod val="1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 descr="rectangle">
            <a:extLst>
              <a:ext uri="{FF2B5EF4-FFF2-40B4-BE49-F238E27FC236}">
                <a16:creationId xmlns:a16="http://schemas.microsoft.com/office/drawing/2014/main" xmlns="" id="{A0F6B6E1-1C26-4984-994C-A70B0AB93BEC}"/>
              </a:ext>
            </a:extLst>
          </p:cNvPr>
          <p:cNvSpPr/>
          <p:nvPr/>
        </p:nvSpPr>
        <p:spPr bwMode="auto">
          <a:xfrm>
            <a:off x="4419599" y="5105400"/>
            <a:ext cx="4724401" cy="12954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xmlns="" id="{6815A79E-412B-4921-AAAB-8445B564B4F6}"/>
              </a:ext>
            </a:extLst>
          </p:cNvPr>
          <p:cNvSpPr txBox="1">
            <a:spLocks/>
          </p:cNvSpPr>
          <p:nvPr/>
        </p:nvSpPr>
        <p:spPr>
          <a:xfrm>
            <a:off x="4572000" y="5257800"/>
            <a:ext cx="4191000" cy="8382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rgbClr val="000000"/>
              </a:buClr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Garamond" panose="02020404030301010803" pitchFamily="18" charset="0"/>
              <a:buChar char="−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Garamond" panose="02020404030301010803" pitchFamily="18" charset="0"/>
              <a:buChar char="−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0" dirty="0" smtClean="0">
                <a:solidFill>
                  <a:schemeClr val="accent4">
                    <a:lumMod val="10000"/>
                  </a:schemeClr>
                </a:solidFill>
                <a:latin typeface="Tw Cen MT" panose="020B0602020104020603" pitchFamily="34" charset="0"/>
              </a:rPr>
              <a:t>NAME : Daksh Sethi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chemeClr val="accent4">
                    <a:lumMod val="10000"/>
                  </a:schemeClr>
                </a:solidFill>
                <a:latin typeface="Tw Cen MT" panose="020B0602020104020603" pitchFamily="34" charset="0"/>
              </a:rPr>
              <a:t>REG. No. : 19BCE1753</a:t>
            </a:r>
            <a:endParaRPr lang="en-US" sz="2000" b="0" dirty="0">
              <a:solidFill>
                <a:schemeClr val="accent4">
                  <a:lumMod val="1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BE6F28-115A-4C41-8772-7B722F04B073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152400" y="442245"/>
            <a:ext cx="4267200" cy="177482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PROJECT NAME</a:t>
            </a:r>
            <a:b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Tw Cen MT" panose="020B0602020104020603" pitchFamily="34" charset="0"/>
              </a:rPr>
              <a:t>E-VOTING MANAGEMENT SYSTEM</a:t>
            </a:r>
            <a:endParaRPr lang="en-US" sz="4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295400" y="0"/>
            <a:ext cx="5562600" cy="457200"/>
          </a:xfrm>
        </p:spPr>
        <p:txBody>
          <a:bodyPr/>
          <a:lstStyle/>
          <a:p>
            <a:pPr algn="ctr"/>
            <a:r>
              <a:rPr lang="en-US" dirty="0" smtClean="0"/>
              <a:t>Different Interfaces/Logins/Views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381000" y="914400"/>
            <a:ext cx="3810000" cy="457200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en-US" dirty="0" smtClean="0"/>
              <a:t>. </a:t>
            </a:r>
            <a:r>
              <a:rPr lang="en-US" dirty="0" smtClean="0"/>
              <a:t>Admin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3935873" cy="2212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371600"/>
            <a:ext cx="3935873" cy="2212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3962400"/>
            <a:ext cx="3935873" cy="2212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3962400"/>
            <a:ext cx="3935873" cy="2212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295400" y="0"/>
            <a:ext cx="5562600" cy="457200"/>
          </a:xfrm>
        </p:spPr>
        <p:txBody>
          <a:bodyPr/>
          <a:lstStyle/>
          <a:p>
            <a:pPr algn="ctr"/>
            <a:r>
              <a:rPr lang="en-US" dirty="0" smtClean="0"/>
              <a:t>Different Interfaces/Logins/Views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381000" y="914400"/>
            <a:ext cx="3810000" cy="457200"/>
          </a:xfrm>
        </p:spPr>
        <p:txBody>
          <a:bodyPr/>
          <a:lstStyle/>
          <a:p>
            <a:r>
              <a:rPr lang="en-US" dirty="0" smtClean="0"/>
              <a:t>3</a:t>
            </a:r>
            <a:r>
              <a:rPr lang="en-US" dirty="0" smtClean="0"/>
              <a:t>. </a:t>
            </a:r>
            <a:r>
              <a:rPr lang="en-US" dirty="0" smtClean="0"/>
              <a:t>E-</a:t>
            </a:r>
            <a:r>
              <a:rPr lang="en-US" dirty="0" err="1" smtClean="0"/>
              <a:t>Mitra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752600" y="2971800"/>
            <a:ext cx="3810000" cy="457200"/>
          </a:xfrm>
        </p:spPr>
        <p:txBody>
          <a:bodyPr/>
          <a:lstStyle/>
          <a:p>
            <a:r>
              <a:rPr lang="en-US" dirty="0" smtClean="0"/>
              <a:t>Pages under work!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12">
            <a:extLst>
              <a:ext uri="{FF2B5EF4-FFF2-40B4-BE49-F238E27FC236}">
                <a16:creationId xmlns:a16="http://schemas.microsoft.com/office/drawing/2014/main" xmlns="" id="{1B907B64-3D82-4985-8F36-1D8E028F1A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5448"/>
            <a:ext cx="4191000" cy="1752600"/>
          </a:xfrm>
          <a:solidFill>
            <a:schemeClr val="accent2"/>
          </a:solidFill>
        </p:spPr>
        <p:txBody>
          <a:bodyPr/>
          <a:lstStyle/>
          <a:p>
            <a:r>
              <a:rPr lang="en-US" altLang="en-US" sz="3600" dirty="0" smtClean="0"/>
              <a:t>E-Voting</a:t>
            </a:r>
            <a:br>
              <a:rPr lang="en-US" altLang="en-US" sz="3600" dirty="0" smtClean="0"/>
            </a:br>
            <a:r>
              <a:rPr lang="en-US" altLang="en-US" sz="3600" dirty="0" smtClean="0"/>
              <a:t>Management System</a:t>
            </a:r>
            <a:endParaRPr lang="en-US" altLang="en-US" sz="3600" dirty="0"/>
          </a:p>
        </p:txBody>
      </p:sp>
      <p:sp>
        <p:nvSpPr>
          <p:cNvPr id="7181" name="Rectangle 13">
            <a:extLst>
              <a:ext uri="{FF2B5EF4-FFF2-40B4-BE49-F238E27FC236}">
                <a16:creationId xmlns:a16="http://schemas.microsoft.com/office/drawing/2014/main" xmlns="" id="{8BE59C1E-6F48-4065-AA6A-CDCA29A95041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533400" y="2543432"/>
            <a:ext cx="2514600" cy="762000"/>
          </a:xfrm>
        </p:spPr>
        <p:txBody>
          <a:bodyPr/>
          <a:lstStyle/>
          <a:p>
            <a:r>
              <a:rPr lang="en-US" altLang="en-US" dirty="0" smtClean="0"/>
              <a:t>REQUIREMENTS</a:t>
            </a:r>
            <a:endParaRPr lang="en-US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915DD75-0DB0-430E-9019-C9BD97EFAB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3400" y="3457832"/>
            <a:ext cx="3657600" cy="172376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err="1" smtClean="0"/>
              <a:t>Wampserver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phpMyAdmin</a:t>
            </a:r>
          </a:p>
          <a:p>
            <a:pPr marL="457200" indent="-457200">
              <a:buAutoNum type="arabicPeriod"/>
            </a:pPr>
            <a:r>
              <a:rPr lang="en-US" dirty="0" smtClean="0"/>
              <a:t>Notepad++</a:t>
            </a: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820E2A6-709C-4EAB-9870-FE90C59A39F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602" y="2543432"/>
            <a:ext cx="2666998" cy="762000"/>
          </a:xfrm>
        </p:spPr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62CCB280-B530-48F5-9A5A-2B3C76E0838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00602" y="3457832"/>
            <a:ext cx="3810000" cy="1190368"/>
          </a:xfrm>
        </p:spPr>
        <p:txBody>
          <a:bodyPr/>
          <a:lstStyle/>
          <a:p>
            <a:r>
              <a:rPr lang="en-US" dirty="0" smtClean="0"/>
              <a:t>1. Daksh Sethi</a:t>
            </a:r>
            <a:endParaRPr lang="en-US" dirty="0"/>
          </a:p>
        </p:txBody>
      </p:sp>
      <p:sp>
        <p:nvSpPr>
          <p:cNvPr id="4" name="Rectangle 3" descr="rectangle">
            <a:extLst>
              <a:ext uri="{FF2B5EF4-FFF2-40B4-BE49-F238E27FC236}">
                <a16:creationId xmlns:a16="http://schemas.microsoft.com/office/drawing/2014/main" xmlns="" id="{513987DE-A877-4FB7-998E-37B15647CF1F}"/>
              </a:ext>
            </a:extLst>
          </p:cNvPr>
          <p:cNvSpPr/>
          <p:nvPr/>
        </p:nvSpPr>
        <p:spPr bwMode="auto">
          <a:xfrm>
            <a:off x="0" y="274638"/>
            <a:ext cx="228600" cy="11731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Rectangle 10">
            <a:extLst>
              <a:ext uri="{FF2B5EF4-FFF2-40B4-BE49-F238E27FC236}">
                <a16:creationId xmlns:a16="http://schemas.microsoft.com/office/drawing/2014/main" xmlns="" id="{B2040318-C52E-4037-984E-CFD3F04FF85B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533400" y="2438400"/>
            <a:ext cx="8077200" cy="1520416"/>
          </a:xfrm>
          <a:ln>
            <a:noFill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en-US" dirty="0" smtClean="0"/>
              <a:t> To create an online-platform where people can cast their votes.</a:t>
            </a:r>
          </a:p>
          <a:p>
            <a:pPr>
              <a:buFont typeface="Arial" pitchFamily="34" charset="0"/>
              <a:buChar char="•"/>
            </a:pPr>
            <a:r>
              <a:rPr lang="en-US" altLang="en-US" dirty="0" smtClean="0"/>
              <a:t> Able to manage account details of lakhs of users.</a:t>
            </a:r>
          </a:p>
          <a:p>
            <a:pPr>
              <a:buFont typeface="Arial" pitchFamily="34" charset="0"/>
              <a:buChar char="•"/>
            </a:pPr>
            <a:r>
              <a:rPr lang="en-US" altLang="en-US" dirty="0" smtClean="0"/>
              <a:t> State-wise and constituency wise election wining statistics.</a:t>
            </a:r>
          </a:p>
          <a:p>
            <a:pPr>
              <a:buFont typeface="Arial" pitchFamily="34" charset="0"/>
              <a:buChar char="•"/>
            </a:pPr>
            <a:r>
              <a:rPr lang="en-US" altLang="en-US" dirty="0" smtClean="0"/>
              <a:t> Able to edit/add/delete constituencies.</a:t>
            </a:r>
            <a:endParaRPr lang="en-US" alt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7FC61113-8515-4964-8465-A829B52709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3400" y="1905000"/>
            <a:ext cx="3810000" cy="457200"/>
          </a:xfrm>
        </p:spPr>
        <p:txBody>
          <a:bodyPr/>
          <a:lstStyle/>
          <a:p>
            <a:r>
              <a:rPr lang="en-US" dirty="0" smtClean="0"/>
              <a:t>Objectives :</a:t>
            </a:r>
            <a:endParaRPr lang="en-US" dirty="0"/>
          </a:p>
        </p:txBody>
      </p:sp>
      <p:sp>
        <p:nvSpPr>
          <p:cNvPr id="21" name="Rectangle 20" descr="rectangle">
            <a:extLst>
              <a:ext uri="{FF2B5EF4-FFF2-40B4-BE49-F238E27FC236}">
                <a16:creationId xmlns:a16="http://schemas.microsoft.com/office/drawing/2014/main" xmlns="" id="{54400818-C739-4E7A-B44A-2D557849DB3B}"/>
              </a:ext>
            </a:extLst>
          </p:cNvPr>
          <p:cNvSpPr/>
          <p:nvPr/>
        </p:nvSpPr>
        <p:spPr bwMode="auto">
          <a:xfrm>
            <a:off x="0" y="274638"/>
            <a:ext cx="228600" cy="11731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3" name="Straight Connector 22" descr="line">
            <a:extLst>
              <a:ext uri="{FF2B5EF4-FFF2-40B4-BE49-F238E27FC236}">
                <a16:creationId xmlns:a16="http://schemas.microsoft.com/office/drawing/2014/main" xmlns="" id="{1DC7A24D-2CD8-4143-82D8-290F283D3143}"/>
              </a:ext>
            </a:extLst>
          </p:cNvPr>
          <p:cNvCxnSpPr>
            <a:cxnSpLocks/>
          </p:cNvCxnSpPr>
          <p:nvPr/>
        </p:nvCxnSpPr>
        <p:spPr bwMode="auto">
          <a:xfrm>
            <a:off x="609600" y="2362200"/>
            <a:ext cx="15240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4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2">
            <a:extLst>
              <a:ext uri="{FF2B5EF4-FFF2-40B4-BE49-F238E27FC236}">
                <a16:creationId xmlns:a16="http://schemas.microsoft.com/office/drawing/2014/main" xmlns="" id="{1B907B64-3D82-4985-8F36-1D8E028F1A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191000" cy="1752600"/>
          </a:xfrm>
          <a:solidFill>
            <a:schemeClr val="accent2"/>
          </a:solidFill>
        </p:spPr>
        <p:txBody>
          <a:bodyPr/>
          <a:lstStyle/>
          <a:p>
            <a:r>
              <a:rPr lang="en-US" altLang="en-US" sz="3600" dirty="0" smtClean="0"/>
              <a:t>E-Voting</a:t>
            </a:r>
            <a:br>
              <a:rPr lang="en-US" altLang="en-US" sz="3600" dirty="0" smtClean="0"/>
            </a:br>
            <a:r>
              <a:rPr lang="en-US" altLang="en-US" sz="3600" dirty="0" smtClean="0"/>
              <a:t>Management System</a:t>
            </a:r>
            <a:endParaRPr lang="en-US" altLang="en-US" sz="3600" dirty="0"/>
          </a:p>
        </p:txBody>
      </p:sp>
      <p:sp>
        <p:nvSpPr>
          <p:cNvPr id="17" name="Rectangle 16" descr="rectangle">
            <a:extLst>
              <a:ext uri="{FF2B5EF4-FFF2-40B4-BE49-F238E27FC236}">
                <a16:creationId xmlns:a16="http://schemas.microsoft.com/office/drawing/2014/main" xmlns="" id="{513987DE-A877-4FB7-998E-37B15647CF1F}"/>
              </a:ext>
            </a:extLst>
          </p:cNvPr>
          <p:cNvSpPr/>
          <p:nvPr/>
        </p:nvSpPr>
        <p:spPr bwMode="auto">
          <a:xfrm>
            <a:off x="0" y="280086"/>
            <a:ext cx="228600" cy="11731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Rectangle 10">
            <a:extLst>
              <a:ext uri="{FF2B5EF4-FFF2-40B4-BE49-F238E27FC236}">
                <a16:creationId xmlns:a16="http://schemas.microsoft.com/office/drawing/2014/main" xmlns="" id="{B2040318-C52E-4037-984E-CFD3F04FF85B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533400" y="2438400"/>
            <a:ext cx="8077200" cy="3096232"/>
          </a:xfrm>
          <a:ln>
            <a:noFill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en-US" dirty="0" smtClean="0"/>
              <a:t> Vote</a:t>
            </a:r>
          </a:p>
          <a:p>
            <a:pPr>
              <a:buFont typeface="Arial" pitchFamily="34" charset="0"/>
              <a:buChar char="•"/>
            </a:pPr>
            <a:r>
              <a:rPr lang="en-US" altLang="en-US" dirty="0" smtClean="0"/>
              <a:t> Voter</a:t>
            </a:r>
          </a:p>
          <a:p>
            <a:pPr>
              <a:buFont typeface="Arial" pitchFamily="34" charset="0"/>
              <a:buChar char="•"/>
            </a:pPr>
            <a:r>
              <a:rPr lang="en-US" altLang="en-US" dirty="0" smtClean="0"/>
              <a:t> New Election</a:t>
            </a:r>
          </a:p>
          <a:p>
            <a:pPr>
              <a:buFont typeface="Arial" pitchFamily="34" charset="0"/>
              <a:buChar char="•"/>
            </a:pPr>
            <a:r>
              <a:rPr lang="en-US" altLang="en-US" dirty="0" smtClean="0"/>
              <a:t> Party</a:t>
            </a:r>
          </a:p>
          <a:p>
            <a:pPr>
              <a:buFont typeface="Arial" pitchFamily="34" charset="0"/>
              <a:buChar char="•"/>
            </a:pPr>
            <a:r>
              <a:rPr lang="en-US" altLang="en-US" dirty="0" smtClean="0"/>
              <a:t> Candidates</a:t>
            </a:r>
          </a:p>
          <a:p>
            <a:pPr>
              <a:buFont typeface="Arial" pitchFamily="34" charset="0"/>
              <a:buChar char="•"/>
            </a:pPr>
            <a:r>
              <a:rPr lang="en-US" altLang="en-US" dirty="0" smtClean="0"/>
              <a:t> Constituency</a:t>
            </a:r>
          </a:p>
          <a:p>
            <a:pPr>
              <a:buFont typeface="Arial" pitchFamily="34" charset="0"/>
              <a:buChar char="•"/>
            </a:pPr>
            <a:r>
              <a:rPr lang="en-US" altLang="en-US" dirty="0" smtClean="0"/>
              <a:t> States</a:t>
            </a:r>
          </a:p>
          <a:p>
            <a:pPr>
              <a:buFont typeface="Arial" pitchFamily="34" charset="0"/>
              <a:buChar char="•"/>
            </a:pPr>
            <a:r>
              <a:rPr lang="en-US" altLang="en-US" dirty="0" smtClean="0"/>
              <a:t> Admin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7FC61113-8515-4964-8465-A829B52709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3400" y="1905000"/>
            <a:ext cx="3810000" cy="457200"/>
          </a:xfrm>
        </p:spPr>
        <p:txBody>
          <a:bodyPr/>
          <a:lstStyle/>
          <a:p>
            <a:r>
              <a:rPr lang="en-US" dirty="0" smtClean="0"/>
              <a:t>Entities :</a:t>
            </a:r>
            <a:endParaRPr lang="en-US" dirty="0"/>
          </a:p>
        </p:txBody>
      </p:sp>
      <p:sp>
        <p:nvSpPr>
          <p:cNvPr id="21" name="Rectangle 20" descr="rectangle">
            <a:extLst>
              <a:ext uri="{FF2B5EF4-FFF2-40B4-BE49-F238E27FC236}">
                <a16:creationId xmlns:a16="http://schemas.microsoft.com/office/drawing/2014/main" xmlns="" id="{54400818-C739-4E7A-B44A-2D557849DB3B}"/>
              </a:ext>
            </a:extLst>
          </p:cNvPr>
          <p:cNvSpPr/>
          <p:nvPr/>
        </p:nvSpPr>
        <p:spPr bwMode="auto">
          <a:xfrm>
            <a:off x="0" y="274638"/>
            <a:ext cx="228600" cy="11731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3" name="Straight Connector 22" descr="line">
            <a:extLst>
              <a:ext uri="{FF2B5EF4-FFF2-40B4-BE49-F238E27FC236}">
                <a16:creationId xmlns:a16="http://schemas.microsoft.com/office/drawing/2014/main" xmlns="" id="{1DC7A24D-2CD8-4143-82D8-290F283D3143}"/>
              </a:ext>
            </a:extLst>
          </p:cNvPr>
          <p:cNvCxnSpPr>
            <a:cxnSpLocks/>
          </p:cNvCxnSpPr>
          <p:nvPr/>
        </p:nvCxnSpPr>
        <p:spPr bwMode="auto">
          <a:xfrm>
            <a:off x="609600" y="2362200"/>
            <a:ext cx="15240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4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2">
            <a:extLst>
              <a:ext uri="{FF2B5EF4-FFF2-40B4-BE49-F238E27FC236}">
                <a16:creationId xmlns:a16="http://schemas.microsoft.com/office/drawing/2014/main" xmlns="" id="{1B907B64-3D82-4985-8F36-1D8E028F1A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191000" cy="1752600"/>
          </a:xfrm>
          <a:solidFill>
            <a:schemeClr val="accent2"/>
          </a:solidFill>
        </p:spPr>
        <p:txBody>
          <a:bodyPr/>
          <a:lstStyle/>
          <a:p>
            <a:r>
              <a:rPr lang="en-US" altLang="en-US" sz="3600" dirty="0" smtClean="0"/>
              <a:t>E-Voting</a:t>
            </a:r>
            <a:br>
              <a:rPr lang="en-US" altLang="en-US" sz="3600" dirty="0" smtClean="0"/>
            </a:br>
            <a:r>
              <a:rPr lang="en-US" altLang="en-US" sz="3600" dirty="0" smtClean="0"/>
              <a:t>Management System</a:t>
            </a:r>
            <a:endParaRPr lang="en-US" altLang="en-US" sz="3600" dirty="0"/>
          </a:p>
        </p:txBody>
      </p:sp>
      <p:sp>
        <p:nvSpPr>
          <p:cNvPr id="17" name="Rectangle 16" descr="rectangle">
            <a:extLst>
              <a:ext uri="{FF2B5EF4-FFF2-40B4-BE49-F238E27FC236}">
                <a16:creationId xmlns:a16="http://schemas.microsoft.com/office/drawing/2014/main" xmlns="" id="{513987DE-A877-4FB7-998E-37B15647CF1F}"/>
              </a:ext>
            </a:extLst>
          </p:cNvPr>
          <p:cNvSpPr/>
          <p:nvPr/>
        </p:nvSpPr>
        <p:spPr bwMode="auto">
          <a:xfrm>
            <a:off x="0" y="280086"/>
            <a:ext cx="228600" cy="11731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descr="rectangle">
            <a:extLst>
              <a:ext uri="{FF2B5EF4-FFF2-40B4-BE49-F238E27FC236}">
                <a16:creationId xmlns:a16="http://schemas.microsoft.com/office/drawing/2014/main" xmlns="" id="{54400818-C739-4E7A-B44A-2D557849DB3B}"/>
              </a:ext>
            </a:extLst>
          </p:cNvPr>
          <p:cNvSpPr/>
          <p:nvPr/>
        </p:nvSpPr>
        <p:spPr bwMode="auto">
          <a:xfrm>
            <a:off x="0" y="274638"/>
            <a:ext cx="228600" cy="11731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xmlns="" id="{1B907B64-3D82-4985-8F36-1D8E028F1A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191000" cy="1752600"/>
          </a:xfrm>
          <a:solidFill>
            <a:schemeClr val="accent2"/>
          </a:solidFill>
        </p:spPr>
        <p:txBody>
          <a:bodyPr/>
          <a:lstStyle/>
          <a:p>
            <a:r>
              <a:rPr lang="en-US" altLang="en-US" sz="3600" dirty="0" smtClean="0"/>
              <a:t>E-Voting</a:t>
            </a:r>
            <a:br>
              <a:rPr lang="en-US" altLang="en-US" sz="3600" dirty="0" smtClean="0"/>
            </a:br>
            <a:r>
              <a:rPr lang="en-US" altLang="en-US" sz="3600" dirty="0" smtClean="0"/>
              <a:t>Management System</a:t>
            </a:r>
            <a:endParaRPr lang="en-US" altLang="en-US" sz="3600" dirty="0"/>
          </a:p>
        </p:txBody>
      </p:sp>
      <p:sp>
        <p:nvSpPr>
          <p:cNvPr id="13" name="Rectangle 12" descr="rectangle">
            <a:extLst>
              <a:ext uri="{FF2B5EF4-FFF2-40B4-BE49-F238E27FC236}">
                <a16:creationId xmlns:a16="http://schemas.microsoft.com/office/drawing/2014/main" xmlns="" id="{513987DE-A877-4FB7-998E-37B15647CF1F}"/>
              </a:ext>
            </a:extLst>
          </p:cNvPr>
          <p:cNvSpPr/>
          <p:nvPr/>
        </p:nvSpPr>
        <p:spPr bwMode="auto">
          <a:xfrm>
            <a:off x="0" y="280086"/>
            <a:ext cx="228600" cy="11731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1200" y="3191470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0000"/>
                </a:solidFill>
              </a:rPr>
              <a:t>ER MODEL </a:t>
            </a:r>
            <a:r>
              <a:rPr lang="en-US" sz="5400" dirty="0" smtClean="0">
                <a:solidFill>
                  <a:srgbClr val="000000"/>
                </a:solidFill>
                <a:sym typeface="Wingdings" pitchFamily="2" charset="2"/>
              </a:rPr>
              <a:t></a:t>
            </a:r>
            <a:endParaRPr lang="en-US" sz="5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 descr="rectangle">
            <a:extLst>
              <a:ext uri="{FF2B5EF4-FFF2-40B4-BE49-F238E27FC236}">
                <a16:creationId xmlns:a16="http://schemas.microsoft.com/office/drawing/2014/main" xmlns="" id="{54400818-C739-4E7A-B44A-2D557849DB3B}"/>
              </a:ext>
            </a:extLst>
          </p:cNvPr>
          <p:cNvSpPr/>
          <p:nvPr/>
        </p:nvSpPr>
        <p:spPr bwMode="auto">
          <a:xfrm>
            <a:off x="0" y="274638"/>
            <a:ext cx="228600" cy="11731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 descr="rectangle">
            <a:extLst>
              <a:ext uri="{FF2B5EF4-FFF2-40B4-BE49-F238E27FC236}">
                <a16:creationId xmlns:a16="http://schemas.microsoft.com/office/drawing/2014/main" xmlns="" id="{513987DE-A877-4FB7-998E-37B15647CF1F}"/>
              </a:ext>
            </a:extLst>
          </p:cNvPr>
          <p:cNvSpPr/>
          <p:nvPr/>
        </p:nvSpPr>
        <p:spPr bwMode="auto">
          <a:xfrm>
            <a:off x="0" y="280086"/>
            <a:ext cx="228600" cy="11731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28600" y="533400"/>
            <a:ext cx="1600200" cy="1905000"/>
            <a:chOff x="228600" y="2057400"/>
            <a:chExt cx="1600200" cy="19050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228600" y="2057400"/>
              <a:ext cx="1600200" cy="3810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VOTERS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28600" y="2438400"/>
              <a:ext cx="1600200" cy="15240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 </a:t>
              </a:r>
              <a:r>
                <a:rPr kumimoji="0" lang="en-US" sz="1400" i="0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Voter_Id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sz="1400" b="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 Name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sz="14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 Age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sz="1400" b="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 Const_Id (FK)</a:t>
              </a:r>
              <a:endPara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867400" y="533400"/>
            <a:ext cx="1600200" cy="1905000"/>
            <a:chOff x="228600" y="2057400"/>
            <a:chExt cx="1600200" cy="1905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228600" y="2057400"/>
              <a:ext cx="1600200" cy="3810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CANDIDATES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228600" y="2438400"/>
              <a:ext cx="1600200" cy="15240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4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Candid</a:t>
              </a:r>
              <a:r>
                <a:rPr kumimoji="0" lang="en-US" sz="1400" i="0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_Id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sz="1400" b="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 Name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sz="1400" b="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 Party_Id (FK)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sz="14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 Age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sz="1400" b="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 Const_Id (FK)</a:t>
              </a:r>
              <a:endPara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67400" y="4572000"/>
            <a:ext cx="1600200" cy="1905000"/>
            <a:chOff x="228600" y="2057400"/>
            <a:chExt cx="1600200" cy="19050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228600" y="2057400"/>
              <a:ext cx="1600200" cy="3810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CONSISTUENCIES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28600" y="2438400"/>
              <a:ext cx="1600200" cy="15240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400" u="none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Const_Id</a:t>
              </a:r>
              <a:endParaRPr kumimoji="0" lang="en-US" sz="140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sz="1400" b="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 Name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sz="14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 State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52800" y="1143000"/>
            <a:ext cx="990600" cy="990600"/>
            <a:chOff x="2438400" y="914400"/>
            <a:chExt cx="990600" cy="990600"/>
          </a:xfrm>
        </p:grpSpPr>
        <p:sp>
          <p:nvSpPr>
            <p:cNvPr id="28" name="Diamond 27"/>
            <p:cNvSpPr/>
            <p:nvPr/>
          </p:nvSpPr>
          <p:spPr bwMode="auto">
            <a:xfrm>
              <a:off x="2438400" y="914400"/>
              <a:ext cx="990600" cy="990600"/>
            </a:xfrm>
            <a:prstGeom prst="diamond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90800" y="11430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 smtClean="0">
                  <a:solidFill>
                    <a:srgbClr val="000000"/>
                  </a:solidFill>
                </a:rPr>
                <a:t>Vote</a:t>
              </a:r>
            </a:p>
            <a:p>
              <a:pPr algn="ctr"/>
              <a:r>
                <a:rPr lang="en-US" sz="1400" b="0" dirty="0" smtClean="0">
                  <a:solidFill>
                    <a:srgbClr val="000000"/>
                  </a:solidFill>
                </a:rPr>
                <a:t>For</a:t>
              </a:r>
              <a:endParaRPr lang="en-US" sz="1400" b="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32" name="Straight Connector 31"/>
          <p:cNvCxnSpPr>
            <a:stCxn id="28" idx="1"/>
            <a:endCxn id="14" idx="3"/>
          </p:cNvCxnSpPr>
          <p:nvPr/>
        </p:nvCxnSpPr>
        <p:spPr bwMode="auto">
          <a:xfrm rot="10800000" flipV="1">
            <a:off x="1828800" y="1638300"/>
            <a:ext cx="1524000" cy="381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>
            <a:stCxn id="28" idx="3"/>
            <a:endCxn id="22" idx="1"/>
          </p:cNvCxnSpPr>
          <p:nvPr/>
        </p:nvCxnSpPr>
        <p:spPr bwMode="auto">
          <a:xfrm>
            <a:off x="4343400" y="1638300"/>
            <a:ext cx="1524000" cy="381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9" name="Group 38"/>
          <p:cNvGrpSpPr/>
          <p:nvPr/>
        </p:nvGrpSpPr>
        <p:grpSpPr>
          <a:xfrm>
            <a:off x="6172200" y="2895600"/>
            <a:ext cx="990600" cy="990600"/>
            <a:chOff x="2438400" y="914400"/>
            <a:chExt cx="990600" cy="990600"/>
          </a:xfrm>
        </p:grpSpPr>
        <p:sp>
          <p:nvSpPr>
            <p:cNvPr id="40" name="Diamond 39"/>
            <p:cNvSpPr/>
            <p:nvPr/>
          </p:nvSpPr>
          <p:spPr bwMode="auto">
            <a:xfrm>
              <a:off x="2438400" y="914400"/>
              <a:ext cx="990600" cy="990600"/>
            </a:xfrm>
            <a:prstGeom prst="diamond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90800" y="1219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0" dirty="0" smtClean="0">
                  <a:solidFill>
                    <a:srgbClr val="000000"/>
                  </a:solidFill>
                </a:rPr>
                <a:t>Belong</a:t>
              </a:r>
            </a:p>
            <a:p>
              <a:pPr algn="ctr"/>
              <a:r>
                <a:rPr lang="en-US" sz="1200" b="0" dirty="0" smtClean="0">
                  <a:solidFill>
                    <a:srgbClr val="000000"/>
                  </a:solidFill>
                </a:rPr>
                <a:t>To</a:t>
              </a:r>
              <a:endParaRPr lang="en-US" sz="1200" b="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43" name="Straight Connector 42"/>
          <p:cNvCxnSpPr>
            <a:stCxn id="40" idx="0"/>
            <a:endCxn id="22" idx="2"/>
          </p:cNvCxnSpPr>
          <p:nvPr/>
        </p:nvCxnSpPr>
        <p:spPr bwMode="auto">
          <a:xfrm rot="5400000" flipH="1" flipV="1">
            <a:off x="6438900" y="2667000"/>
            <a:ext cx="457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>
            <a:stCxn id="40" idx="2"/>
            <a:endCxn id="25" idx="0"/>
          </p:cNvCxnSpPr>
          <p:nvPr/>
        </p:nvCxnSpPr>
        <p:spPr bwMode="auto">
          <a:xfrm rot="5400000">
            <a:off x="6324600" y="4229100"/>
            <a:ext cx="685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3048000" y="2133600"/>
            <a:ext cx="1600200" cy="95410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Voter_Id</a:t>
            </a:r>
          </a:p>
          <a:p>
            <a:pPr>
              <a:buFont typeface="Arial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 Party_Id (FK)</a:t>
            </a:r>
          </a:p>
          <a:p>
            <a:pPr>
              <a:buFont typeface="Arial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 Candid_Id (FK)</a:t>
            </a:r>
          </a:p>
          <a:p>
            <a:pPr>
              <a:buFont typeface="Arial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 Const_Id (FK)</a:t>
            </a:r>
            <a:endParaRPr lang="en-US" sz="1400" b="0" dirty="0">
              <a:solidFill>
                <a:srgbClr val="000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28600" y="4572000"/>
            <a:ext cx="1600200" cy="990600"/>
            <a:chOff x="228600" y="2057400"/>
            <a:chExt cx="1600200" cy="2063750"/>
          </a:xfrm>
        </p:grpSpPr>
        <p:sp>
          <p:nvSpPr>
            <p:cNvPr id="49" name="Rectangle 48"/>
            <p:cNvSpPr/>
            <p:nvPr/>
          </p:nvSpPr>
          <p:spPr bwMode="auto">
            <a:xfrm>
              <a:off x="228600" y="2057400"/>
              <a:ext cx="1600200" cy="8001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PARTIES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28600" y="2851150"/>
              <a:ext cx="1600200" cy="1270000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sz="1400" b="0" i="0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 </a:t>
              </a:r>
              <a:r>
                <a:rPr kumimoji="0" lang="en-US" sz="1400" i="0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Party_Id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sz="1400" b="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 Name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657600" y="3276600"/>
            <a:ext cx="990600" cy="990600"/>
            <a:chOff x="2438400" y="914400"/>
            <a:chExt cx="990600" cy="990600"/>
          </a:xfrm>
        </p:grpSpPr>
        <p:sp>
          <p:nvSpPr>
            <p:cNvPr id="52" name="Diamond 51"/>
            <p:cNvSpPr/>
            <p:nvPr/>
          </p:nvSpPr>
          <p:spPr bwMode="auto">
            <a:xfrm>
              <a:off x="2438400" y="914400"/>
              <a:ext cx="990600" cy="990600"/>
            </a:xfrm>
            <a:prstGeom prst="diamond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90800" y="1292423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 smtClean="0">
                  <a:solidFill>
                    <a:srgbClr val="000000"/>
                  </a:solidFill>
                </a:rPr>
                <a:t>Have</a:t>
              </a:r>
              <a:endParaRPr lang="en-US" sz="1400" b="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55" name="Straight Connector 54"/>
          <p:cNvCxnSpPr>
            <a:endCxn id="52" idx="1"/>
          </p:cNvCxnSpPr>
          <p:nvPr/>
        </p:nvCxnSpPr>
        <p:spPr bwMode="auto">
          <a:xfrm flipV="1">
            <a:off x="1828800" y="3771900"/>
            <a:ext cx="1828800" cy="8001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52" idx="3"/>
          </p:cNvCxnSpPr>
          <p:nvPr/>
        </p:nvCxnSpPr>
        <p:spPr bwMode="auto">
          <a:xfrm flipV="1">
            <a:off x="4648200" y="2438400"/>
            <a:ext cx="1219200" cy="1333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Box 57"/>
          <p:cNvSpPr txBox="1"/>
          <p:nvPr/>
        </p:nvSpPr>
        <p:spPr>
          <a:xfrm>
            <a:off x="7162800" y="3124200"/>
            <a:ext cx="1460576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Candid_Id</a:t>
            </a:r>
          </a:p>
          <a:p>
            <a:pPr>
              <a:buFont typeface="Arial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 Const_Id (FK)</a:t>
            </a:r>
          </a:p>
        </p:txBody>
      </p:sp>
      <p:sp>
        <p:nvSpPr>
          <p:cNvPr id="60" name="Diamond 59"/>
          <p:cNvSpPr/>
          <p:nvPr/>
        </p:nvSpPr>
        <p:spPr bwMode="auto">
          <a:xfrm>
            <a:off x="3733800" y="3352800"/>
            <a:ext cx="838200" cy="838200"/>
          </a:xfrm>
          <a:prstGeom prst="diamond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Diamond 61"/>
          <p:cNvSpPr/>
          <p:nvPr/>
        </p:nvSpPr>
        <p:spPr bwMode="auto">
          <a:xfrm>
            <a:off x="6248400" y="2971800"/>
            <a:ext cx="838200" cy="838200"/>
          </a:xfrm>
          <a:prstGeom prst="diamond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05000" y="13716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N1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10200" y="13716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N2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 rot="20297478">
            <a:off x="1787473" y="4173003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1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 rot="18717589">
            <a:off x="5376061" y="2384311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N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81800" y="25146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N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81800" y="41910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1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Arrow Connector 50"/>
          <p:cNvCxnSpPr/>
          <p:nvPr/>
        </p:nvCxnSpPr>
        <p:spPr bwMode="auto">
          <a:xfrm rot="10800000" flipV="1">
            <a:off x="1219200" y="2209800"/>
            <a:ext cx="160020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4800" y="685800"/>
          <a:ext cx="4038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Voter_Id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Name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Age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Const_Id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04800" y="3810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VOTERS :</a:t>
            </a:r>
            <a:endParaRPr lang="en-US" sz="16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04800" y="1905000"/>
          <a:ext cx="4038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Voter_Id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Party_Id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Candid_Id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Const_Id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04800" y="16002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VOTES :</a:t>
            </a:r>
            <a:endParaRPr lang="en-US" sz="16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04800" y="3048000"/>
          <a:ext cx="504063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5840"/>
                <a:gridCol w="100584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Candid_Id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Name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Age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Party_Id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Const_Id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04800" y="4343400"/>
          <a:ext cx="416809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992"/>
                <a:gridCol w="1043992"/>
                <a:gridCol w="1040053"/>
                <a:gridCol w="1040053"/>
              </a:tblGrid>
              <a:tr h="301752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Const_Id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Name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State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Total_Votes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04800" y="40386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CONSTITUENCIES :</a:t>
            </a:r>
            <a:endParaRPr lang="en-US" sz="16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04800" y="5638800"/>
          <a:ext cx="20193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Party_Id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Name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04800" y="53340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PARTIES:</a:t>
            </a:r>
            <a:endParaRPr lang="en-US" sz="16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48400" y="671319"/>
            <a:ext cx="2895600" cy="471681"/>
          </a:xfrm>
          <a:prstGeom prst="rect">
            <a:avLst/>
          </a:prstGeom>
          <a:noFill/>
        </p:spPr>
      </p:pic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66562" y="1905000"/>
            <a:ext cx="2677438" cy="842470"/>
          </a:xfrm>
          <a:prstGeom prst="rect">
            <a:avLst/>
          </a:prstGeom>
          <a:noFill/>
        </p:spPr>
      </p:pic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9176" y="3048000"/>
            <a:ext cx="2754824" cy="685800"/>
          </a:xfrm>
          <a:prstGeom prst="rect">
            <a:avLst/>
          </a:prstGeom>
          <a:noFill/>
        </p:spPr>
      </p:pic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65520" y="4343400"/>
            <a:ext cx="3078480" cy="277341"/>
          </a:xfrm>
          <a:prstGeom prst="rect">
            <a:avLst/>
          </a:prstGeom>
          <a:noFill/>
        </p:spPr>
      </p:pic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62472" y="5638800"/>
            <a:ext cx="3081528" cy="278871"/>
          </a:xfrm>
          <a:prstGeom prst="rect">
            <a:avLst/>
          </a:prstGeom>
          <a:noFill/>
        </p:spPr>
      </p:pic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 rot="16200000" flipV="1">
            <a:off x="685800" y="1371600"/>
            <a:ext cx="9144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04800" y="2743201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CANDIDATES :</a:t>
            </a:r>
            <a:endParaRPr lang="en-US" sz="16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1" name="Elbow Connector 60"/>
          <p:cNvCxnSpPr/>
          <p:nvPr/>
        </p:nvCxnSpPr>
        <p:spPr bwMode="auto">
          <a:xfrm rot="5400000">
            <a:off x="4191000" y="2362200"/>
            <a:ext cx="304800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Elbow Connector 64"/>
          <p:cNvCxnSpPr/>
          <p:nvPr/>
        </p:nvCxnSpPr>
        <p:spPr bwMode="auto">
          <a:xfrm rot="10800000" flipV="1">
            <a:off x="304800" y="3886200"/>
            <a:ext cx="5410200" cy="609600"/>
          </a:xfrm>
          <a:prstGeom prst="bentConnector3">
            <a:avLst>
              <a:gd name="adj1" fmla="val 104085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Connector 71"/>
          <p:cNvCxnSpPr/>
          <p:nvPr/>
        </p:nvCxnSpPr>
        <p:spPr bwMode="auto">
          <a:xfrm rot="10800000">
            <a:off x="4343400" y="838200"/>
            <a:ext cx="1371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Connector 72"/>
          <p:cNvCxnSpPr/>
          <p:nvPr/>
        </p:nvCxnSpPr>
        <p:spPr bwMode="auto">
          <a:xfrm rot="10800000">
            <a:off x="4343400" y="2055812"/>
            <a:ext cx="1371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/>
          <p:cNvCxnSpPr/>
          <p:nvPr/>
        </p:nvCxnSpPr>
        <p:spPr bwMode="auto">
          <a:xfrm rot="10800000" flipV="1">
            <a:off x="5334000" y="3200398"/>
            <a:ext cx="381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/>
          <p:nvPr/>
        </p:nvCxnSpPr>
        <p:spPr bwMode="auto">
          <a:xfrm rot="5400000">
            <a:off x="1448594" y="2438400"/>
            <a:ext cx="457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/>
          <p:nvPr/>
        </p:nvCxnSpPr>
        <p:spPr bwMode="auto">
          <a:xfrm>
            <a:off x="1676400" y="2667000"/>
            <a:ext cx="4267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Connector 80"/>
          <p:cNvCxnSpPr/>
          <p:nvPr/>
        </p:nvCxnSpPr>
        <p:spPr bwMode="auto">
          <a:xfrm rot="5400000">
            <a:off x="4610894" y="4000500"/>
            <a:ext cx="2666206" cy="7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Connector 83"/>
          <p:cNvCxnSpPr/>
          <p:nvPr/>
        </p:nvCxnSpPr>
        <p:spPr bwMode="auto">
          <a:xfrm rot="10800000">
            <a:off x="152400" y="5334000"/>
            <a:ext cx="5791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Connector 91"/>
          <p:cNvCxnSpPr/>
          <p:nvPr/>
        </p:nvCxnSpPr>
        <p:spPr bwMode="auto">
          <a:xfrm rot="5400000">
            <a:off x="-76200" y="5562600"/>
            <a:ext cx="457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Straight Arrow Connector 94"/>
          <p:cNvCxnSpPr/>
          <p:nvPr/>
        </p:nvCxnSpPr>
        <p:spPr bwMode="auto">
          <a:xfrm>
            <a:off x="152400" y="5791200"/>
            <a:ext cx="152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Straight Connector 98"/>
          <p:cNvCxnSpPr/>
          <p:nvPr/>
        </p:nvCxnSpPr>
        <p:spPr bwMode="auto">
          <a:xfrm rot="5400000">
            <a:off x="3581400" y="3505200"/>
            <a:ext cx="304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Connector 101"/>
          <p:cNvCxnSpPr/>
          <p:nvPr/>
        </p:nvCxnSpPr>
        <p:spPr bwMode="auto">
          <a:xfrm>
            <a:off x="3733800" y="3657600"/>
            <a:ext cx="2209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971800" y="6172200"/>
            <a:ext cx="5867400" cy="457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However some changes were made later on.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4803" y="381000"/>
          <a:ext cx="8610597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733"/>
                <a:gridCol w="956733"/>
                <a:gridCol w="956733"/>
                <a:gridCol w="956733"/>
                <a:gridCol w="956733"/>
                <a:gridCol w="956733"/>
                <a:gridCol w="956733"/>
                <a:gridCol w="956733"/>
                <a:gridCol w="956733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Voter_Id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Password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Name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DOB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Age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Mobile no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Const_id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image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type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04803" y="762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VOTER :</a:t>
            </a:r>
            <a:endParaRPr lang="en-US" sz="16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04800" y="1143000"/>
          <a:ext cx="4038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Voter_Id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Const_Id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E_name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Party_Id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04800" y="8382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VOTE :</a:t>
            </a:r>
            <a:endParaRPr lang="en-US" sz="16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04800" y="2819400"/>
          <a:ext cx="504063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5840"/>
                <a:gridCol w="100584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Candid_Id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Name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Age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Party_Id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Const_Id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81000" y="4419600"/>
          <a:ext cx="3128037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992"/>
                <a:gridCol w="1043992"/>
                <a:gridCol w="1040053"/>
              </a:tblGrid>
              <a:tr h="301752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Const_Id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Name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Population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81000" y="41148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CONSTITUENCIES :</a:t>
            </a:r>
            <a:endParaRPr lang="en-US" sz="16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42900" y="3581400"/>
          <a:ext cx="20193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Party_Id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Name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1000" y="3276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PARTY :</a:t>
            </a:r>
            <a:endParaRPr lang="en-US" sz="16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4800" y="25146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CANDIDATES :</a:t>
            </a:r>
            <a:endParaRPr lang="en-US" sz="16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304800" y="1981200"/>
          <a:ext cx="5181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Election_Name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State_Id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Date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Type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304800" y="16764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NEW ELECTION :</a:t>
            </a:r>
            <a:endParaRPr lang="en-US" sz="16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342900" y="5105400"/>
          <a:ext cx="20193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State_id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Name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381000" y="4800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STATES :</a:t>
            </a:r>
            <a:endParaRPr lang="en-US" sz="16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381000" y="5791200"/>
          <a:ext cx="3128037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992"/>
                <a:gridCol w="1043992"/>
                <a:gridCol w="1040053"/>
              </a:tblGrid>
              <a:tr h="301752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Username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Password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Name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81000" y="54864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ADMIN :</a:t>
            </a:r>
            <a:endParaRPr lang="en-US" sz="16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" name="Text Placeholder 59"/>
          <p:cNvSpPr>
            <a:spLocks noGrp="1"/>
          </p:cNvSpPr>
          <p:nvPr>
            <p:ph type="body" sz="quarter" idx="16"/>
          </p:nvPr>
        </p:nvSpPr>
        <p:spPr>
          <a:xfrm>
            <a:off x="3352800" y="6324600"/>
            <a:ext cx="5715000" cy="457200"/>
          </a:xfrm>
        </p:spPr>
        <p:txBody>
          <a:bodyPr/>
          <a:lstStyle/>
          <a:p>
            <a:r>
              <a:rPr lang="en-US" sz="1800" dirty="0" smtClean="0">
                <a:solidFill>
                  <a:srgbClr val="FF0000"/>
                </a:solidFill>
              </a:rPr>
              <a:t>*Those in red</a:t>
            </a:r>
            <a:r>
              <a:rPr lang="en-US" sz="1800" dirty="0" smtClean="0">
                <a:solidFill>
                  <a:srgbClr val="000000"/>
                </a:solidFill>
              </a:rPr>
              <a:t> are primary key(s) of their respective tables.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295400" y="0"/>
            <a:ext cx="5562600" cy="457200"/>
          </a:xfrm>
        </p:spPr>
        <p:txBody>
          <a:bodyPr/>
          <a:lstStyle/>
          <a:p>
            <a:pPr algn="ctr"/>
            <a:r>
              <a:rPr lang="en-US" dirty="0" smtClean="0"/>
              <a:t>Different Interfaces/Logins/Views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381000" y="914400"/>
            <a:ext cx="3810000" cy="457200"/>
          </a:xfrm>
        </p:spPr>
        <p:txBody>
          <a:bodyPr/>
          <a:lstStyle/>
          <a:p>
            <a:r>
              <a:rPr lang="en-US" dirty="0" smtClean="0"/>
              <a:t>1. Voter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745" y="1371600"/>
            <a:ext cx="393045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7127" y="1371600"/>
            <a:ext cx="3935873" cy="2212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3810000"/>
            <a:ext cx="3935873" cy="2212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3810000"/>
            <a:ext cx="3935873" cy="2212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01018455">
  <a:themeElements>
    <a:clrScheme name="Office Theme 1">
      <a:dk1>
        <a:srgbClr val="003366"/>
      </a:dk1>
      <a:lt1>
        <a:srgbClr val="FFFFFF"/>
      </a:lt1>
      <a:dk2>
        <a:srgbClr val="008080"/>
      </a:dk2>
      <a:lt2>
        <a:srgbClr val="FFCC66"/>
      </a:lt2>
      <a:accent1>
        <a:srgbClr val="3366CC"/>
      </a:accent1>
      <a:accent2>
        <a:srgbClr val="0099CC"/>
      </a:accent2>
      <a:accent3>
        <a:srgbClr val="AAC0C0"/>
      </a:accent3>
      <a:accent4>
        <a:srgbClr val="DADADA"/>
      </a:accent4>
      <a:accent5>
        <a:srgbClr val="ADB8E2"/>
      </a:accent5>
      <a:accent6>
        <a:srgbClr val="008AB9"/>
      </a:accent6>
      <a:hlink>
        <a:srgbClr val="999933"/>
      </a:hlink>
      <a:folHlink>
        <a:srgbClr val="009900"/>
      </a:folHlink>
    </a:clrScheme>
    <a:fontScheme name="Custom 3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3366"/>
        </a:dk1>
        <a:lt1>
          <a:srgbClr val="FFFFFF"/>
        </a:lt1>
        <a:dk2>
          <a:srgbClr val="008080"/>
        </a:dk2>
        <a:lt2>
          <a:srgbClr val="FFCC66"/>
        </a:lt2>
        <a:accent1>
          <a:srgbClr val="3366CC"/>
        </a:accent1>
        <a:accent2>
          <a:srgbClr val="0099CC"/>
        </a:accent2>
        <a:accent3>
          <a:srgbClr val="AAC0C0"/>
        </a:accent3>
        <a:accent4>
          <a:srgbClr val="DADADA"/>
        </a:accent4>
        <a:accent5>
          <a:srgbClr val="ADB8E2"/>
        </a:accent5>
        <a:accent6>
          <a:srgbClr val="008AB9"/>
        </a:accent6>
        <a:hlink>
          <a:srgbClr val="99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4D4D4D"/>
        </a:dk1>
        <a:lt1>
          <a:srgbClr val="D6EFD0"/>
        </a:lt1>
        <a:dk2>
          <a:srgbClr val="336699"/>
        </a:dk2>
        <a:lt2>
          <a:srgbClr val="65B5D1"/>
        </a:lt2>
        <a:accent1>
          <a:srgbClr val="9BB9C3"/>
        </a:accent1>
        <a:accent2>
          <a:srgbClr val="99CCFF"/>
        </a:accent2>
        <a:accent3>
          <a:srgbClr val="E8F6E4"/>
        </a:accent3>
        <a:accent4>
          <a:srgbClr val="404040"/>
        </a:accent4>
        <a:accent5>
          <a:srgbClr val="CBD9DE"/>
        </a:accent5>
        <a:accent6>
          <a:srgbClr val="8AB9E7"/>
        </a:accent6>
        <a:hlink>
          <a:srgbClr val="009999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3300"/>
        </a:dk1>
        <a:lt1>
          <a:srgbClr val="FFFFFF"/>
        </a:lt1>
        <a:dk2>
          <a:srgbClr val="336600"/>
        </a:dk2>
        <a:lt2>
          <a:srgbClr val="FFCC66"/>
        </a:lt2>
        <a:accent1>
          <a:srgbClr val="996633"/>
        </a:accent1>
        <a:accent2>
          <a:srgbClr val="0099CC"/>
        </a:accent2>
        <a:accent3>
          <a:srgbClr val="ADB8AA"/>
        </a:accent3>
        <a:accent4>
          <a:srgbClr val="DADADA"/>
        </a:accent4>
        <a:accent5>
          <a:srgbClr val="CAB8AD"/>
        </a:accent5>
        <a:accent6>
          <a:srgbClr val="008AB9"/>
        </a:accent6>
        <a:hlink>
          <a:srgbClr val="FF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100000"/>
        </a:dk1>
        <a:lt1>
          <a:srgbClr val="FFFFFF"/>
        </a:lt1>
        <a:dk2>
          <a:srgbClr val="800000"/>
        </a:dk2>
        <a:lt2>
          <a:srgbClr val="FFCC66"/>
        </a:lt2>
        <a:accent1>
          <a:srgbClr val="003366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AAADB8"/>
        </a:accent5>
        <a:accent6>
          <a:srgbClr val="8A5C2D"/>
        </a:accent6>
        <a:hlink>
          <a:srgbClr val="336699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666633"/>
        </a:dk1>
        <a:lt1>
          <a:srgbClr val="FFFFFF"/>
        </a:lt1>
        <a:dk2>
          <a:srgbClr val="CC9900"/>
        </a:dk2>
        <a:lt2>
          <a:srgbClr val="DDDDDD"/>
        </a:lt2>
        <a:accent1>
          <a:srgbClr val="CC6600"/>
        </a:accent1>
        <a:accent2>
          <a:srgbClr val="996633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8A5C2D"/>
        </a:accent6>
        <a:hlink>
          <a:srgbClr val="6633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TM01018455 Presentation for project post-mortem NEW.potx" id="{898E6325-C173-4400-AB35-AD78D26F0F38}" vid="{9834A548-C23B-4189-B089-227588C561D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tf01018455</Template>
  <TotalTime>682</TotalTime>
  <Words>289</Words>
  <PresentationFormat>On-screen Show (4:3)</PresentationFormat>
  <Paragraphs>140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tf01018455</vt:lpstr>
      <vt:lpstr>PROJECT NAME E-VOTING MANAGEMENT SYSTEM</vt:lpstr>
      <vt:lpstr>E-Voting Management System</vt:lpstr>
      <vt:lpstr>E-Voting Management System</vt:lpstr>
      <vt:lpstr>E-Voting Management System</vt:lpstr>
      <vt:lpstr>E-Voting Management System</vt:lpstr>
      <vt:lpstr>Slide 6</vt:lpstr>
      <vt:lpstr>Slide 7</vt:lpstr>
      <vt:lpstr>Slide 8</vt:lpstr>
      <vt:lpstr>Slide 9</vt:lpstr>
      <vt:lpstr>Slide 10</vt:lpstr>
      <vt:lpstr>Slide 11</vt:lpstr>
    </vt:vector>
  </TitlesOfParts>
  <Company>CtrlSoft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 E-VOTING MANAGEMENT SYSTEM</dc:title>
  <dc:creator>dell</dc:creator>
  <cp:lastModifiedBy>dell</cp:lastModifiedBy>
  <cp:revision>71</cp:revision>
  <cp:lastPrinted>1601-01-01T00:00:00Z</cp:lastPrinted>
  <dcterms:created xsi:type="dcterms:W3CDTF">2020-01-26T16:29:04Z</dcterms:created>
  <dcterms:modified xsi:type="dcterms:W3CDTF">2020-04-16T21:18:23Z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TC010184551033</vt:lpwstr>
  </property>
</Properties>
</file>