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FBE1-7BEB-C520-F66C-8BD91F48A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0E3D-6643-B1E7-F6CE-D4CAFB80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5D9D-8C50-981C-D360-2CD33720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52CF-4BCD-606E-B554-A4136E08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B3B0-07EC-085F-3635-BCD18281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7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381C-904B-C34E-B418-1FC6C52F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DA50-208C-B251-86C9-E63ADB31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66F4-3F82-F80B-5572-D322CEC0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F754-47C6-C0B5-AC66-757A089D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5481-E884-49E1-96AF-31D0CB7A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9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B4432-5880-F5E6-D914-5EBBBE04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E9141-C56A-B780-FCCF-2EB87871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3788-2C25-6A21-CA6D-213CF44D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ACB1-7214-8224-9812-69A4E82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B1E6-1277-22D0-674E-ACDE9812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8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6718-BAB0-CC66-5337-FD507DCF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1DC6-AC00-08CA-0B05-5872336E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16AE-6327-074D-C097-FE0DD51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DDB5-A831-5728-F45D-085971DD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594C-BCC8-79FF-3867-7E47FD83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E707-34B1-3E02-D186-722ED779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677D-3617-BF46-35A3-48C32627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3345-7BE0-2482-CF25-16FDE939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39E6-E232-ECE0-52FB-231B28EB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1654-0A6E-E0A2-F1F8-BAB9877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A97F-8403-8638-558A-18B96C43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377B-2B1E-0353-3789-3900057C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B0AF5-F4F0-66C0-D945-86DE5FD6A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57E5-667A-7EA2-2BFC-D5BA4F05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CEF0-3C15-B3E0-4DE8-D4619135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242E4-69BA-308E-16E4-67BDED0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5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A843-5DAB-4EAD-A245-C73CBD6F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FA91-D878-18BA-461B-039EC78E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CBD91-827C-9070-7880-DB021BBFE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5CB50-38C3-7D29-0F70-21FBC709F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78D12-FC05-9EB4-9FD6-C8620BC99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40FDE-90A7-DCC4-3A0F-1CA2E71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F49EE-822B-3195-01A4-DED86430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89D06-6D68-100C-4F58-E96868D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3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E7B1-D6A8-3043-FE92-E6D8879D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544E9-1928-A6E6-28EA-6C2844F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5AF4E-869F-1CF0-F6BB-619FC3EC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D9944-2A3F-204C-549B-CC34CD2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5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EBF2A-A183-ED02-0E38-3CEEF434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29A1B-A461-0F47-2F59-C6FE0D47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BD102-6735-887E-AE7F-D9050AF1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7B63-46F5-1301-1E32-2468CE0C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E9D0-92E3-5234-C618-3920AF20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762D-E500-5EEF-74E1-FF44F844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BB4A-37AD-69A4-E36B-D15C2603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FE3F-D855-EB6D-908F-FDE2AFE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E824D-865E-2DCC-5ECB-14503962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A24-CDF5-689A-DFBA-AAED4F1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2F856-8F2D-1BB6-320A-9BD325F97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E419-EFAD-1310-E0C6-D492408E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E7F3-6D30-6DEA-1D25-E61E6969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4F471-CD16-DDC5-6952-63648448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1C0A-CAA0-5FBA-EAD8-77D6FF5D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5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437C-1F16-F931-5A78-A4DFB8A8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1237-F744-9164-A9E1-63BFA2E0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99AC-DFDE-F897-1869-9140C41D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73B8-C312-4CAF-A1C4-5BB1A92D2BB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88D6-2152-C7D3-49E0-446597E0F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1DB7-EF3C-EAB5-0F2F-1FC795D7B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3C79-E0B6-4F41-A1C2-307036792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trix Code Wallpapers - Top Free Matrix Code Backgrounds - WallpaperAccess">
            <a:extLst>
              <a:ext uri="{FF2B5EF4-FFF2-40B4-BE49-F238E27FC236}">
                <a16:creationId xmlns:a16="http://schemas.microsoft.com/office/drawing/2014/main" id="{274F1343-2B33-18C0-74B4-2C31D918E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F74646-DF1A-EE08-E468-1732D55AF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For Good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72995-9AFD-FD95-B0E1-80DD244EC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Daksh Shah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76844-DA95-B538-5CEE-CC522608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Issue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785A-C143-0C11-0CA3-E677C773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Solar power is a promising source of renewable energy, but its output is dependent on weather conditions and other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Accurate predictions of solar energy output can help power grid operators better manage their systems and make more informed decisions about when to use other sources of energy.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2050" name="Picture 2" descr="Matrix Code Wallpapers - Top Free Matrix Code Backgrounds - WallpaperAccess">
            <a:extLst>
              <a:ext uri="{FF2B5EF4-FFF2-40B4-BE49-F238E27FC236}">
                <a16:creationId xmlns:a16="http://schemas.microsoft.com/office/drawing/2014/main" id="{99DC0C53-D3FD-8F6A-E9A1-30FCC7B57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r="25506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8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trix Code Wallpapers - Top Free Matrix Code Backgrounds - WallpaperAccess">
            <a:extLst>
              <a:ext uri="{FF2B5EF4-FFF2-40B4-BE49-F238E27FC236}">
                <a16:creationId xmlns:a16="http://schemas.microsoft.com/office/drawing/2014/main" id="{1E4F9B2C-7334-2942-48F5-A9C1C524F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5" r="10304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57A78-5DD2-2FA9-0372-273A1AB7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Integration of Python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50A-5D4E-BE80-D0A4-57B1A988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2111604"/>
            <a:ext cx="4518987" cy="4543720"/>
          </a:xfrm>
        </p:spPr>
        <p:txBody>
          <a:bodyPr>
            <a:normAutofit/>
          </a:bodyPr>
          <a:lstStyle/>
          <a:p>
            <a:r>
              <a:rPr lang="en-US" sz="1600" dirty="0"/>
              <a:t>Python can be used to analyze historical weather data, solar panel performance data, and other relevant data sources to build models that predict future solar energy output.</a:t>
            </a:r>
          </a:p>
          <a:p>
            <a:r>
              <a:rPr lang="en-US" sz="1600" dirty="0"/>
              <a:t>Python has powerful libraries for data analysis and machine learning, such as Pandas, NumPy, and Scikit-Learn, which can be used to build and train these models.</a:t>
            </a:r>
          </a:p>
          <a:p>
            <a:r>
              <a:rPr lang="en-US" sz="1600" dirty="0"/>
              <a:t>Once the model is built, it can be deployed as a web application or integrated into other systems using Python frameworks such as Flask or Django.</a:t>
            </a:r>
          </a:p>
          <a:p>
            <a:r>
              <a:rPr lang="en-US" sz="1600" dirty="0"/>
              <a:t>Real-time predictions of solar energy output can be provided, which can be used to inform energy management decisions and improve the efficiency and reliability of renewable energy systems.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8304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410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atrix Code Wallpapers - Top Free Matrix Code Backgrounds - WallpaperAccess">
            <a:extLst>
              <a:ext uri="{FF2B5EF4-FFF2-40B4-BE49-F238E27FC236}">
                <a16:creationId xmlns:a16="http://schemas.microsoft.com/office/drawing/2014/main" id="{195F44B2-0FB6-ADC0-483B-B32C12973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772D4-8CBB-B9E6-7786-83B83820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code 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3ACD-24F2-9C4F-A5AF-07E0F899D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 my example, I’m assuming that the solar panel and weather data is stored in a CSV file called 'solar_data.csv'. The data contains columns for temperature, humidity, cloud cover, and solar output. We use the Pandas library to load the data into a </a:t>
            </a:r>
            <a:r>
              <a:rPr lang="en-US" sz="2000" dirty="0" err="1">
                <a:solidFill>
                  <a:srgbClr val="FFFFFF"/>
                </a:solidFill>
              </a:rPr>
              <a:t>DataFrame</a:t>
            </a:r>
            <a:r>
              <a:rPr lang="en-US" sz="2000" dirty="0">
                <a:solidFill>
                  <a:srgbClr val="FFFFFF"/>
                </a:solidFill>
              </a:rPr>
              <a:t>, and then split the data into training and testing sets using the </a:t>
            </a:r>
            <a:r>
              <a:rPr lang="en-US" sz="2000" dirty="0" err="1">
                <a:solidFill>
                  <a:srgbClr val="FFFFFF"/>
                </a:solidFill>
              </a:rPr>
              <a:t>train_test_split</a:t>
            </a:r>
            <a:r>
              <a:rPr lang="en-US" sz="2000" dirty="0">
                <a:solidFill>
                  <a:srgbClr val="FFFFFF"/>
                </a:solidFill>
              </a:rPr>
              <a:t> function from Scikit-Learn.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Next, we train a linear regression model on the training data using the </a:t>
            </a:r>
            <a:r>
              <a:rPr lang="en-US" sz="2000" dirty="0" err="1">
                <a:solidFill>
                  <a:srgbClr val="FFFFFF"/>
                </a:solidFill>
              </a:rPr>
              <a:t>LinearRegression</a:t>
            </a:r>
            <a:r>
              <a:rPr lang="en-US" sz="2000" dirty="0">
                <a:solidFill>
                  <a:srgbClr val="FFFFFF"/>
                </a:solidFill>
              </a:rPr>
              <a:t> class from Scikit-Learn. We use the model to make predictions on the test data, and then calculate the mean squared error of the predictions using the </a:t>
            </a:r>
            <a:r>
              <a:rPr lang="en-US" sz="2000" dirty="0" err="1">
                <a:solidFill>
                  <a:srgbClr val="FFFFFF"/>
                </a:solidFill>
              </a:rPr>
              <a:t>mean_squared_error</a:t>
            </a:r>
            <a:r>
              <a:rPr lang="en-US" sz="2000" dirty="0">
                <a:solidFill>
                  <a:srgbClr val="FFFFFF"/>
                </a:solidFill>
              </a:rPr>
              <a:t> function from Scikit-Learn.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Of course, this is just a simple example, and there are many ways you could improve this code and model depending on your specific needs and data.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5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Matrix Code Wallpapers - Top Free Matrix Code Backgrounds - WallpaperAccess">
            <a:extLst>
              <a:ext uri="{FF2B5EF4-FFF2-40B4-BE49-F238E27FC236}">
                <a16:creationId xmlns:a16="http://schemas.microsoft.com/office/drawing/2014/main" id="{E6EB7BFF-45FC-4550-6649-FA74E4E8F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BC873D-28FB-8CC8-FF13-23DC1813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78740"/>
            <a:ext cx="10515600" cy="2900518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rgbClr val="FFFFFF"/>
                </a:solidFill>
              </a:rPr>
              <a:t>Thank You</a:t>
            </a:r>
            <a:endParaRPr lang="en-IN" sz="1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8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Code For Good </vt:lpstr>
      <vt:lpstr>Issue </vt:lpstr>
      <vt:lpstr>Integration of Python </vt:lpstr>
      <vt:lpstr>My code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 </dc:title>
  <dc:creator>Daksh 9</dc:creator>
  <cp:lastModifiedBy>Daksh 9</cp:lastModifiedBy>
  <cp:revision>1</cp:revision>
  <dcterms:created xsi:type="dcterms:W3CDTF">2023-04-28T08:52:33Z</dcterms:created>
  <dcterms:modified xsi:type="dcterms:W3CDTF">2023-04-28T09:02:51Z</dcterms:modified>
</cp:coreProperties>
</file>