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97"/>
    <p:restoredTop sz="94683"/>
  </p:normalViewPr>
  <p:slideViewPr>
    <p:cSldViewPr snapToGrid="0" snapToObjects="1">
      <p:cViewPr varScale="1">
        <p:scale>
          <a:sx n="64" d="100"/>
          <a:sy n="64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</a:t>
            </a:r>
            <a:r>
              <a:rPr lang="en-US" b="1" dirty="0"/>
              <a:t>Daksh Sharma</a:t>
            </a:r>
            <a:endParaRPr lang="en-US" dirty="0"/>
          </a:p>
          <a:p>
            <a:r>
              <a:rPr lang="en-US" dirty="0"/>
              <a:t>Your GT Username: </a:t>
            </a:r>
            <a:r>
              <a:rPr lang="en-US" b="1" dirty="0"/>
              <a:t>903657586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__Diabetes____</a:t>
            </a:r>
          </a:p>
          <a:p>
            <a:r>
              <a:rPr lang="en-US" dirty="0"/>
              <a:t>Source (e.g., URLs): _https://</a:t>
            </a:r>
            <a:r>
              <a:rPr lang="en-US" dirty="0" err="1"/>
              <a:t>www.dcc.fc.up.pt</a:t>
            </a:r>
            <a:r>
              <a:rPr lang="en-US" dirty="0"/>
              <a:t>/~</a:t>
            </a:r>
            <a:r>
              <a:rPr lang="en-US" dirty="0" err="1"/>
              <a:t>ltorgo</a:t>
            </a:r>
            <a:r>
              <a:rPr lang="en-US" dirty="0"/>
              <a:t>/Regression/</a:t>
            </a:r>
            <a:r>
              <a:rPr lang="en-US" dirty="0" err="1"/>
              <a:t>diabetes.html</a:t>
            </a:r>
            <a:r>
              <a:rPr lang="en-US" dirty="0"/>
              <a:t>_____</a:t>
            </a:r>
          </a:p>
          <a:p>
            <a:r>
              <a:rPr lang="en-US" dirty="0"/>
              <a:t>Briefly describe the dataset: _____</a:t>
            </a:r>
          </a:p>
          <a:p>
            <a:pPr marL="0" indent="0">
              <a:buNone/>
            </a:pPr>
            <a:r>
              <a:rPr lang="en-US" dirty="0"/>
              <a:t>It was a dataset that showed the level of dependence of serum C-peptide on a variety of factors to show residual insulin secretion. I looked deeper into the predictor measurements such as age and measure of acidity more.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0.579174852652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0.528504911591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Standard deviation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0.055756982459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</a:t>
            </a:r>
            <a:r>
              <a:rPr lang="en-US" b="1" dirty="0"/>
              <a:t>.909377</a:t>
            </a:r>
            <a:endParaRPr lang="en-US" dirty="0"/>
          </a:p>
          <a:p>
            <a:pPr lvl="1"/>
            <a:r>
              <a:rPr lang="en-US" dirty="0"/>
              <a:t>Average accuracy: </a:t>
            </a:r>
            <a:r>
              <a:rPr lang="en-US" b="1" dirty="0"/>
              <a:t>.905432</a:t>
            </a:r>
            <a:endParaRPr lang="en-US" dirty="0"/>
          </a:p>
          <a:p>
            <a:pPr lvl="1"/>
            <a:r>
              <a:rPr lang="en-US" dirty="0"/>
              <a:t>Standard deviation: </a:t>
            </a:r>
            <a:r>
              <a:rPr lang="en-US" b="1" dirty="0"/>
              <a:t>.003975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</a:t>
            </a:r>
            <a:r>
              <a:rPr lang="en-US" b="1" dirty="0"/>
              <a:t>.985</a:t>
            </a:r>
            <a:endParaRPr lang="en-US" dirty="0"/>
          </a:p>
          <a:p>
            <a:pPr lvl="1"/>
            <a:r>
              <a:rPr lang="en-US" dirty="0"/>
              <a:t>Average accuracy: </a:t>
            </a:r>
            <a:r>
              <a:rPr lang="en-US" b="1" dirty="0"/>
              <a:t>.973</a:t>
            </a:r>
            <a:endParaRPr lang="en-US" dirty="0"/>
          </a:p>
          <a:p>
            <a:pPr lvl="1"/>
            <a:r>
              <a:rPr lang="en-US" dirty="0"/>
              <a:t>Standard deviation: </a:t>
            </a:r>
            <a:r>
              <a:rPr lang="en-US" b="1" dirty="0"/>
              <a:t>.008124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78315"/>
              </p:ext>
            </p:extLst>
          </p:nvPr>
        </p:nvGraphicFramePr>
        <p:xfrm>
          <a:off x="838200" y="2927607"/>
          <a:ext cx="10279571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0.860205831904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0.885077186964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0.948827901658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0.907375643225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0.908805031447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0.90508862207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0.908233276158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0.903945111492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0.836706689537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0.880102915952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0.911377930246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0.903602058319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0.906117781589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0.903830760435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0.90457404231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0.902744425386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0.00972219390995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0.00488039275766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0.0195528605804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0.00364042478667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0.00323231424245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0.00163325978926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0.00293439163416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0.00087461741228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2D0C-0DC5-40B2-5AAF-F960F3AF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75" y="2836862"/>
            <a:ext cx="6070994" cy="36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/>
              <a:t>The main trend is that the accuracy increases dramatically at first (from 0), then increases slightly until it levels out/plateaus at around 15 </a:t>
            </a:r>
            <a:r>
              <a:rPr lang="en-US" dirty="0" err="1"/>
              <a:t>perceptrons</a:t>
            </a:r>
            <a:r>
              <a:rPr lang="en-US" dirty="0"/>
              <a:t> with .9 average accuracy. The relatively horizontal line continues until 40. This shows diminishing returns towards the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74684"/>
              </p:ext>
            </p:extLst>
          </p:nvPr>
        </p:nvGraphicFramePr>
        <p:xfrm>
          <a:off x="838200" y="2927607"/>
          <a:ext cx="10279571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0.00632455532034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0.0122474487139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0.00583095189485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0.00509901951359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0.0092736184955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0.00244948974278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0.00663324958071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BFD20-9B21-E7DE-E690-69570EAB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49" y="2884488"/>
            <a:ext cx="5691391" cy="34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/>
              <a:t>The average accuracy starts at a non-zero value and increases until it reaches around 100% accuracy after 5 </a:t>
            </a:r>
            <a:r>
              <a:rPr lang="en-US" dirty="0" err="1"/>
              <a:t>perceptrons</a:t>
            </a:r>
            <a:r>
              <a:rPr lang="en-US" dirty="0"/>
              <a:t>. Then, it hovers around the 98% mark until the end at 40, essentially plateauing like pen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701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Daksh Sharma</cp:lastModifiedBy>
  <cp:revision>15</cp:revision>
  <dcterms:created xsi:type="dcterms:W3CDTF">2022-11-05T15:55:17Z</dcterms:created>
  <dcterms:modified xsi:type="dcterms:W3CDTF">2024-04-22T03:39:33Z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