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1" r:id="rId3"/>
    <p:sldId id="298" r:id="rId4"/>
    <p:sldId id="299" r:id="rId5"/>
    <p:sldId id="300" r:id="rId6"/>
    <p:sldId id="301" r:id="rId7"/>
    <p:sldId id="304" r:id="rId8"/>
    <p:sldId id="305" r:id="rId9"/>
    <p:sldId id="302" r:id="rId10"/>
    <p:sldId id="306" r:id="rId11"/>
    <p:sldId id="308" r:id="rId12"/>
    <p:sldId id="309" r:id="rId13"/>
    <p:sldId id="310" r:id="rId14"/>
    <p:sldId id="307" r:id="rId15"/>
    <p:sldId id="311" r:id="rId16"/>
    <p:sldId id="312" r:id="rId17"/>
    <p:sldId id="313" r:id="rId18"/>
    <p:sldId id="314" r:id="rId19"/>
    <p:sldId id="319" r:id="rId20"/>
    <p:sldId id="320" r:id="rId21"/>
    <p:sldId id="322" r:id="rId22"/>
    <p:sldId id="323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8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66DD2-274D-4912-B02B-6AB36833CA72}" type="datetimeFigureOut">
              <a:rPr lang="en-IE" smtClean="0"/>
              <a:pPr/>
              <a:t>17/02/2022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125DE-9C58-44BB-8C59-1499B5087CF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452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46AD-B829-482D-ABFF-7353CB256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E71D-6566-4598-ACDE-9C9A72776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C888-824C-4E3B-8882-9768ACF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42C-DB72-483C-9D94-A4CD09F49020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A9A7-F51E-4257-AC31-BC7A5211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4898-0041-4C1F-A68E-FC4DFC38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4F3D-C04F-4710-A84D-B25DBE96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C8FC2-B83F-45D6-BE2B-AE8A938F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90C3-DDA1-46EE-BAC1-8F6C0204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02F5-2998-4AB5-A051-43B8264B6E71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F5EE-4546-4AA1-9C24-56DEB52B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FCDF-2A6E-4A04-A044-B5DB9530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7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748DF-FF1A-432E-8A2C-4038F681D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FF509-D8AD-4390-AFB6-A8C007E92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BF75-507C-45DC-8962-2A5A3DC4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D60C-3A12-4C67-8609-A85BC80632A9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E71B-7FFA-439C-A6E1-60BC2B1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57C-3082-42F1-8B58-A0E0301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036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ED81-BB87-4AE0-B492-36C074EC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C67E-33C9-41A5-BFCB-A9DEE294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D887-0099-468B-B028-EEAB7ED1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CB6E-D1D6-4F95-8975-4244E1572BFD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AEB2-A9B2-49B3-A338-788B6F6A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4D2B-40F2-4D06-8C8D-74DEF732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73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92B5-2BCE-4E2B-9004-D729E68A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14A94-93A0-4032-8CF1-ACE9204A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844C-74A7-4D1C-8B73-A1C179E6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0E27-82A6-40BD-A3A8-4419784FEBA4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795E2-32F8-4F3D-9CB7-F34918A1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68D0-1AA0-44C4-8FCE-A258FE23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83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9586-4172-4C9C-ABF6-44CB8B92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A3ED-5A15-4DB7-8839-00CCA69A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5C61-70B1-4FB2-AFE1-F902A891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FA24E-CEF8-4064-8D01-1B72FCD7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FF9F-4543-4A27-8C9F-1372221FEF2D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BC92-DF8A-4E98-949D-780193C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9EF7E-BEB6-4FF8-9946-E6B56966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69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2DA8-337B-4896-8825-0ACEC72A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A521-9686-4A1C-9A17-BA148360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7E00B-12A8-4699-B645-99A5FC50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112C5-693F-44C9-9A7F-8923226F5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2F1B8-DDFF-4A73-8049-E31970236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3C4CC-CBFF-4EE6-A3EF-800173DB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59D1-43EF-4A40-9910-F6E4D73A5085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D6E7C-5088-4E3C-8DDA-E721353C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6FCEB-795A-4BAB-95C2-531178F9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825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FBA8-9E0A-4309-94FD-2514C70D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5FE48-F744-4468-96FE-C13B1BFD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6C2-CD49-45EB-BAC3-633528D79221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2E83B-E726-40A0-AA87-EDF3580C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BEE90-6F95-4FD0-AF81-F302D19E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57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D4D47-8C27-4FF7-989A-EBD4AE13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46E-C58C-42E7-876B-B3ABE4EE830B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2D77E-86DA-4147-809A-CF5FF3C0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07A83-C378-4370-B490-906E2D57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07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EE4C-9EF7-4249-BDDD-23213FF1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413C-3590-42C6-A23B-42303A8F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6F36E-D189-4F79-B2C0-0D0EBDAF2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A156-203D-428D-AFB5-4FF811E0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EFED-D9C5-47E2-867A-F120ED50FE09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A503F-AF7A-4604-948D-6A2C7F89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DBB4-30D4-4A21-BB75-DE508E2B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16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EAB2-0AC6-4549-9F7C-BD10AC4F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3CEFB-9A49-4CFC-9AFD-4A63BD6A7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558E-F804-41FB-9F78-2FDB6061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1DFC1-29A3-4309-9C3A-4D730CC4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394-D89A-4248-B004-2C7CE0B46C61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722C-0444-454E-A31A-EA2EB31F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A104-B7C6-40AC-A3AB-E98B5CC7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190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96187-7A97-4B91-B3CB-06ECE3BE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AA493-6770-473D-956C-B02362F2B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CD1F-3C58-449E-AEE4-B6F8B71D8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98FD-C8B7-4F40-A6D6-4E6B741EDD8D}" type="datetime1">
              <a:rPr lang="en-IE" smtClean="0"/>
              <a:pPr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8840-3810-4125-B6A6-0A2C177E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7C2D-1B7D-40C5-A0B9-CB75A0D83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671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ewtechdojo.com/unpivot-columns-in-power-b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8565-9A6C-496B-9EC6-B687CCBE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Load/Edit visualize data on Power BI</a:t>
            </a:r>
          </a:p>
        </p:txBody>
      </p:sp>
    </p:spTree>
    <p:extLst>
      <p:ext uri="{BB962C8B-B14F-4D97-AF65-F5344CB8AC3E}">
        <p14:creationId xmlns:p14="http://schemas.microsoft.com/office/powerpoint/2010/main" val="404707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620B5-687A-461E-9744-A77733FE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Change data types?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29789-4D75-4D6C-96E6-78FF4BB46B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0746" r="2227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63148-72C2-4E5F-AEE0-E608DEC883E1}"/>
              </a:ext>
            </a:extLst>
          </p:cNvPr>
          <p:cNvSpPr txBox="1"/>
          <p:nvPr/>
        </p:nvSpPr>
        <p:spPr>
          <a:xfrm>
            <a:off x="9460541" y="5381538"/>
            <a:ext cx="2173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Close and Apply</a:t>
            </a:r>
          </a:p>
          <a:p>
            <a:pPr algn="ctr"/>
            <a:r>
              <a:rPr lang="en-IE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IE" dirty="0">
                <a:solidFill>
                  <a:srgbClr val="FF0000"/>
                </a:solidFill>
              </a:rPr>
              <a:t>Make sure to Refresh</a:t>
            </a:r>
          </a:p>
        </p:txBody>
      </p:sp>
    </p:spTree>
    <p:extLst>
      <p:ext uri="{BB962C8B-B14F-4D97-AF65-F5344CB8AC3E}">
        <p14:creationId xmlns:p14="http://schemas.microsoft.com/office/powerpoint/2010/main" val="340977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7BB3D-963A-4801-B348-362986EC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with relationships?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Please download the excel sheets from Moodle.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7562" y="828136"/>
            <a:ext cx="7388687" cy="433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859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2573-7A4A-40F9-8675-CE048769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Load each individual excel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F678C-5337-4842-9D53-F04F2D6F75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1732" y="1690688"/>
            <a:ext cx="7292068" cy="4612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B71E8-D151-494B-A618-DDD3CA62E94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600199"/>
            <a:ext cx="1485900" cy="4419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E08905-EB0E-417C-A40F-CD39B8893EC7}"/>
              </a:ext>
            </a:extLst>
          </p:cNvPr>
          <p:cNvCxnSpPr>
            <a:stCxn id="8" idx="3"/>
          </p:cNvCxnSpPr>
          <p:nvPr/>
        </p:nvCxnSpPr>
        <p:spPr>
          <a:xfrm>
            <a:off x="2324100" y="3809999"/>
            <a:ext cx="1681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C10FE-F2A1-4BEA-A852-C1C02FD466B2}"/>
              </a:ext>
            </a:extLst>
          </p:cNvPr>
          <p:cNvCxnSpPr/>
          <p:nvPr/>
        </p:nvCxnSpPr>
        <p:spPr>
          <a:xfrm flipV="1">
            <a:off x="4535055" y="2844800"/>
            <a:ext cx="0" cy="4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0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8980F-333C-41F2-81D5-0146651C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E" sz="280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3B58-1603-4B67-BE0D-1F82699E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E" sz="2000" dirty="0"/>
              <a:t>Try order the tables similar to Slide number 12.</a:t>
            </a:r>
          </a:p>
          <a:p>
            <a:endParaRPr lang="en-IE" sz="2000" dirty="0"/>
          </a:p>
          <a:p>
            <a:r>
              <a:rPr lang="en-IE" sz="2000" dirty="0"/>
              <a:t>Try to add any missing relationships by drag and drop.</a:t>
            </a:r>
          </a:p>
          <a:p>
            <a:endParaRPr lang="en-IE" sz="2000" dirty="0"/>
          </a:p>
          <a:p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F112-F5C6-4CE5-83AF-F85E5089E8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3546" y="0"/>
            <a:ext cx="8038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3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A4CD-2A5F-4365-80F4-63EE9570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Changing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4E5E1-0F79-4C1F-9F95-14E37B370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94708" y="1825625"/>
            <a:ext cx="8402583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EDD60F-2A5D-41BE-9F65-E7B0BF959FA3}"/>
              </a:ext>
            </a:extLst>
          </p:cNvPr>
          <p:cNvSpPr txBox="1"/>
          <p:nvPr/>
        </p:nvSpPr>
        <p:spPr>
          <a:xfrm>
            <a:off x="3648075" y="307871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Implicit measures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EFB71-0611-40D9-9957-9FDF63DB5E31}"/>
              </a:ext>
            </a:extLst>
          </p:cNvPr>
          <p:cNvCxnSpPr/>
          <p:nvPr/>
        </p:nvCxnSpPr>
        <p:spPr>
          <a:xfrm flipH="1" flipV="1">
            <a:off x="2647950" y="3200400"/>
            <a:ext cx="97155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6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82D5F-92AD-4489-8E01-FD3B3C0216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4461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F44CD-63A4-4F16-B2AC-5F3C6D0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000000"/>
                </a:solidFill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65397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A38B4-656B-4EC6-9AEB-375BEFE39B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8537" b="11798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97DFBD-4E5B-440F-BCB4-5BC60644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Make sure click on the white space before clicking table.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325C-8CCB-46A2-BDDC-D3A51F28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Table, font size, data type and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268721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5273CC-1E38-498E-840F-B530A890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86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6B1FC-6753-4EA5-9337-292EC252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000000"/>
                </a:solidFill>
              </a:rPr>
              <a:t>Slice and Dice from more than one table?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97FC1E-2CD6-40E4-BFD8-BCE08E3C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Can be used to view results from </a:t>
            </a:r>
            <a:r>
              <a:rPr lang="en-US" sz="1800" b="1" dirty="0">
                <a:solidFill>
                  <a:srgbClr val="000000"/>
                </a:solidFill>
              </a:rPr>
              <a:t>connected</a:t>
            </a:r>
            <a:r>
              <a:rPr lang="en-US" sz="1800" dirty="0">
                <a:solidFill>
                  <a:srgbClr val="000000"/>
                </a:solidFill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204983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A9CD-9034-4D75-BED6-1D3ACCF4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Apply 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A842B-EC2A-4E14-9CC7-A26ED901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1054" y="1825625"/>
            <a:ext cx="10009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0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0B01-87C2-4448-A391-27DE597C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Visualization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9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70AE-7C8B-4597-9984-3FAD2AC5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938E10-BD26-47A8-94B3-6026EF69A0F3}"/>
              </a:ext>
            </a:extLst>
          </p:cNvPr>
          <p:cNvSpPr/>
          <p:nvPr/>
        </p:nvSpPr>
        <p:spPr>
          <a:xfrm>
            <a:off x="2122714" y="2826378"/>
            <a:ext cx="2122715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Load and Edit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1A1CC7-026B-4498-9C65-6C16182AA070}"/>
              </a:ext>
            </a:extLst>
          </p:cNvPr>
          <p:cNvSpPr/>
          <p:nvPr/>
        </p:nvSpPr>
        <p:spPr>
          <a:xfrm>
            <a:off x="5034642" y="2827698"/>
            <a:ext cx="2122715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Dashboards/reports etc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7B701-72B4-4482-AA22-9020EB3C380F}"/>
              </a:ext>
            </a:extLst>
          </p:cNvPr>
          <p:cNvSpPr/>
          <p:nvPr/>
        </p:nvSpPr>
        <p:spPr>
          <a:xfrm>
            <a:off x="7946570" y="2826378"/>
            <a:ext cx="2122715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Publish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50AE4-9817-4402-945D-3C552DB13EB0}"/>
              </a:ext>
            </a:extLst>
          </p:cNvPr>
          <p:cNvCxnSpPr>
            <a:stCxn id="37" idx="3"/>
          </p:cNvCxnSpPr>
          <p:nvPr/>
        </p:nvCxnSpPr>
        <p:spPr>
          <a:xfrm flipV="1">
            <a:off x="4245429" y="3217604"/>
            <a:ext cx="789213" cy="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78F230-2E5F-4E05-B0FA-E097E791E24E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7157357" y="3223707"/>
            <a:ext cx="789213" cy="1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334A98E-5AF9-49A0-84BD-5F5F8608F4DB}"/>
              </a:ext>
            </a:extLst>
          </p:cNvPr>
          <p:cNvCxnSpPr>
            <a:stCxn id="39" idx="0"/>
            <a:endCxn id="37" idx="0"/>
          </p:cNvCxnSpPr>
          <p:nvPr/>
        </p:nvCxnSpPr>
        <p:spPr>
          <a:xfrm rot="16200000" flipV="1">
            <a:off x="6096000" y="-85550"/>
            <a:ext cx="12700" cy="58238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EC83F2-E600-4722-84CE-F3D875F3FD84}"/>
              </a:ext>
            </a:extLst>
          </p:cNvPr>
          <p:cNvCxnSpPr/>
          <p:nvPr/>
        </p:nvCxnSpPr>
        <p:spPr>
          <a:xfrm flipH="1">
            <a:off x="7157357" y="3476222"/>
            <a:ext cx="789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27B8D8-4828-4F69-BBE1-25575910500F}"/>
              </a:ext>
            </a:extLst>
          </p:cNvPr>
          <p:cNvCxnSpPr/>
          <p:nvPr/>
        </p:nvCxnSpPr>
        <p:spPr>
          <a:xfrm flipH="1">
            <a:off x="4245429" y="3448513"/>
            <a:ext cx="789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6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4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2FAA3-CBB5-443D-9FD4-6FA2DA79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Add text and images to a report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AC2284-3C99-4356-8BF4-128025DE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2421" r="-2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EE29CE-17FB-41E5-835F-883AF8722C5B}"/>
              </a:ext>
            </a:extLst>
          </p:cNvPr>
          <p:cNvSpPr/>
          <p:nvPr/>
        </p:nvSpPr>
        <p:spPr>
          <a:xfrm>
            <a:off x="2242457" y="3265714"/>
            <a:ext cx="1273629" cy="1632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760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4D68-026E-4C7A-A948-155FC679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3856-11E3-4282-B271-5B9B452F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CE7A7-856A-42EC-B159-3A47876A6C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17" y="0"/>
            <a:ext cx="11407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24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D6BF2-DA92-49E9-9820-90A636B9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Publish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811A7-1415-4B4E-B34E-E12EC62DF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2439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480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3064-D65B-442A-A141-D5D8BE56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565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0E475-630C-4F79-955E-081ECF3B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E" sz="2800"/>
              <a:t>Loading un-curated data and curate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CC1C-ADF6-4B7E-BED9-3233C608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E" sz="1700" dirty="0"/>
              <a:t>Load 20150512_WomensWorldCupPlayers data.</a:t>
            </a:r>
          </a:p>
          <a:p>
            <a:endParaRPr lang="en-IE" sz="1700" dirty="0"/>
          </a:p>
          <a:p>
            <a:r>
              <a:rPr lang="en-IE" sz="1700" dirty="0"/>
              <a:t>Click Transform Data.</a:t>
            </a:r>
          </a:p>
          <a:p>
            <a:endParaRPr lang="en-IE" sz="1700" dirty="0"/>
          </a:p>
          <a:p>
            <a:r>
              <a:rPr lang="en-IE" sz="1700" dirty="0"/>
              <a:t>Remove Changed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0A6B4-4296-4405-B50A-C8A4A7DE63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8967" y="948460"/>
            <a:ext cx="6921940" cy="50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E39C-47C8-4581-B9B9-368F9DCD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E">
                <a:solidFill>
                  <a:srgbClr val="FF0000"/>
                </a:solidFill>
              </a:rPr>
              <a:t>Remove Headers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F508-37F4-4A51-9890-DD3A4B77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21" y="1825625"/>
            <a:ext cx="11857757" cy="4351338"/>
          </a:xfrm>
        </p:spPr>
        <p:txBody>
          <a:bodyPr/>
          <a:lstStyle/>
          <a:p>
            <a:r>
              <a:rPr lang="en-IE"/>
              <a:t>Click Reduce Rows.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40EEC-13F4-4D33-A956-2581DFD6F0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643" y="3093032"/>
            <a:ext cx="2076530" cy="1794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A705D-8B5C-43A6-8915-F68435C4DA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3599" y="3093031"/>
            <a:ext cx="2061114" cy="17942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1C364C-F9E3-4F0B-A513-304DA71A204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26173" y="3990173"/>
            <a:ext cx="3874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585AACD-963D-4F6E-AFFA-7AD1D51DB41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2139" y="3093031"/>
            <a:ext cx="6289599" cy="179428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D143F-4A4D-4096-808D-B1A6D6D9BE61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5074713" y="3990173"/>
            <a:ext cx="387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5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0450C-38E7-4EC4-8F56-6A3E86F0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Assigned our 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7815B9-90CF-408A-9E89-4D08EC86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936" r="-1" b="64139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35ECD-CBAA-4E34-BF7A-37AE0F85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Steps of edits?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C49A-56A4-4FEA-96B4-C095CC79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32" y="1705722"/>
            <a:ext cx="9283781" cy="122181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200" dirty="0"/>
              <a:t>Remove (undo) any previous changes. </a:t>
            </a:r>
          </a:p>
          <a:p>
            <a:r>
              <a:rPr lang="en-US" sz="2200" dirty="0"/>
              <a:t>Easier way to remember previous edits.</a:t>
            </a:r>
          </a:p>
          <a:p>
            <a:r>
              <a:rPr lang="en-US" sz="2200" dirty="0"/>
              <a:t>Very convenient to undo or even edit any edits.</a:t>
            </a:r>
          </a:p>
          <a:p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53362-1C61-4E97-B3C9-FBAF1C05C6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9671" r="-1" b="45404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29C88-B633-4AFB-8878-8C942030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E" sz="2600">
                <a:solidFill>
                  <a:srgbClr val="FFFFFF"/>
                </a:solidFill>
              </a:rPr>
              <a:t>Filter Textual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A190F-CE3B-43C2-87F0-83E906B63B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313299"/>
            <a:ext cx="4219994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8776-AC46-48D3-AE2A-57AA3E67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IE" sz="1800"/>
              <a:t>If there was some data like “null” that you want to remove?</a:t>
            </a:r>
          </a:p>
          <a:p>
            <a:endParaRPr lang="en-IE" sz="1800"/>
          </a:p>
          <a:p>
            <a:r>
              <a:rPr lang="en-IE" sz="1800"/>
              <a:t>Try remove “Marta”</a:t>
            </a:r>
          </a:p>
        </p:txBody>
      </p:sp>
    </p:spTree>
    <p:extLst>
      <p:ext uri="{BB962C8B-B14F-4D97-AF65-F5344CB8AC3E}">
        <p14:creationId xmlns:p14="http://schemas.microsoft.com/office/powerpoint/2010/main" val="109068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CB8535-3396-496E-8DE7-6B0D56B0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0000"/>
                </a:solidFill>
              </a:rPr>
              <a:t>Remember, these keywords are case-sensitive</a:t>
            </a: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8DC67-7EF7-41A5-81D7-A34D8FE12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16180" r="-1" b="25677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F8324-7FFD-46A7-AD3E-F0B93632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Load UK Debate Data: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From Column to a row.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IE" sz="2000" dirty="0">
                <a:hlinkClick r:id="rId2"/>
              </a:rPr>
              <a:t> </a:t>
            </a:r>
            <a:r>
              <a:rPr lang="en-IE" sz="2000" dirty="0">
                <a:solidFill>
                  <a:srgbClr val="FF0000"/>
                </a:solidFill>
                <a:hlinkClick r:id="rId2"/>
              </a:rPr>
              <a:t>https://www.newtechdojo.com/unpivot-columns-in-power-bi/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AF68AE1-CA11-4F9B-A3B8-1EC1EF46F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4079" r="15475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727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245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Load/Edit visualize data on Power BI</vt:lpstr>
      <vt:lpstr>Power BI</vt:lpstr>
      <vt:lpstr>Loading un-curated data and curate</vt:lpstr>
      <vt:lpstr>Remove Headers</vt:lpstr>
      <vt:lpstr>Assigned our headers</vt:lpstr>
      <vt:lpstr>Steps of edits?</vt:lpstr>
      <vt:lpstr>Filter Textual data</vt:lpstr>
      <vt:lpstr>Remember, these keywords are case-sensitive</vt:lpstr>
      <vt:lpstr>Load UK Debate Data:  From Column to a row.   https://www.newtechdojo.com/unpivot-columns-in-power-bi/</vt:lpstr>
      <vt:lpstr>Change data types?</vt:lpstr>
      <vt:lpstr>Data with relationships?  Please download the excel sheets from Moodle.</vt:lpstr>
      <vt:lpstr>Load each individual excel file</vt:lpstr>
      <vt:lpstr>Relationships</vt:lpstr>
      <vt:lpstr>Changing data types</vt:lpstr>
      <vt:lpstr>Visualisation</vt:lpstr>
      <vt:lpstr>Table, font size, data type and decimal places.</vt:lpstr>
      <vt:lpstr>Slice and Dice from more than one table?</vt:lpstr>
      <vt:lpstr>Apply Filter</vt:lpstr>
      <vt:lpstr>Data Visualization</vt:lpstr>
      <vt:lpstr>Add text and images to a report</vt:lpstr>
      <vt:lpstr>PowerPoint Presentation</vt:lpstr>
      <vt:lpstr>Publish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Business Analytics (H9BIBA)</dc:title>
  <dc:creator>Manaz Kaleel</dc:creator>
  <cp:lastModifiedBy>Rommel</cp:lastModifiedBy>
  <cp:revision>15</cp:revision>
  <dcterms:created xsi:type="dcterms:W3CDTF">2020-02-19T16:09:27Z</dcterms:created>
  <dcterms:modified xsi:type="dcterms:W3CDTF">2022-02-17T16:47:36Z</dcterms:modified>
</cp:coreProperties>
</file>