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6004-BB1C-4737-B236-0E4CD5B9D4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752B-A3D9-41B3-8FEA-A9326F140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ed-learning/" TargetMode="External"/><Relationship Id="rId2" Type="http://schemas.openxmlformats.org/officeDocument/2006/relationships/hyperlink" Target="https://powerbi.microsoft.com/en-u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docs.microsoft.com/en-us/learn/modules/explore-power-bi-servi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KTSLffVGb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Intelligence and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Tutorial </a:t>
            </a:r>
          </a:p>
          <a:p>
            <a:r>
              <a:rPr lang="en-US" dirty="0">
                <a:solidFill>
                  <a:srgbClr val="FF0000"/>
                </a:solidFill>
              </a:rPr>
              <a:t>Introducing Tools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Intelligence &amp; Business Analytics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BIBA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https://powerbi.microsoft.com/en-us/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https://docs.microsoft.com/en-us/power-bi/guided-learning/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4"/>
              </a:rPr>
              <a:t>https://docs.microsoft.com/en-us/learn/modules/explore-power-bi-service/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https://www.kaggle.com/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Desktop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8229600" cy="35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2362200"/>
            <a:ext cx="5791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https://youtu.be/yKTSLffVGbk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229600" cy="396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https://www.kaggle.com/</a:t>
            </a:r>
            <a:endParaRPr lang="en-US" sz="1800" dirty="0"/>
          </a:p>
          <a:p>
            <a:r>
              <a:rPr lang="en-US" sz="1800" dirty="0"/>
              <a:t>You can register a new account OR</a:t>
            </a:r>
          </a:p>
          <a:p>
            <a:r>
              <a:rPr lang="en-US" sz="1800" dirty="0"/>
              <a:t>Login with Google Account</a:t>
            </a:r>
          </a:p>
          <a:p>
            <a:r>
              <a:rPr lang="en-US" sz="1800" dirty="0"/>
              <a:t>You will then have access to various Datasets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6781800" cy="297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Business Intelligence and Business Analytics</vt:lpstr>
      <vt:lpstr>Business Intelligence &amp; Business Analytics BIBA</vt:lpstr>
      <vt:lpstr>PowerBI Desktop</vt:lpstr>
      <vt:lpstr>Power BI</vt:lpstr>
      <vt:lpstr>Kaggle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</dc:title>
  <dc:creator>Rommel</dc:creator>
  <cp:lastModifiedBy>Rommel</cp:lastModifiedBy>
  <cp:revision>10</cp:revision>
  <dcterms:created xsi:type="dcterms:W3CDTF">2020-02-07T09:22:22Z</dcterms:created>
  <dcterms:modified xsi:type="dcterms:W3CDTF">2022-02-03T13:34:43Z</dcterms:modified>
</cp:coreProperties>
</file>