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9" r:id="rId13"/>
    <p:sldId id="271" r:id="rId14"/>
    <p:sldId id="272" r:id="rId15"/>
    <p:sldId id="274" r:id="rId16"/>
    <p:sldId id="26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7D24E-92E4-4AC3-9A41-53CD8BFB10B8}" v="207" dt="2021-01-09T04:28:35.096"/>
    <p1510:client id="{08FC465A-5FAB-4E53-9D56-0CD015877D54}" v="57" dt="2020-12-18T06:18:00.690"/>
    <p1510:client id="{8C0FA8C5-03CC-4AB4-B199-488BC6BDB69D}" v="485" dt="2020-12-17T05:01:33.772"/>
    <p1510:client id="{C782F41B-D71F-4E61-E95F-7D31AF6C45F5}" v="2531" dt="2020-09-11T05:49:48.306"/>
    <p1510:client id="{CD94849E-75C5-45A9-E109-5A2DEB87C45C}" v="15" dt="2020-09-11T05:52:01.104"/>
    <p1510:client id="{E1AAD7E4-BDD9-4CE0-BCCA-93EAF3E9B268}" v="418" dt="2021-04-12T13:34:36.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ksh Trehan" userId="e8d9a5b02b209ffb" providerId="Windows Live" clId="Web-{08FC465A-5FAB-4E53-9D56-0CD015877D54}"/>
    <pc:docChg chg="modSld">
      <pc:chgData name="Daksh Trehan" userId="e8d9a5b02b209ffb" providerId="Windows Live" clId="Web-{08FC465A-5FAB-4E53-9D56-0CD015877D54}" dt="2020-12-18T06:18:00.690" v="56" actId="20577"/>
      <pc:docMkLst>
        <pc:docMk/>
      </pc:docMkLst>
      <pc:sldChg chg="modSp">
        <pc:chgData name="Daksh Trehan" userId="e8d9a5b02b209ffb" providerId="Windows Live" clId="Web-{08FC465A-5FAB-4E53-9D56-0CD015877D54}" dt="2020-12-18T06:17:58.644" v="54" actId="20577"/>
        <pc:sldMkLst>
          <pc:docMk/>
          <pc:sldMk cId="109857222" sldId="256"/>
        </pc:sldMkLst>
        <pc:spChg chg="mod">
          <ac:chgData name="Daksh Trehan" userId="e8d9a5b02b209ffb" providerId="Windows Live" clId="Web-{08FC465A-5FAB-4E53-9D56-0CD015877D54}" dt="2020-12-18T06:17:58.644" v="54" actId="20577"/>
          <ac:spMkLst>
            <pc:docMk/>
            <pc:sldMk cId="109857222" sldId="256"/>
            <ac:spMk id="3" creationId="{00000000-0000-0000-0000-000000000000}"/>
          </ac:spMkLst>
        </pc:spChg>
      </pc:sldChg>
    </pc:docChg>
  </pc:docChgLst>
  <pc:docChgLst>
    <pc:chgData name="Daksh Trehan" userId="e8d9a5b02b209ffb" providerId="Windows Live" clId="Web-{C782F41B-D71F-4E61-E95F-7D31AF6C45F5}"/>
    <pc:docChg chg="addSld delSld modSld sldOrd addMainMaster delMainMaster">
      <pc:chgData name="Daksh Trehan" userId="e8d9a5b02b209ffb" providerId="Windows Live" clId="Web-{C782F41B-D71F-4E61-E95F-7D31AF6C45F5}" dt="2020-09-11T05:49:48.306" v="2554"/>
      <pc:docMkLst>
        <pc:docMk/>
      </pc:docMkLst>
      <pc:sldChg chg="addSp modSp mod setBg modClrScheme setClrOvrMap chgLayout">
        <pc:chgData name="Daksh Trehan" userId="e8d9a5b02b209ffb" providerId="Windows Live" clId="Web-{C782F41B-D71F-4E61-E95F-7D31AF6C45F5}" dt="2020-09-11T05:00:13.938" v="226" actId="20577"/>
        <pc:sldMkLst>
          <pc:docMk/>
          <pc:sldMk cId="109857222" sldId="256"/>
        </pc:sldMkLst>
        <pc:spChg chg="mod">
          <ac:chgData name="Daksh Trehan" userId="e8d9a5b02b209ffb" providerId="Windows Live" clId="Web-{C782F41B-D71F-4E61-E95F-7D31AF6C45F5}" dt="2020-09-11T04:58:52.547" v="74"/>
          <ac:spMkLst>
            <pc:docMk/>
            <pc:sldMk cId="109857222" sldId="256"/>
            <ac:spMk id="2" creationId="{00000000-0000-0000-0000-000000000000}"/>
          </ac:spMkLst>
        </pc:spChg>
        <pc:spChg chg="mod">
          <ac:chgData name="Daksh Trehan" userId="e8d9a5b02b209ffb" providerId="Windows Live" clId="Web-{C782F41B-D71F-4E61-E95F-7D31AF6C45F5}" dt="2020-09-11T05:00:13.938" v="226" actId="20577"/>
          <ac:spMkLst>
            <pc:docMk/>
            <pc:sldMk cId="109857222" sldId="256"/>
            <ac:spMk id="3" creationId="{00000000-0000-0000-0000-000000000000}"/>
          </ac:spMkLst>
        </pc:spChg>
        <pc:spChg chg="add">
          <ac:chgData name="Daksh Trehan" userId="e8d9a5b02b209ffb" providerId="Windows Live" clId="Web-{C782F41B-D71F-4E61-E95F-7D31AF6C45F5}" dt="2020-09-11T04:58:52.547" v="74"/>
          <ac:spMkLst>
            <pc:docMk/>
            <pc:sldMk cId="109857222" sldId="256"/>
            <ac:spMk id="9" creationId="{0671A8AE-40A1-4631-A6B8-581AFF065482}"/>
          </ac:spMkLst>
        </pc:spChg>
        <pc:spChg chg="add">
          <ac:chgData name="Daksh Trehan" userId="e8d9a5b02b209ffb" providerId="Windows Live" clId="Web-{C782F41B-D71F-4E61-E95F-7D31AF6C45F5}" dt="2020-09-11T04:58:52.547" v="74"/>
          <ac:spMkLst>
            <pc:docMk/>
            <pc:sldMk cId="109857222" sldId="256"/>
            <ac:spMk id="11" creationId="{A44CD100-6267-4E62-AA64-2182A3A6A1C0}"/>
          </ac:spMkLst>
        </pc:spChg>
        <pc:spChg chg="add">
          <ac:chgData name="Daksh Trehan" userId="e8d9a5b02b209ffb" providerId="Windows Live" clId="Web-{C782F41B-D71F-4E61-E95F-7D31AF6C45F5}" dt="2020-09-11T04:58:52.547" v="74"/>
          <ac:spMkLst>
            <pc:docMk/>
            <pc:sldMk cId="109857222" sldId="256"/>
            <ac:spMk id="13" creationId="{AF2F604E-43BE-4DC3-B983-E071523364F8}"/>
          </ac:spMkLst>
        </pc:spChg>
        <pc:spChg chg="add">
          <ac:chgData name="Daksh Trehan" userId="e8d9a5b02b209ffb" providerId="Windows Live" clId="Web-{C782F41B-D71F-4E61-E95F-7D31AF6C45F5}" dt="2020-09-11T04:58:52.547" v="74"/>
          <ac:spMkLst>
            <pc:docMk/>
            <pc:sldMk cId="109857222" sldId="256"/>
            <ac:spMk id="15" creationId="{08C9B587-E65E-4B52-B37C-ABEBB6E87928}"/>
          </ac:spMkLst>
        </pc:spChg>
        <pc:picChg chg="add mod">
          <ac:chgData name="Daksh Trehan" userId="e8d9a5b02b209ffb" providerId="Windows Live" clId="Web-{C782F41B-D71F-4E61-E95F-7D31AF6C45F5}" dt="2020-09-11T04:59:47.984" v="133" actId="14100"/>
          <ac:picMkLst>
            <pc:docMk/>
            <pc:sldMk cId="109857222" sldId="256"/>
            <ac:picMk id="4" creationId="{83B569D7-2FAB-413F-9085-7DCBE15FD19F}"/>
          </ac:picMkLst>
        </pc:picChg>
      </pc:sldChg>
      <pc:sldChg chg="addSp delSp modSp new mod setBg">
        <pc:chgData name="Daksh Trehan" userId="e8d9a5b02b209ffb" providerId="Windows Live" clId="Web-{C782F41B-D71F-4E61-E95F-7D31AF6C45F5}" dt="2020-09-11T05:03:40.626" v="404" actId="20577"/>
        <pc:sldMkLst>
          <pc:docMk/>
          <pc:sldMk cId="3641294929" sldId="257"/>
        </pc:sldMkLst>
        <pc:spChg chg="mod">
          <ac:chgData name="Daksh Trehan" userId="e8d9a5b02b209ffb" providerId="Windows Live" clId="Web-{C782F41B-D71F-4E61-E95F-7D31AF6C45F5}" dt="2020-09-11T05:03:10.876" v="401" actId="20577"/>
          <ac:spMkLst>
            <pc:docMk/>
            <pc:sldMk cId="3641294929" sldId="257"/>
            <ac:spMk id="2" creationId="{B6EBEF1E-6672-4D2B-90E5-6F5511045DB0}"/>
          </ac:spMkLst>
        </pc:spChg>
        <pc:spChg chg="mod">
          <ac:chgData name="Daksh Trehan" userId="e8d9a5b02b209ffb" providerId="Windows Live" clId="Web-{C782F41B-D71F-4E61-E95F-7D31AF6C45F5}" dt="2020-09-11T05:03:40.626" v="404" actId="20577"/>
          <ac:spMkLst>
            <pc:docMk/>
            <pc:sldMk cId="3641294929" sldId="257"/>
            <ac:spMk id="3" creationId="{8A6960A3-2E0F-476D-80B6-D35283B3E8F6}"/>
          </ac:spMkLst>
        </pc:spChg>
        <pc:spChg chg="add del">
          <ac:chgData name="Daksh Trehan" userId="e8d9a5b02b209ffb" providerId="Windows Live" clId="Web-{C782F41B-D71F-4E61-E95F-7D31AF6C45F5}" dt="2020-09-11T05:03:01.954" v="390"/>
          <ac:spMkLst>
            <pc:docMk/>
            <pc:sldMk cId="3641294929" sldId="257"/>
            <ac:spMk id="5" creationId="{B4CE5841-C184-4A70-A609-5FE4A50783C7}"/>
          </ac:spMkLst>
        </pc:spChg>
        <pc:spChg chg="add del">
          <ac:chgData name="Daksh Trehan" userId="e8d9a5b02b209ffb" providerId="Windows Live" clId="Web-{C782F41B-D71F-4E61-E95F-7D31AF6C45F5}" dt="2020-09-11T05:03:01.954" v="390"/>
          <ac:spMkLst>
            <pc:docMk/>
            <pc:sldMk cId="3641294929" sldId="257"/>
            <ac:spMk id="6" creationId="{CD1AAA2C-FBBE-42AA-B869-31D524B7653F}"/>
          </ac:spMkLst>
        </pc:spChg>
        <pc:spChg chg="add del">
          <ac:chgData name="Daksh Trehan" userId="e8d9a5b02b209ffb" providerId="Windows Live" clId="Web-{C782F41B-D71F-4E61-E95F-7D31AF6C45F5}" dt="2020-09-11T05:03:01.954" v="390"/>
          <ac:spMkLst>
            <pc:docMk/>
            <pc:sldMk cId="3641294929" sldId="257"/>
            <ac:spMk id="7" creationId="{5F937BBF-9326-4230-AB1B-F1795E350559}"/>
          </ac:spMkLst>
        </pc:spChg>
        <pc:spChg chg="add del">
          <ac:chgData name="Daksh Trehan" userId="e8d9a5b02b209ffb" providerId="Windows Live" clId="Web-{C782F41B-D71F-4E61-E95F-7D31AF6C45F5}" dt="2020-09-11T05:01:20.860" v="256"/>
          <ac:spMkLst>
            <pc:docMk/>
            <pc:sldMk cId="3641294929" sldId="257"/>
            <ac:spMk id="8" creationId="{1C799903-48D5-4A31-A1A2-541072D9771E}"/>
          </ac:spMkLst>
        </pc:spChg>
        <pc:spChg chg="add">
          <ac:chgData name="Daksh Trehan" userId="e8d9a5b02b209ffb" providerId="Windows Live" clId="Web-{C782F41B-D71F-4E61-E95F-7D31AF6C45F5}" dt="2020-09-11T05:03:01.954" v="390"/>
          <ac:spMkLst>
            <pc:docMk/>
            <pc:sldMk cId="3641294929" sldId="257"/>
            <ac:spMk id="9" creationId="{1C799903-48D5-4A31-A1A2-541072D9771E}"/>
          </ac:spMkLst>
        </pc:spChg>
        <pc:spChg chg="add del">
          <ac:chgData name="Daksh Trehan" userId="e8d9a5b02b209ffb" providerId="Windows Live" clId="Web-{C782F41B-D71F-4E61-E95F-7D31AF6C45F5}" dt="2020-09-11T05:01:20.860" v="256"/>
          <ac:spMkLst>
            <pc:docMk/>
            <pc:sldMk cId="3641294929" sldId="257"/>
            <ac:spMk id="10" creationId="{8EFFF109-FC58-4FD3-BE05-9775A1310F55}"/>
          </ac:spMkLst>
        </pc:spChg>
        <pc:spChg chg="add">
          <ac:chgData name="Daksh Trehan" userId="e8d9a5b02b209ffb" providerId="Windows Live" clId="Web-{C782F41B-D71F-4E61-E95F-7D31AF6C45F5}" dt="2020-09-11T05:03:01.954" v="390"/>
          <ac:spMkLst>
            <pc:docMk/>
            <pc:sldMk cId="3641294929" sldId="257"/>
            <ac:spMk id="11" creationId="{8EFFF109-FC58-4FD3-BE05-9775A1310F55}"/>
          </ac:spMkLst>
        </pc:spChg>
        <pc:spChg chg="add del">
          <ac:chgData name="Daksh Trehan" userId="e8d9a5b02b209ffb" providerId="Windows Live" clId="Web-{C782F41B-D71F-4E61-E95F-7D31AF6C45F5}" dt="2020-09-11T05:01:20.860" v="256"/>
          <ac:spMkLst>
            <pc:docMk/>
            <pc:sldMk cId="3641294929" sldId="257"/>
            <ac:spMk id="12" creationId="{E1B96AD6-92A9-4273-A62B-96A1C3E0BA95}"/>
          </ac:spMkLst>
        </pc:spChg>
        <pc:spChg chg="add del">
          <ac:chgData name="Daksh Trehan" userId="e8d9a5b02b209ffb" providerId="Windows Live" clId="Web-{C782F41B-D71F-4E61-E95F-7D31AF6C45F5}" dt="2020-09-11T05:01:20.860" v="256"/>
          <ac:spMkLst>
            <pc:docMk/>
            <pc:sldMk cId="3641294929" sldId="257"/>
            <ac:spMk id="14" creationId="{463EEC44-1BA3-44ED-81FC-A644B04B2A44}"/>
          </ac:spMkLst>
        </pc:spChg>
        <pc:spChg chg="add">
          <ac:chgData name="Daksh Trehan" userId="e8d9a5b02b209ffb" providerId="Windows Live" clId="Web-{C782F41B-D71F-4E61-E95F-7D31AF6C45F5}" dt="2020-09-11T05:03:01.954" v="390"/>
          <ac:spMkLst>
            <pc:docMk/>
            <pc:sldMk cId="3641294929" sldId="257"/>
            <ac:spMk id="16" creationId="{E1B96AD6-92A9-4273-A62B-96A1C3E0BA95}"/>
          </ac:spMkLst>
        </pc:spChg>
        <pc:spChg chg="add">
          <ac:chgData name="Daksh Trehan" userId="e8d9a5b02b209ffb" providerId="Windows Live" clId="Web-{C782F41B-D71F-4E61-E95F-7D31AF6C45F5}" dt="2020-09-11T05:03:01.954" v="390"/>
          <ac:spMkLst>
            <pc:docMk/>
            <pc:sldMk cId="3641294929" sldId="257"/>
            <ac:spMk id="18" creationId="{463EEC44-1BA3-44ED-81FC-A644B04B2A44}"/>
          </ac:spMkLst>
        </pc:spChg>
      </pc:sldChg>
      <pc:sldChg chg="addSp delSp modSp new mod setBg addAnim modAnim">
        <pc:chgData name="Daksh Trehan" userId="e8d9a5b02b209ffb" providerId="Windows Live" clId="Web-{C782F41B-D71F-4E61-E95F-7D31AF6C45F5}" dt="2020-09-11T05:49:48.306" v="2554"/>
        <pc:sldMkLst>
          <pc:docMk/>
          <pc:sldMk cId="1507917263" sldId="258"/>
        </pc:sldMkLst>
        <pc:spChg chg="mod">
          <ac:chgData name="Daksh Trehan" userId="e8d9a5b02b209ffb" providerId="Windows Live" clId="Web-{C782F41B-D71F-4E61-E95F-7D31AF6C45F5}" dt="2020-09-11T05:04:53.673" v="437"/>
          <ac:spMkLst>
            <pc:docMk/>
            <pc:sldMk cId="1507917263" sldId="258"/>
            <ac:spMk id="2" creationId="{80E24A6C-05A8-4F5E-A160-1CDA14C93816}"/>
          </ac:spMkLst>
        </pc:spChg>
        <pc:spChg chg="add del mod">
          <ac:chgData name="Daksh Trehan" userId="e8d9a5b02b209ffb" providerId="Windows Live" clId="Web-{C782F41B-D71F-4E61-E95F-7D31AF6C45F5}" dt="2020-09-11T05:04:53.751" v="438"/>
          <ac:spMkLst>
            <pc:docMk/>
            <pc:sldMk cId="1507917263" sldId="258"/>
            <ac:spMk id="3" creationId="{975DF627-07D2-4A96-B5C0-B2C2C2FDF154}"/>
          </ac:spMkLst>
        </pc:spChg>
        <pc:spChg chg="add del">
          <ac:chgData name="Daksh Trehan" userId="e8d9a5b02b209ffb" providerId="Windows Live" clId="Web-{C782F41B-D71F-4E61-E95F-7D31AF6C45F5}" dt="2020-09-11T05:04:53.751" v="438"/>
          <ac:spMkLst>
            <pc:docMk/>
            <pc:sldMk cId="1507917263" sldId="258"/>
            <ac:spMk id="8" creationId="{1C799903-48D5-4A31-A1A2-541072D9771E}"/>
          </ac:spMkLst>
        </pc:spChg>
        <pc:spChg chg="add del">
          <ac:chgData name="Daksh Trehan" userId="e8d9a5b02b209ffb" providerId="Windows Live" clId="Web-{C782F41B-D71F-4E61-E95F-7D31AF6C45F5}" dt="2020-09-11T05:04:53.751" v="438"/>
          <ac:spMkLst>
            <pc:docMk/>
            <pc:sldMk cId="1507917263" sldId="258"/>
            <ac:spMk id="10" creationId="{8EFFF109-FC58-4FD3-BE05-9775A1310F55}"/>
          </ac:spMkLst>
        </pc:spChg>
        <pc:spChg chg="add del">
          <ac:chgData name="Daksh Trehan" userId="e8d9a5b02b209ffb" providerId="Windows Live" clId="Web-{C782F41B-D71F-4E61-E95F-7D31AF6C45F5}" dt="2020-09-11T05:04:53.751" v="438"/>
          <ac:spMkLst>
            <pc:docMk/>
            <pc:sldMk cId="1507917263" sldId="258"/>
            <ac:spMk id="12" creationId="{E1B96AD6-92A9-4273-A62B-96A1C3E0BA95}"/>
          </ac:spMkLst>
        </pc:spChg>
        <pc:spChg chg="add del">
          <ac:chgData name="Daksh Trehan" userId="e8d9a5b02b209ffb" providerId="Windows Live" clId="Web-{C782F41B-D71F-4E61-E95F-7D31AF6C45F5}" dt="2020-09-11T05:04:53.751" v="438"/>
          <ac:spMkLst>
            <pc:docMk/>
            <pc:sldMk cId="1507917263" sldId="258"/>
            <ac:spMk id="14" creationId="{463EEC44-1BA3-44ED-81FC-A644B04B2A44}"/>
          </ac:spMkLst>
        </pc:spChg>
        <pc:spChg chg="add del">
          <ac:chgData name="Daksh Trehan" userId="e8d9a5b02b209ffb" providerId="Windows Live" clId="Web-{C782F41B-D71F-4E61-E95F-7D31AF6C45F5}" dt="2020-09-11T05:04:53.673" v="437"/>
          <ac:spMkLst>
            <pc:docMk/>
            <pc:sldMk cId="1507917263" sldId="258"/>
            <ac:spMk id="17" creationId="{81E1224E-6618-482E-BE87-321A7FC1CDE8}"/>
          </ac:spMkLst>
        </pc:spChg>
        <pc:spChg chg="add del">
          <ac:chgData name="Daksh Trehan" userId="e8d9a5b02b209ffb" providerId="Windows Live" clId="Web-{C782F41B-D71F-4E61-E95F-7D31AF6C45F5}" dt="2020-09-11T05:04:53.673" v="437"/>
          <ac:spMkLst>
            <pc:docMk/>
            <pc:sldMk cId="1507917263" sldId="258"/>
            <ac:spMk id="18" creationId="{066346BE-FDB4-4772-A696-0719490ABD64}"/>
          </ac:spMkLst>
        </pc:spChg>
        <pc:spChg chg="add del">
          <ac:chgData name="Daksh Trehan" userId="e8d9a5b02b209ffb" providerId="Windows Live" clId="Web-{C782F41B-D71F-4E61-E95F-7D31AF6C45F5}" dt="2020-09-11T05:04:53.673" v="437"/>
          <ac:spMkLst>
            <pc:docMk/>
            <pc:sldMk cId="1507917263" sldId="258"/>
            <ac:spMk id="19" creationId="{FB92FFCE-0C90-454E-AA25-D4EE9A6C39C5}"/>
          </ac:spMkLst>
        </pc:spChg>
        <pc:spChg chg="add del">
          <ac:chgData name="Daksh Trehan" userId="e8d9a5b02b209ffb" providerId="Windows Live" clId="Web-{C782F41B-D71F-4E61-E95F-7D31AF6C45F5}" dt="2020-09-11T05:04:50.516" v="435"/>
          <ac:spMkLst>
            <pc:docMk/>
            <pc:sldMk cId="1507917263" sldId="258"/>
            <ac:spMk id="20" creationId="{7517A47C-B2E5-4B79-8061-D74B1311AF6E}"/>
          </ac:spMkLst>
        </pc:spChg>
        <pc:spChg chg="add del">
          <ac:chgData name="Daksh Trehan" userId="e8d9a5b02b209ffb" providerId="Windows Live" clId="Web-{C782F41B-D71F-4E61-E95F-7D31AF6C45F5}" dt="2020-09-11T05:04:50.516" v="435"/>
          <ac:spMkLst>
            <pc:docMk/>
            <pc:sldMk cId="1507917263" sldId="258"/>
            <ac:spMk id="22" creationId="{C505E780-2083-4CB5-A42A-5E0E2908ECC3}"/>
          </ac:spMkLst>
        </pc:spChg>
        <pc:spChg chg="add">
          <ac:chgData name="Daksh Trehan" userId="e8d9a5b02b209ffb" providerId="Windows Live" clId="Web-{C782F41B-D71F-4E61-E95F-7D31AF6C45F5}" dt="2020-09-11T05:04:53.751" v="438"/>
          <ac:spMkLst>
            <pc:docMk/>
            <pc:sldMk cId="1507917263" sldId="258"/>
            <ac:spMk id="23" creationId="{7517A47C-B2E5-4B79-8061-D74B1311AF6E}"/>
          </ac:spMkLst>
        </pc:spChg>
        <pc:spChg chg="add del">
          <ac:chgData name="Daksh Trehan" userId="e8d9a5b02b209ffb" providerId="Windows Live" clId="Web-{C782F41B-D71F-4E61-E95F-7D31AF6C45F5}" dt="2020-09-11T05:04:50.516" v="435"/>
          <ac:spMkLst>
            <pc:docMk/>
            <pc:sldMk cId="1507917263" sldId="258"/>
            <ac:spMk id="24" creationId="{D2C0AE1C-0118-41AE-8A10-7CDCBF10E96F}"/>
          </ac:spMkLst>
        </pc:spChg>
        <pc:spChg chg="add">
          <ac:chgData name="Daksh Trehan" userId="e8d9a5b02b209ffb" providerId="Windows Live" clId="Web-{C782F41B-D71F-4E61-E95F-7D31AF6C45F5}" dt="2020-09-11T05:04:53.751" v="438"/>
          <ac:spMkLst>
            <pc:docMk/>
            <pc:sldMk cId="1507917263" sldId="258"/>
            <ac:spMk id="25" creationId="{C505E780-2083-4CB5-A42A-5E0E2908ECC3}"/>
          </ac:spMkLst>
        </pc:spChg>
        <pc:spChg chg="add del">
          <ac:chgData name="Daksh Trehan" userId="e8d9a5b02b209ffb" providerId="Windows Live" clId="Web-{C782F41B-D71F-4E61-E95F-7D31AF6C45F5}" dt="2020-09-11T05:04:50.516" v="435"/>
          <ac:spMkLst>
            <pc:docMk/>
            <pc:sldMk cId="1507917263" sldId="258"/>
            <ac:spMk id="26" creationId="{463EEC44-1BA3-44ED-81FC-A644B04B2A44}"/>
          </ac:spMkLst>
        </pc:spChg>
        <pc:spChg chg="add">
          <ac:chgData name="Daksh Trehan" userId="e8d9a5b02b209ffb" providerId="Windows Live" clId="Web-{C782F41B-D71F-4E61-E95F-7D31AF6C45F5}" dt="2020-09-11T05:04:53.751" v="438"/>
          <ac:spMkLst>
            <pc:docMk/>
            <pc:sldMk cId="1507917263" sldId="258"/>
            <ac:spMk id="27" creationId="{D2C0AE1C-0118-41AE-8A10-7CDCBF10E96F}"/>
          </ac:spMkLst>
        </pc:spChg>
        <pc:spChg chg="add">
          <ac:chgData name="Daksh Trehan" userId="e8d9a5b02b209ffb" providerId="Windows Live" clId="Web-{C782F41B-D71F-4E61-E95F-7D31AF6C45F5}" dt="2020-09-11T05:04:53.751" v="438"/>
          <ac:spMkLst>
            <pc:docMk/>
            <pc:sldMk cId="1507917263" sldId="258"/>
            <ac:spMk id="28" creationId="{463EEC44-1BA3-44ED-81FC-A644B04B2A44}"/>
          </ac:spMkLst>
        </pc:spChg>
        <pc:graphicFrameChg chg="add del">
          <ac:chgData name="Daksh Trehan" userId="e8d9a5b02b209ffb" providerId="Windows Live" clId="Web-{C782F41B-D71F-4E61-E95F-7D31AF6C45F5}" dt="2020-09-11T05:04:50.516" v="435"/>
          <ac:graphicFrameMkLst>
            <pc:docMk/>
            <pc:sldMk cId="1507917263" sldId="258"/>
            <ac:graphicFrameMk id="16" creationId="{FEF1FA3B-A9E9-4B29-8E11-A971890DA579}"/>
          </ac:graphicFrameMkLst>
        </pc:graphicFrameChg>
        <pc:graphicFrameChg chg="add del">
          <ac:chgData name="Daksh Trehan" userId="e8d9a5b02b209ffb" providerId="Windows Live" clId="Web-{C782F41B-D71F-4E61-E95F-7D31AF6C45F5}" dt="2020-09-11T05:04:53.673" v="437"/>
          <ac:graphicFrameMkLst>
            <pc:docMk/>
            <pc:sldMk cId="1507917263" sldId="258"/>
            <ac:graphicFrameMk id="21" creationId="{A52E4F9A-48A4-467A-BEDA-A2DCD40E41B1}"/>
          </ac:graphicFrameMkLst>
        </pc:graphicFrameChg>
        <pc:graphicFrameChg chg="add">
          <ac:chgData name="Daksh Trehan" userId="e8d9a5b02b209ffb" providerId="Windows Live" clId="Web-{C782F41B-D71F-4E61-E95F-7D31AF6C45F5}" dt="2020-09-11T05:04:53.751" v="438"/>
          <ac:graphicFrameMkLst>
            <pc:docMk/>
            <pc:sldMk cId="1507917263" sldId="258"/>
            <ac:graphicFrameMk id="29" creationId="{FEF1FA3B-A9E9-4B29-8E11-A971890DA579}"/>
          </ac:graphicFrameMkLst>
        </pc:graphicFrameChg>
      </pc:sldChg>
      <pc:sldChg chg="addSp delSp modSp new mod setBg">
        <pc:chgData name="Daksh Trehan" userId="e8d9a5b02b209ffb" providerId="Windows Live" clId="Web-{C782F41B-D71F-4E61-E95F-7D31AF6C45F5}" dt="2020-09-11T05:13:35.159" v="1262"/>
        <pc:sldMkLst>
          <pc:docMk/>
          <pc:sldMk cId="1769270977" sldId="259"/>
        </pc:sldMkLst>
        <pc:spChg chg="mod">
          <ac:chgData name="Daksh Trehan" userId="e8d9a5b02b209ffb" providerId="Windows Live" clId="Web-{C782F41B-D71F-4E61-E95F-7D31AF6C45F5}" dt="2020-09-11T05:13:35.159" v="1262"/>
          <ac:spMkLst>
            <pc:docMk/>
            <pc:sldMk cId="1769270977" sldId="259"/>
            <ac:spMk id="2" creationId="{A96846A6-7567-43B4-872D-06DA64655BA7}"/>
          </ac:spMkLst>
        </pc:spChg>
        <pc:spChg chg="mod">
          <ac:chgData name="Daksh Trehan" userId="e8d9a5b02b209ffb" providerId="Windows Live" clId="Web-{C782F41B-D71F-4E61-E95F-7D31AF6C45F5}" dt="2020-09-11T05:13:35.159" v="1262"/>
          <ac:spMkLst>
            <pc:docMk/>
            <pc:sldMk cId="1769270977" sldId="259"/>
            <ac:spMk id="3" creationId="{E6DE70AD-310B-4568-BC1A-65D5814AC749}"/>
          </ac:spMkLst>
        </pc:spChg>
        <pc:spChg chg="add">
          <ac:chgData name="Daksh Trehan" userId="e8d9a5b02b209ffb" providerId="Windows Live" clId="Web-{C782F41B-D71F-4E61-E95F-7D31AF6C45F5}" dt="2020-09-11T05:13:35.159" v="1262"/>
          <ac:spMkLst>
            <pc:docMk/>
            <pc:sldMk cId="1769270977" sldId="259"/>
            <ac:spMk id="5" creationId="{1640B3DF-3C1C-49A7-8FA7-EE4A21CB0BDC}"/>
          </ac:spMkLst>
        </pc:spChg>
        <pc:spChg chg="add">
          <ac:chgData name="Daksh Trehan" userId="e8d9a5b02b209ffb" providerId="Windows Live" clId="Web-{C782F41B-D71F-4E61-E95F-7D31AF6C45F5}" dt="2020-09-11T05:13:35.159" v="1262"/>
          <ac:spMkLst>
            <pc:docMk/>
            <pc:sldMk cId="1769270977" sldId="259"/>
            <ac:spMk id="6" creationId="{AFF79527-C7F1-4E06-8126-A8E8C5FEBFCA}"/>
          </ac:spMkLst>
        </pc:spChg>
        <pc:spChg chg="add">
          <ac:chgData name="Daksh Trehan" userId="e8d9a5b02b209ffb" providerId="Windows Live" clId="Web-{C782F41B-D71F-4E61-E95F-7D31AF6C45F5}" dt="2020-09-11T05:13:35.159" v="1262"/>
          <ac:spMkLst>
            <pc:docMk/>
            <pc:sldMk cId="1769270977" sldId="259"/>
            <ac:spMk id="7" creationId="{55986208-8A53-4E92-9197-6B57BCCB2F37}"/>
          </ac:spMkLst>
        </pc:spChg>
        <pc:spChg chg="add del">
          <ac:chgData name="Daksh Trehan" userId="e8d9a5b02b209ffb" providerId="Windows Live" clId="Web-{C782F41B-D71F-4E61-E95F-7D31AF6C45F5}" dt="2020-09-11T05:13:35.143" v="1261"/>
          <ac:spMkLst>
            <pc:docMk/>
            <pc:sldMk cId="1769270977" sldId="259"/>
            <ac:spMk id="8" creationId="{2029D5AD-8348-4446-B191-6A9B6FE03F21}"/>
          </ac:spMkLst>
        </pc:spChg>
        <pc:spChg chg="add del">
          <ac:chgData name="Daksh Trehan" userId="e8d9a5b02b209ffb" providerId="Windows Live" clId="Web-{C782F41B-D71F-4E61-E95F-7D31AF6C45F5}" dt="2020-09-11T05:13:35.143" v="1261"/>
          <ac:spMkLst>
            <pc:docMk/>
            <pc:sldMk cId="1769270977" sldId="259"/>
            <ac:spMk id="10" creationId="{A3F395A2-2B64-4749-BD93-2F159C7E1FB5}"/>
          </ac:spMkLst>
        </pc:spChg>
        <pc:spChg chg="add del">
          <ac:chgData name="Daksh Trehan" userId="e8d9a5b02b209ffb" providerId="Windows Live" clId="Web-{C782F41B-D71F-4E61-E95F-7D31AF6C45F5}" dt="2020-09-11T05:13:35.143" v="1261"/>
          <ac:spMkLst>
            <pc:docMk/>
            <pc:sldMk cId="1769270977" sldId="259"/>
            <ac:spMk id="12" creationId="{5CF0135B-EAB8-4CA0-896C-2D897ECD28BC}"/>
          </ac:spMkLst>
        </pc:spChg>
        <pc:spChg chg="add del">
          <ac:chgData name="Daksh Trehan" userId="e8d9a5b02b209ffb" providerId="Windows Live" clId="Web-{C782F41B-D71F-4E61-E95F-7D31AF6C45F5}" dt="2020-09-11T05:13:35.143" v="1261"/>
          <ac:spMkLst>
            <pc:docMk/>
            <pc:sldMk cId="1769270977" sldId="259"/>
            <ac:spMk id="14" creationId="{92C3387C-D24F-4737-8A37-1DC5CFF09CFA}"/>
          </ac:spMkLst>
        </pc:spChg>
      </pc:sldChg>
      <pc:sldChg chg="addSp modSp new mod setBg">
        <pc:chgData name="Daksh Trehan" userId="e8d9a5b02b209ffb" providerId="Windows Live" clId="Web-{C782F41B-D71F-4E61-E95F-7D31AF6C45F5}" dt="2020-09-11T05:16:52.519" v="1320" actId="20577"/>
        <pc:sldMkLst>
          <pc:docMk/>
          <pc:sldMk cId="483257166" sldId="260"/>
        </pc:sldMkLst>
        <pc:spChg chg="mod">
          <ac:chgData name="Daksh Trehan" userId="e8d9a5b02b209ffb" providerId="Windows Live" clId="Web-{C782F41B-D71F-4E61-E95F-7D31AF6C45F5}" dt="2020-09-11T05:16:37.706" v="1316" actId="20577"/>
          <ac:spMkLst>
            <pc:docMk/>
            <pc:sldMk cId="483257166" sldId="260"/>
            <ac:spMk id="2" creationId="{0FED6979-C9CB-4BA0-92C3-02CB4F7A3D92}"/>
          </ac:spMkLst>
        </pc:spChg>
        <pc:spChg chg="mod">
          <ac:chgData name="Daksh Trehan" userId="e8d9a5b02b209ffb" providerId="Windows Live" clId="Web-{C782F41B-D71F-4E61-E95F-7D31AF6C45F5}" dt="2020-09-11T05:16:52.519" v="1320" actId="20577"/>
          <ac:spMkLst>
            <pc:docMk/>
            <pc:sldMk cId="483257166" sldId="260"/>
            <ac:spMk id="3" creationId="{0546BA75-9839-4562-A7F3-61F657BB1756}"/>
          </ac:spMkLst>
        </pc:spChg>
        <pc:spChg chg="add">
          <ac:chgData name="Daksh Trehan" userId="e8d9a5b02b209ffb" providerId="Windows Live" clId="Web-{C782F41B-D71F-4E61-E95F-7D31AF6C45F5}" dt="2020-09-11T05:16:26.675" v="1311"/>
          <ac:spMkLst>
            <pc:docMk/>
            <pc:sldMk cId="483257166" sldId="260"/>
            <ac:spMk id="8" creationId="{CBB2B1F0-0DD6-4744-9A46-7A344FB48E40}"/>
          </ac:spMkLst>
        </pc:spChg>
        <pc:spChg chg="add">
          <ac:chgData name="Daksh Trehan" userId="e8d9a5b02b209ffb" providerId="Windows Live" clId="Web-{C782F41B-D71F-4E61-E95F-7D31AF6C45F5}" dt="2020-09-11T05:16:26.675" v="1311"/>
          <ac:spMkLst>
            <pc:docMk/>
            <pc:sldMk cId="483257166" sldId="260"/>
            <ac:spMk id="10" creationId="{7A0B5DEA-ADF6-4BA5-9307-147F0A4685A0}"/>
          </ac:spMkLst>
        </pc:spChg>
        <pc:spChg chg="add">
          <ac:chgData name="Daksh Trehan" userId="e8d9a5b02b209ffb" providerId="Windows Live" clId="Web-{C782F41B-D71F-4E61-E95F-7D31AF6C45F5}" dt="2020-09-11T05:16:26.675" v="1311"/>
          <ac:spMkLst>
            <pc:docMk/>
            <pc:sldMk cId="483257166" sldId="260"/>
            <ac:spMk id="12" creationId="{9DECDBF4-02B6-4BB4-B65B-B8107AD6A9E8}"/>
          </ac:spMkLst>
        </pc:spChg>
      </pc:sldChg>
      <pc:sldChg chg="modSp new del mod setBg">
        <pc:chgData name="Daksh Trehan" userId="e8d9a5b02b209ffb" providerId="Windows Live" clId="Web-{C782F41B-D71F-4E61-E95F-7D31AF6C45F5}" dt="2020-09-11T05:19:11.582" v="1335"/>
        <pc:sldMkLst>
          <pc:docMk/>
          <pc:sldMk cId="540957152" sldId="261"/>
        </pc:sldMkLst>
        <pc:spChg chg="mod">
          <ac:chgData name="Daksh Trehan" userId="e8d9a5b02b209ffb" providerId="Windows Live" clId="Web-{C782F41B-D71F-4E61-E95F-7D31AF6C45F5}" dt="2020-09-11T05:18:46.160" v="1331" actId="20577"/>
          <ac:spMkLst>
            <pc:docMk/>
            <pc:sldMk cId="540957152" sldId="261"/>
            <ac:spMk id="3" creationId="{CB56A87B-630A-4496-8160-AE954B43E34E}"/>
          </ac:spMkLst>
        </pc:spChg>
      </pc:sldChg>
      <pc:sldChg chg="modSp new del ord">
        <pc:chgData name="Daksh Trehan" userId="e8d9a5b02b209ffb" providerId="Windows Live" clId="Web-{C782F41B-D71F-4E61-E95F-7D31AF6C45F5}" dt="2020-09-11T05:16:21.815" v="1310"/>
        <pc:sldMkLst>
          <pc:docMk/>
          <pc:sldMk cId="704556395" sldId="261"/>
        </pc:sldMkLst>
        <pc:spChg chg="mod">
          <ac:chgData name="Daksh Trehan" userId="e8d9a5b02b209ffb" providerId="Windows Live" clId="Web-{C782F41B-D71F-4E61-E95F-7D31AF6C45F5}" dt="2020-09-11T05:15:46.534" v="1301" actId="20577"/>
          <ac:spMkLst>
            <pc:docMk/>
            <pc:sldMk cId="704556395" sldId="261"/>
            <ac:spMk id="2" creationId="{B1B0B034-ADD7-4EFE-A85B-4B6CA501523B}"/>
          </ac:spMkLst>
        </pc:spChg>
        <pc:spChg chg="mod">
          <ac:chgData name="Daksh Trehan" userId="e8d9a5b02b209ffb" providerId="Windows Live" clId="Web-{C782F41B-D71F-4E61-E95F-7D31AF6C45F5}" dt="2020-09-11T05:16:19.737" v="1308" actId="20577"/>
          <ac:spMkLst>
            <pc:docMk/>
            <pc:sldMk cId="704556395" sldId="261"/>
            <ac:spMk id="3" creationId="{ED90612E-3D84-4E01-B251-CE92CDE22405}"/>
          </ac:spMkLst>
        </pc:spChg>
      </pc:sldChg>
      <pc:sldChg chg="addSp delSp new del">
        <pc:chgData name="Daksh Trehan" userId="e8d9a5b02b209ffb" providerId="Windows Live" clId="Web-{C782F41B-D71F-4E61-E95F-7D31AF6C45F5}" dt="2020-09-11T05:19:40.722" v="1343"/>
        <pc:sldMkLst>
          <pc:docMk/>
          <pc:sldMk cId="1185617848" sldId="261"/>
        </pc:sldMkLst>
        <pc:inkChg chg="add del">
          <ac:chgData name="Daksh Trehan" userId="e8d9a5b02b209ffb" providerId="Windows Live" clId="Web-{C782F41B-D71F-4E61-E95F-7D31AF6C45F5}" dt="2020-09-11T05:19:40.379" v="1342"/>
          <ac:inkMkLst>
            <pc:docMk/>
            <pc:sldMk cId="1185617848" sldId="261"/>
            <ac:inkMk id="2" creationId="{D9389CF4-0FD3-4FD0-A14F-820E10EBE628}"/>
          </ac:inkMkLst>
        </pc:inkChg>
        <pc:inkChg chg="add del">
          <ac:chgData name="Daksh Trehan" userId="e8d9a5b02b209ffb" providerId="Windows Live" clId="Web-{C782F41B-D71F-4E61-E95F-7D31AF6C45F5}" dt="2020-09-11T05:19:40.035" v="1341"/>
          <ac:inkMkLst>
            <pc:docMk/>
            <pc:sldMk cId="1185617848" sldId="261"/>
            <ac:inkMk id="3" creationId="{A1504883-4DA7-46DB-A11E-9EDAC12B45BA}"/>
          </ac:inkMkLst>
        </pc:inkChg>
        <pc:inkChg chg="add del">
          <ac:chgData name="Daksh Trehan" userId="e8d9a5b02b209ffb" providerId="Windows Live" clId="Web-{C782F41B-D71F-4E61-E95F-7D31AF6C45F5}" dt="2020-09-11T05:19:39.363" v="1340"/>
          <ac:inkMkLst>
            <pc:docMk/>
            <pc:sldMk cId="1185617848" sldId="261"/>
            <ac:inkMk id="4" creationId="{87805E95-E831-45D8-87C8-15F43C6A2080}"/>
          </ac:inkMkLst>
        </pc:inkChg>
      </pc:sldChg>
      <pc:sldChg chg="addSp delSp modSp new ord">
        <pc:chgData name="Daksh Trehan" userId="e8d9a5b02b209ffb" providerId="Windows Live" clId="Web-{C782F41B-D71F-4E61-E95F-7D31AF6C45F5}" dt="2020-09-11T05:28:43.146" v="1523"/>
        <pc:sldMkLst>
          <pc:docMk/>
          <pc:sldMk cId="1850371791" sldId="261"/>
        </pc:sldMkLst>
        <pc:spChg chg="add del">
          <ac:chgData name="Daksh Trehan" userId="e8d9a5b02b209ffb" providerId="Windows Live" clId="Web-{C782F41B-D71F-4E61-E95F-7D31AF6C45F5}" dt="2020-09-11T05:21:30.894" v="1373"/>
          <ac:spMkLst>
            <pc:docMk/>
            <pc:sldMk cId="1850371791" sldId="261"/>
            <ac:spMk id="2" creationId="{67EBAB90-0178-4D38-B1C6-624903CCADCE}"/>
          </ac:spMkLst>
        </pc:spChg>
        <pc:spChg chg="add del">
          <ac:chgData name="Daksh Trehan" userId="e8d9a5b02b209ffb" providerId="Windows Live" clId="Web-{C782F41B-D71F-4E61-E95F-7D31AF6C45F5}" dt="2020-09-11T05:21:38.613" v="1375"/>
          <ac:spMkLst>
            <pc:docMk/>
            <pc:sldMk cId="1850371791" sldId="261"/>
            <ac:spMk id="3" creationId="{12B42915-A941-40B4-8E67-8CA86DEE00A5}"/>
          </ac:spMkLst>
        </pc:spChg>
        <pc:spChg chg="add del">
          <ac:chgData name="Daksh Trehan" userId="e8d9a5b02b209ffb" providerId="Windows Live" clId="Web-{C782F41B-D71F-4E61-E95F-7D31AF6C45F5}" dt="2020-09-11T05:21:46.582" v="1377"/>
          <ac:spMkLst>
            <pc:docMk/>
            <pc:sldMk cId="1850371791" sldId="261"/>
            <ac:spMk id="4" creationId="{25456D97-300F-43C1-A1F4-547F0A9DDB80}"/>
          </ac:spMkLst>
        </pc:spChg>
        <pc:spChg chg="add mod">
          <ac:chgData name="Daksh Trehan" userId="e8d9a5b02b209ffb" providerId="Windows Live" clId="Web-{C782F41B-D71F-4E61-E95F-7D31AF6C45F5}" dt="2020-09-11T05:24:28.958" v="1471" actId="1076"/>
          <ac:spMkLst>
            <pc:docMk/>
            <pc:sldMk cId="1850371791" sldId="261"/>
            <ac:spMk id="5" creationId="{33B1CB2D-2186-4553-AF37-99F01F0081DE}"/>
          </ac:spMkLst>
        </pc:spChg>
        <pc:spChg chg="add mod">
          <ac:chgData name="Daksh Trehan" userId="e8d9a5b02b209ffb" providerId="Windows Live" clId="Web-{C782F41B-D71F-4E61-E95F-7D31AF6C45F5}" dt="2020-09-11T05:24:33.020" v="1472" actId="1076"/>
          <ac:spMkLst>
            <pc:docMk/>
            <pc:sldMk cId="1850371791" sldId="261"/>
            <ac:spMk id="6" creationId="{CD753C83-6DD7-4A74-BC4C-2B1DEB0E0299}"/>
          </ac:spMkLst>
        </pc:spChg>
        <pc:spChg chg="add mod">
          <ac:chgData name="Daksh Trehan" userId="e8d9a5b02b209ffb" providerId="Windows Live" clId="Web-{C782F41B-D71F-4E61-E95F-7D31AF6C45F5}" dt="2020-09-11T05:24:36.661" v="1473" actId="1076"/>
          <ac:spMkLst>
            <pc:docMk/>
            <pc:sldMk cId="1850371791" sldId="261"/>
            <ac:spMk id="7" creationId="{7A41F0C1-DE3E-406D-ABFD-5D94831D3F41}"/>
          </ac:spMkLst>
        </pc:spChg>
      </pc:sldChg>
      <pc:sldChg chg="new del">
        <pc:chgData name="Daksh Trehan" userId="e8d9a5b02b209ffb" providerId="Windows Live" clId="Web-{C782F41B-D71F-4E61-E95F-7D31AF6C45F5}" dt="2020-09-11T05:19:47.082" v="1345"/>
        <pc:sldMkLst>
          <pc:docMk/>
          <pc:sldMk cId="2648644870" sldId="261"/>
        </pc:sldMkLst>
      </pc:sldChg>
      <pc:sldChg chg="addSp delSp modSp new del mod setBg">
        <pc:chgData name="Daksh Trehan" userId="e8d9a5b02b209ffb" providerId="Windows Live" clId="Web-{C782F41B-D71F-4E61-E95F-7D31AF6C45F5}" dt="2020-09-11T05:21:03.566" v="1368"/>
        <pc:sldMkLst>
          <pc:docMk/>
          <pc:sldMk cId="3959430728" sldId="261"/>
        </pc:sldMkLst>
        <pc:spChg chg="add del mod">
          <ac:chgData name="Daksh Trehan" userId="e8d9a5b02b209ffb" providerId="Windows Live" clId="Web-{C782F41B-D71F-4E61-E95F-7D31AF6C45F5}" dt="2020-09-11T05:20:47.535" v="1364"/>
          <ac:spMkLst>
            <pc:docMk/>
            <pc:sldMk cId="3959430728" sldId="261"/>
            <ac:spMk id="8" creationId="{CEE34338-CB46-48B8-B389-047A8C0070AE}"/>
          </ac:spMkLst>
        </pc:spChg>
        <pc:spChg chg="add">
          <ac:chgData name="Daksh Trehan" userId="e8d9a5b02b209ffb" providerId="Windows Live" clId="Web-{C782F41B-D71F-4E61-E95F-7D31AF6C45F5}" dt="2020-09-11T05:20:49.972" v="1365"/>
          <ac:spMkLst>
            <pc:docMk/>
            <pc:sldMk cId="3959430728" sldId="261"/>
            <ac:spMk id="9" creationId="{19102DC0-EBDC-4977-BFA8-C84191158BC4}"/>
          </ac:spMkLst>
        </pc:spChg>
        <pc:spChg chg="add">
          <ac:chgData name="Daksh Trehan" userId="e8d9a5b02b209ffb" providerId="Windows Live" clId="Web-{C782F41B-D71F-4E61-E95F-7D31AF6C45F5}" dt="2020-09-11T05:20:55.957" v="1366"/>
          <ac:spMkLst>
            <pc:docMk/>
            <pc:sldMk cId="3959430728" sldId="261"/>
            <ac:spMk id="10" creationId="{E34F6FDD-AD8D-4566-A3A2-E2517E688F72}"/>
          </ac:spMkLst>
        </pc:spChg>
        <pc:inkChg chg="add">
          <ac:chgData name="Daksh Trehan" userId="e8d9a5b02b209ffb" providerId="Windows Live" clId="Web-{C782F41B-D71F-4E61-E95F-7D31AF6C45F5}" dt="2020-09-11T05:19:56.457" v="1347"/>
          <ac:inkMkLst>
            <pc:docMk/>
            <pc:sldMk cId="3959430728" sldId="261"/>
            <ac:inkMk id="2" creationId="{DCEB67D0-C1FE-4176-9E0C-7DCF73C1AA1B}"/>
          </ac:inkMkLst>
        </pc:inkChg>
        <pc:inkChg chg="add del">
          <ac:chgData name="Daksh Trehan" userId="e8d9a5b02b209ffb" providerId="Windows Live" clId="Web-{C782F41B-D71F-4E61-E95F-7D31AF6C45F5}" dt="2020-09-11T05:20:22.191" v="1358"/>
          <ac:inkMkLst>
            <pc:docMk/>
            <pc:sldMk cId="3959430728" sldId="261"/>
            <ac:inkMk id="3" creationId="{51FFAD4E-77C3-4880-B027-18805A0D0AF3}"/>
          </ac:inkMkLst>
        </pc:inkChg>
        <pc:inkChg chg="add del">
          <ac:chgData name="Daksh Trehan" userId="e8d9a5b02b209ffb" providerId="Windows Live" clId="Web-{C782F41B-D71F-4E61-E95F-7D31AF6C45F5}" dt="2020-09-11T05:20:01.691" v="1351"/>
          <ac:inkMkLst>
            <pc:docMk/>
            <pc:sldMk cId="3959430728" sldId="261"/>
            <ac:inkMk id="4" creationId="{86B7EA58-7914-4275-8D7B-696C18F91B3E}"/>
          </ac:inkMkLst>
        </pc:inkChg>
        <pc:inkChg chg="add del">
          <ac:chgData name="Daksh Trehan" userId="e8d9a5b02b209ffb" providerId="Windows Live" clId="Web-{C782F41B-D71F-4E61-E95F-7D31AF6C45F5}" dt="2020-09-11T05:20:20.847" v="1357"/>
          <ac:inkMkLst>
            <pc:docMk/>
            <pc:sldMk cId="3959430728" sldId="261"/>
            <ac:inkMk id="5" creationId="{6E642ACB-700D-451B-A86D-5F8825EEC4CB}"/>
          </ac:inkMkLst>
        </pc:inkChg>
        <pc:inkChg chg="add del">
          <ac:chgData name="Daksh Trehan" userId="e8d9a5b02b209ffb" providerId="Windows Live" clId="Web-{C782F41B-D71F-4E61-E95F-7D31AF6C45F5}" dt="2020-09-11T05:20:11.144" v="1354"/>
          <ac:inkMkLst>
            <pc:docMk/>
            <pc:sldMk cId="3959430728" sldId="261"/>
            <ac:inkMk id="6" creationId="{7DC7A19D-10F3-4E7E-83B7-974818D0C913}"/>
          </ac:inkMkLst>
        </pc:inkChg>
        <pc:inkChg chg="add del">
          <ac:chgData name="Daksh Trehan" userId="e8d9a5b02b209ffb" providerId="Windows Live" clId="Web-{C782F41B-D71F-4E61-E95F-7D31AF6C45F5}" dt="2020-09-11T05:20:19.176" v="1356"/>
          <ac:inkMkLst>
            <pc:docMk/>
            <pc:sldMk cId="3959430728" sldId="261"/>
            <ac:inkMk id="7" creationId="{267487B6-DD67-4450-AA1F-CC748B053D3F}"/>
          </ac:inkMkLst>
        </pc:inkChg>
      </pc:sldChg>
      <pc:sldChg chg="addSp delSp modSp new mod setBg setClrOvrMap">
        <pc:chgData name="Daksh Trehan" userId="e8d9a5b02b209ffb" providerId="Windows Live" clId="Web-{C782F41B-D71F-4E61-E95F-7D31AF6C45F5}" dt="2020-09-11T05:30:55.787" v="1642" actId="14100"/>
        <pc:sldMkLst>
          <pc:docMk/>
          <pc:sldMk cId="443313805" sldId="262"/>
        </pc:sldMkLst>
        <pc:spChg chg="mod ord">
          <ac:chgData name="Daksh Trehan" userId="e8d9a5b02b209ffb" providerId="Windows Live" clId="Web-{C782F41B-D71F-4E61-E95F-7D31AF6C45F5}" dt="2020-09-11T05:30:51.505" v="1641"/>
          <ac:spMkLst>
            <pc:docMk/>
            <pc:sldMk cId="443313805" sldId="262"/>
            <ac:spMk id="2" creationId="{0EC0A00B-7EB2-45BF-B490-C02C185A8B96}"/>
          </ac:spMkLst>
        </pc:spChg>
        <pc:spChg chg="del">
          <ac:chgData name="Daksh Trehan" userId="e8d9a5b02b209ffb" providerId="Windows Live" clId="Web-{C782F41B-D71F-4E61-E95F-7D31AF6C45F5}" dt="2020-09-11T05:27:29.333" v="1516"/>
          <ac:spMkLst>
            <pc:docMk/>
            <pc:sldMk cId="443313805" sldId="262"/>
            <ac:spMk id="3" creationId="{401FA56F-2FFE-46D1-8302-1D806C498817}"/>
          </ac:spMkLst>
        </pc:spChg>
        <pc:spChg chg="add del">
          <ac:chgData name="Daksh Trehan" userId="e8d9a5b02b209ffb" providerId="Windows Live" clId="Web-{C782F41B-D71F-4E61-E95F-7D31AF6C45F5}" dt="2020-09-11T05:27:53.239" v="1520"/>
          <ac:spMkLst>
            <pc:docMk/>
            <pc:sldMk cId="443313805" sldId="262"/>
            <ac:spMk id="6" creationId="{0B9EE3F3-89B7-43C3-8651-C4C96830993D}"/>
          </ac:spMkLst>
        </pc:spChg>
        <pc:spChg chg="add del">
          <ac:chgData name="Daksh Trehan" userId="e8d9a5b02b209ffb" providerId="Windows Live" clId="Web-{C782F41B-D71F-4E61-E95F-7D31AF6C45F5}" dt="2020-09-11T05:27:53.239" v="1520"/>
          <ac:spMkLst>
            <pc:docMk/>
            <pc:sldMk cId="443313805" sldId="262"/>
            <ac:spMk id="7" creationId="{33AE4636-AEEC-45D6-84D4-7AC2DA48ECF8}"/>
          </ac:spMkLst>
        </pc:spChg>
        <pc:spChg chg="add del">
          <ac:chgData name="Daksh Trehan" userId="e8d9a5b02b209ffb" providerId="Windows Live" clId="Web-{C782F41B-D71F-4E61-E95F-7D31AF6C45F5}" dt="2020-09-11T05:27:53.239" v="1520"/>
          <ac:spMkLst>
            <pc:docMk/>
            <pc:sldMk cId="443313805" sldId="262"/>
            <ac:spMk id="8" creationId="{8F245198-2FD0-457E-AE46-397A540228D1}"/>
          </ac:spMkLst>
        </pc:spChg>
        <pc:spChg chg="add del">
          <ac:chgData name="Daksh Trehan" userId="e8d9a5b02b209ffb" providerId="Windows Live" clId="Web-{C782F41B-D71F-4E61-E95F-7D31AF6C45F5}" dt="2020-09-11T05:27:49.646" v="1518"/>
          <ac:spMkLst>
            <pc:docMk/>
            <pc:sldMk cId="443313805" sldId="262"/>
            <ac:spMk id="9" creationId="{8D06CE56-3881-4ADA-8CEF-D18B02C242A3}"/>
          </ac:spMkLst>
        </pc:spChg>
        <pc:spChg chg="add del">
          <ac:chgData name="Daksh Trehan" userId="e8d9a5b02b209ffb" providerId="Windows Live" clId="Web-{C782F41B-D71F-4E61-E95F-7D31AF6C45F5}" dt="2020-09-11T05:27:53.239" v="1520"/>
          <ac:spMkLst>
            <pc:docMk/>
            <pc:sldMk cId="443313805" sldId="262"/>
            <ac:spMk id="10" creationId="{8D9CE0F4-2EB2-4F1F-8AAC-DB3571D9FE10}"/>
          </ac:spMkLst>
        </pc:spChg>
        <pc:spChg chg="add del">
          <ac:chgData name="Daksh Trehan" userId="e8d9a5b02b209ffb" providerId="Windows Live" clId="Web-{C782F41B-D71F-4E61-E95F-7D31AF6C45F5}" dt="2020-09-11T05:27:49.646" v="1518"/>
          <ac:spMkLst>
            <pc:docMk/>
            <pc:sldMk cId="443313805" sldId="262"/>
            <ac:spMk id="11" creationId="{79F3C543-62EC-4433-9C93-A2CD8764E9B4}"/>
          </ac:spMkLst>
        </pc:spChg>
        <pc:spChg chg="add del">
          <ac:chgData name="Daksh Trehan" userId="e8d9a5b02b209ffb" providerId="Windows Live" clId="Web-{C782F41B-D71F-4E61-E95F-7D31AF6C45F5}" dt="2020-09-11T05:29:07.474" v="1536"/>
          <ac:spMkLst>
            <pc:docMk/>
            <pc:sldMk cId="443313805" sldId="262"/>
            <ac:spMk id="12" creationId="{0288C6B4-AFC3-407F-A595-EFFD38D4CCAF}"/>
          </ac:spMkLst>
        </pc:spChg>
        <pc:spChg chg="add del">
          <ac:chgData name="Daksh Trehan" userId="e8d9a5b02b209ffb" providerId="Windows Live" clId="Web-{C782F41B-D71F-4E61-E95F-7D31AF6C45F5}" dt="2020-09-11T05:27:49.646" v="1518"/>
          <ac:spMkLst>
            <pc:docMk/>
            <pc:sldMk cId="443313805" sldId="262"/>
            <ac:spMk id="13" creationId="{0671A8AE-40A1-4631-A6B8-581AFF065482}"/>
          </ac:spMkLst>
        </pc:spChg>
        <pc:spChg chg="add del">
          <ac:chgData name="Daksh Trehan" userId="e8d9a5b02b209ffb" providerId="Windows Live" clId="Web-{C782F41B-D71F-4E61-E95F-7D31AF6C45F5}" dt="2020-09-11T05:29:07.474" v="1536"/>
          <ac:spMkLst>
            <pc:docMk/>
            <pc:sldMk cId="443313805" sldId="262"/>
            <ac:spMk id="14" creationId="{CF236821-17FE-429B-8D2C-08E13A64EA40}"/>
          </ac:spMkLst>
        </pc:spChg>
        <pc:spChg chg="add del">
          <ac:chgData name="Daksh Trehan" userId="e8d9a5b02b209ffb" providerId="Windows Live" clId="Web-{C782F41B-D71F-4E61-E95F-7D31AF6C45F5}" dt="2020-09-11T05:27:49.646" v="1518"/>
          <ac:spMkLst>
            <pc:docMk/>
            <pc:sldMk cId="443313805" sldId="262"/>
            <ac:spMk id="15" creationId="{A44CD100-6267-4E62-AA64-2182A3A6A1C0}"/>
          </ac:spMkLst>
        </pc:spChg>
        <pc:spChg chg="add del">
          <ac:chgData name="Daksh Trehan" userId="e8d9a5b02b209ffb" providerId="Windows Live" clId="Web-{C782F41B-D71F-4E61-E95F-7D31AF6C45F5}" dt="2020-09-11T05:29:07.474" v="1536"/>
          <ac:spMkLst>
            <pc:docMk/>
            <pc:sldMk cId="443313805" sldId="262"/>
            <ac:spMk id="16" creationId="{C0BDBCD2-E081-43AB-9119-C55465E59757}"/>
          </ac:spMkLst>
        </pc:spChg>
        <pc:spChg chg="add del">
          <ac:chgData name="Daksh Trehan" userId="e8d9a5b02b209ffb" providerId="Windows Live" clId="Web-{C782F41B-D71F-4E61-E95F-7D31AF6C45F5}" dt="2020-09-11T05:27:49.646" v="1518"/>
          <ac:spMkLst>
            <pc:docMk/>
            <pc:sldMk cId="443313805" sldId="262"/>
            <ac:spMk id="17" creationId="{AF2F604E-43BE-4DC3-B983-E071523364F8}"/>
          </ac:spMkLst>
        </pc:spChg>
        <pc:spChg chg="add del">
          <ac:chgData name="Daksh Trehan" userId="e8d9a5b02b209ffb" providerId="Windows Live" clId="Web-{C782F41B-D71F-4E61-E95F-7D31AF6C45F5}" dt="2020-09-11T05:29:07.474" v="1536"/>
          <ac:spMkLst>
            <pc:docMk/>
            <pc:sldMk cId="443313805" sldId="262"/>
            <ac:spMk id="18" creationId="{98E79BE4-34FE-485A-98A5-92CE8F7C4743}"/>
          </ac:spMkLst>
        </pc:spChg>
        <pc:spChg chg="add del">
          <ac:chgData name="Daksh Trehan" userId="e8d9a5b02b209ffb" providerId="Windows Live" clId="Web-{C782F41B-D71F-4E61-E95F-7D31AF6C45F5}" dt="2020-09-11T05:27:49.646" v="1518"/>
          <ac:spMkLst>
            <pc:docMk/>
            <pc:sldMk cId="443313805" sldId="262"/>
            <ac:spMk id="19" creationId="{08C9B587-E65E-4B52-B37C-ABEBB6E87928}"/>
          </ac:spMkLst>
        </pc:spChg>
        <pc:spChg chg="add del">
          <ac:chgData name="Daksh Trehan" userId="e8d9a5b02b209ffb" providerId="Windows Live" clId="Web-{C782F41B-D71F-4E61-E95F-7D31AF6C45F5}" dt="2020-09-11T05:29:07.474" v="1536"/>
          <ac:spMkLst>
            <pc:docMk/>
            <pc:sldMk cId="443313805" sldId="262"/>
            <ac:spMk id="20" creationId="{7A5F0580-5EE9-419F-96EE-B6529EF6E7D0}"/>
          </ac:spMkLst>
        </pc:spChg>
        <pc:spChg chg="add del mod ord">
          <ac:chgData name="Daksh Trehan" userId="e8d9a5b02b209ffb" providerId="Windows Live" clId="Web-{C782F41B-D71F-4E61-E95F-7D31AF6C45F5}" dt="2020-09-11T05:30:51.505" v="1641"/>
          <ac:spMkLst>
            <pc:docMk/>
            <pc:sldMk cId="443313805" sldId="262"/>
            <ac:spMk id="21" creationId="{9BD25F50-73E9-4E16-AAE0-B6AE647B0121}"/>
          </ac:spMkLst>
        </pc:spChg>
        <pc:spChg chg="add del">
          <ac:chgData name="Daksh Trehan" userId="e8d9a5b02b209ffb" providerId="Windows Live" clId="Web-{C782F41B-D71F-4E61-E95F-7D31AF6C45F5}" dt="2020-09-11T05:28:55.240" v="1527"/>
          <ac:spMkLst>
            <pc:docMk/>
            <pc:sldMk cId="443313805" sldId="262"/>
            <ac:spMk id="23" creationId="{8D06CE56-3881-4ADA-8CEF-D18B02C242A3}"/>
          </ac:spMkLst>
        </pc:spChg>
        <pc:spChg chg="add del">
          <ac:chgData name="Daksh Trehan" userId="e8d9a5b02b209ffb" providerId="Windows Live" clId="Web-{C782F41B-D71F-4E61-E95F-7D31AF6C45F5}" dt="2020-09-11T05:28:55.240" v="1527"/>
          <ac:spMkLst>
            <pc:docMk/>
            <pc:sldMk cId="443313805" sldId="262"/>
            <ac:spMk id="24" creationId="{79F3C543-62EC-4433-9C93-A2CD8764E9B4}"/>
          </ac:spMkLst>
        </pc:spChg>
        <pc:spChg chg="add del">
          <ac:chgData name="Daksh Trehan" userId="e8d9a5b02b209ffb" providerId="Windows Live" clId="Web-{C782F41B-D71F-4E61-E95F-7D31AF6C45F5}" dt="2020-09-11T05:28:55.240" v="1527"/>
          <ac:spMkLst>
            <pc:docMk/>
            <pc:sldMk cId="443313805" sldId="262"/>
            <ac:spMk id="25" creationId="{5A59F003-E00A-43F9-91DC-CC54E3B87466}"/>
          </ac:spMkLst>
        </pc:spChg>
        <pc:spChg chg="add del">
          <ac:chgData name="Daksh Trehan" userId="e8d9a5b02b209ffb" providerId="Windows Live" clId="Web-{C782F41B-D71F-4E61-E95F-7D31AF6C45F5}" dt="2020-09-11T05:28:52.458" v="1525"/>
          <ac:spMkLst>
            <pc:docMk/>
            <pc:sldMk cId="443313805" sldId="262"/>
            <ac:spMk id="26" creationId="{90D01200-0224-43C5-AB38-FB4D16B73FB7}"/>
          </ac:spMkLst>
        </pc:spChg>
        <pc:spChg chg="add del">
          <ac:chgData name="Daksh Trehan" userId="e8d9a5b02b209ffb" providerId="Windows Live" clId="Web-{C782F41B-D71F-4E61-E95F-7D31AF6C45F5}" dt="2020-09-11T05:28:57.927" v="1529"/>
          <ac:spMkLst>
            <pc:docMk/>
            <pc:sldMk cId="443313805" sldId="262"/>
            <ac:spMk id="27" creationId="{92468898-5A6E-4D55-85EC-308E785EE06C}"/>
          </ac:spMkLst>
        </pc:spChg>
        <pc:spChg chg="add del">
          <ac:chgData name="Daksh Trehan" userId="e8d9a5b02b209ffb" providerId="Windows Live" clId="Web-{C782F41B-D71F-4E61-E95F-7D31AF6C45F5}" dt="2020-09-11T05:28:52.458" v="1525"/>
          <ac:spMkLst>
            <pc:docMk/>
            <pc:sldMk cId="443313805" sldId="262"/>
            <ac:spMk id="28" creationId="{728A44A4-A002-4A88-9FC9-1D0566C97A47}"/>
          </ac:spMkLst>
        </pc:spChg>
        <pc:spChg chg="add del">
          <ac:chgData name="Daksh Trehan" userId="e8d9a5b02b209ffb" providerId="Windows Live" clId="Web-{C782F41B-D71F-4E61-E95F-7D31AF6C45F5}" dt="2020-09-11T05:28:57.927" v="1529"/>
          <ac:spMkLst>
            <pc:docMk/>
            <pc:sldMk cId="443313805" sldId="262"/>
            <ac:spMk id="29" creationId="{3E23A947-2D45-4208-AE2B-64948C87A3EB}"/>
          </ac:spMkLst>
        </pc:spChg>
        <pc:spChg chg="add del">
          <ac:chgData name="Daksh Trehan" userId="e8d9a5b02b209ffb" providerId="Windows Live" clId="Web-{C782F41B-D71F-4E61-E95F-7D31AF6C45F5}" dt="2020-09-11T05:28:52.458" v="1525"/>
          <ac:spMkLst>
            <pc:docMk/>
            <pc:sldMk cId="443313805" sldId="262"/>
            <ac:spMk id="30" creationId="{3E7D5C7B-DD16-401B-85CE-4AAA2A4F5136}"/>
          </ac:spMkLst>
        </pc:spChg>
        <pc:spChg chg="add del">
          <ac:chgData name="Daksh Trehan" userId="e8d9a5b02b209ffb" providerId="Windows Live" clId="Web-{C782F41B-D71F-4E61-E95F-7D31AF6C45F5}" dt="2020-09-11T05:28:57.927" v="1529"/>
          <ac:spMkLst>
            <pc:docMk/>
            <pc:sldMk cId="443313805" sldId="262"/>
            <ac:spMk id="31" creationId="{E5BBB0F9-6A59-4D02-A9C7-A2D6516684CE}"/>
          </ac:spMkLst>
        </pc:spChg>
        <pc:spChg chg="add del">
          <ac:chgData name="Daksh Trehan" userId="e8d9a5b02b209ffb" providerId="Windows Live" clId="Web-{C782F41B-D71F-4E61-E95F-7D31AF6C45F5}" dt="2020-09-11T05:28:55.240" v="1527"/>
          <ac:spMkLst>
            <pc:docMk/>
            <pc:sldMk cId="443313805" sldId="262"/>
            <ac:spMk id="32" creationId="{D74A4382-E3AD-430A-9A1F-DFA3E0E77A7D}"/>
          </ac:spMkLst>
        </pc:spChg>
        <pc:spChg chg="add del">
          <ac:chgData name="Daksh Trehan" userId="e8d9a5b02b209ffb" providerId="Windows Live" clId="Web-{C782F41B-D71F-4E61-E95F-7D31AF6C45F5}" dt="2020-09-11T05:29:02.271" v="1531"/>
          <ac:spMkLst>
            <pc:docMk/>
            <pc:sldMk cId="443313805" sldId="262"/>
            <ac:spMk id="33" creationId="{D0D0518B-D51A-4AC9-8054-5C1EF2EB9AC1}"/>
          </ac:spMkLst>
        </pc:spChg>
        <pc:spChg chg="add del">
          <ac:chgData name="Daksh Trehan" userId="e8d9a5b02b209ffb" providerId="Windows Live" clId="Web-{C782F41B-D71F-4E61-E95F-7D31AF6C45F5}" dt="2020-09-11T05:29:02.271" v="1531"/>
          <ac:spMkLst>
            <pc:docMk/>
            <pc:sldMk cId="443313805" sldId="262"/>
            <ac:spMk id="34" creationId="{494CEDA0-FD8E-491B-8792-69F93BDA3937}"/>
          </ac:spMkLst>
        </pc:spChg>
        <pc:spChg chg="add del">
          <ac:chgData name="Daksh Trehan" userId="e8d9a5b02b209ffb" providerId="Windows Live" clId="Web-{C782F41B-D71F-4E61-E95F-7D31AF6C45F5}" dt="2020-09-11T05:29:02.271" v="1531"/>
          <ac:spMkLst>
            <pc:docMk/>
            <pc:sldMk cId="443313805" sldId="262"/>
            <ac:spMk id="35" creationId="{0FD3EBBB-DFE8-4525-B1BF-BE7BBC8DFA7C}"/>
          </ac:spMkLst>
        </pc:spChg>
        <pc:spChg chg="add del">
          <ac:chgData name="Daksh Trehan" userId="e8d9a5b02b209ffb" providerId="Windows Live" clId="Web-{C782F41B-D71F-4E61-E95F-7D31AF6C45F5}" dt="2020-09-11T05:29:02.271" v="1531"/>
          <ac:spMkLst>
            <pc:docMk/>
            <pc:sldMk cId="443313805" sldId="262"/>
            <ac:spMk id="36" creationId="{A9362A14-6FB8-4FFC-AAA0-2E5AFF8A8D36}"/>
          </ac:spMkLst>
        </pc:spChg>
        <pc:spChg chg="add del">
          <ac:chgData name="Daksh Trehan" userId="e8d9a5b02b209ffb" providerId="Windows Live" clId="Web-{C782F41B-D71F-4E61-E95F-7D31AF6C45F5}" dt="2020-09-11T05:29:04.896" v="1533"/>
          <ac:spMkLst>
            <pc:docMk/>
            <pc:sldMk cId="443313805" sldId="262"/>
            <ac:spMk id="37" creationId="{90D01200-0224-43C5-AB38-FB4D16B73FB7}"/>
          </ac:spMkLst>
        </pc:spChg>
        <pc:spChg chg="add del">
          <ac:chgData name="Daksh Trehan" userId="e8d9a5b02b209ffb" providerId="Windows Live" clId="Web-{C782F41B-D71F-4E61-E95F-7D31AF6C45F5}" dt="2020-09-11T05:29:04.896" v="1533"/>
          <ac:spMkLst>
            <pc:docMk/>
            <pc:sldMk cId="443313805" sldId="262"/>
            <ac:spMk id="38" creationId="{728A44A4-A002-4A88-9FC9-1D0566C97A47}"/>
          </ac:spMkLst>
        </pc:spChg>
        <pc:spChg chg="add del">
          <ac:chgData name="Daksh Trehan" userId="e8d9a5b02b209ffb" providerId="Windows Live" clId="Web-{C782F41B-D71F-4E61-E95F-7D31AF6C45F5}" dt="2020-09-11T05:29:04.896" v="1533"/>
          <ac:spMkLst>
            <pc:docMk/>
            <pc:sldMk cId="443313805" sldId="262"/>
            <ac:spMk id="39" creationId="{3E7D5C7B-DD16-401B-85CE-4AAA2A4F5136}"/>
          </ac:spMkLst>
        </pc:spChg>
        <pc:spChg chg="add del">
          <ac:chgData name="Daksh Trehan" userId="e8d9a5b02b209ffb" providerId="Windows Live" clId="Web-{C782F41B-D71F-4E61-E95F-7D31AF6C45F5}" dt="2020-09-11T05:29:07.474" v="1535"/>
          <ac:spMkLst>
            <pc:docMk/>
            <pc:sldMk cId="443313805" sldId="262"/>
            <ac:spMk id="40" creationId="{8D06CE56-3881-4ADA-8CEF-D18B02C242A3}"/>
          </ac:spMkLst>
        </pc:spChg>
        <pc:spChg chg="add del">
          <ac:chgData name="Daksh Trehan" userId="e8d9a5b02b209ffb" providerId="Windows Live" clId="Web-{C782F41B-D71F-4E61-E95F-7D31AF6C45F5}" dt="2020-09-11T05:29:07.474" v="1535"/>
          <ac:spMkLst>
            <pc:docMk/>
            <pc:sldMk cId="443313805" sldId="262"/>
            <ac:spMk id="41" creationId="{79F3C543-62EC-4433-9C93-A2CD8764E9B4}"/>
          </ac:spMkLst>
        </pc:spChg>
        <pc:spChg chg="add del">
          <ac:chgData name="Daksh Trehan" userId="e8d9a5b02b209ffb" providerId="Windows Live" clId="Web-{C782F41B-D71F-4E61-E95F-7D31AF6C45F5}" dt="2020-09-11T05:29:07.474" v="1535"/>
          <ac:spMkLst>
            <pc:docMk/>
            <pc:sldMk cId="443313805" sldId="262"/>
            <ac:spMk id="42" creationId="{5A59F003-E00A-43F9-91DC-CC54E3B87466}"/>
          </ac:spMkLst>
        </pc:spChg>
        <pc:spChg chg="add del">
          <ac:chgData name="Daksh Trehan" userId="e8d9a5b02b209ffb" providerId="Windows Live" clId="Web-{C782F41B-D71F-4E61-E95F-7D31AF6C45F5}" dt="2020-09-11T05:29:07.474" v="1535"/>
          <ac:spMkLst>
            <pc:docMk/>
            <pc:sldMk cId="443313805" sldId="262"/>
            <ac:spMk id="43" creationId="{D74A4382-E3AD-430A-9A1F-DFA3E0E77A7D}"/>
          </ac:spMkLst>
        </pc:spChg>
        <pc:spChg chg="add del">
          <ac:chgData name="Daksh Trehan" userId="e8d9a5b02b209ffb" providerId="Windows Live" clId="Web-{C782F41B-D71F-4E61-E95F-7D31AF6C45F5}" dt="2020-09-11T05:30:32.427" v="1639"/>
          <ac:spMkLst>
            <pc:docMk/>
            <pc:sldMk cId="443313805" sldId="262"/>
            <ac:spMk id="44" creationId="{92468898-5A6E-4D55-85EC-308E785EE06C}"/>
          </ac:spMkLst>
        </pc:spChg>
        <pc:spChg chg="add del">
          <ac:chgData name="Daksh Trehan" userId="e8d9a5b02b209ffb" providerId="Windows Live" clId="Web-{C782F41B-D71F-4E61-E95F-7D31AF6C45F5}" dt="2020-09-11T05:30:32.427" v="1639"/>
          <ac:spMkLst>
            <pc:docMk/>
            <pc:sldMk cId="443313805" sldId="262"/>
            <ac:spMk id="45" creationId="{3E23A947-2D45-4208-AE2B-64948C87A3EB}"/>
          </ac:spMkLst>
        </pc:spChg>
        <pc:spChg chg="add del">
          <ac:chgData name="Daksh Trehan" userId="e8d9a5b02b209ffb" providerId="Windows Live" clId="Web-{C782F41B-D71F-4E61-E95F-7D31AF6C45F5}" dt="2020-09-11T05:30:32.427" v="1639"/>
          <ac:spMkLst>
            <pc:docMk/>
            <pc:sldMk cId="443313805" sldId="262"/>
            <ac:spMk id="46" creationId="{E5BBB0F9-6A59-4D02-A9C7-A2D6516684CE}"/>
          </ac:spMkLst>
        </pc:spChg>
        <pc:spChg chg="add del">
          <ac:chgData name="Daksh Trehan" userId="e8d9a5b02b209ffb" providerId="Windows Live" clId="Web-{C782F41B-D71F-4E61-E95F-7D31AF6C45F5}" dt="2020-09-11T05:30:51.505" v="1641"/>
          <ac:spMkLst>
            <pc:docMk/>
            <pc:sldMk cId="443313805" sldId="262"/>
            <ac:spMk id="48" creationId="{8D06CE56-3881-4ADA-8CEF-D18B02C242A3}"/>
          </ac:spMkLst>
        </pc:spChg>
        <pc:spChg chg="add del">
          <ac:chgData name="Daksh Trehan" userId="e8d9a5b02b209ffb" providerId="Windows Live" clId="Web-{C782F41B-D71F-4E61-E95F-7D31AF6C45F5}" dt="2020-09-11T05:30:51.505" v="1641"/>
          <ac:spMkLst>
            <pc:docMk/>
            <pc:sldMk cId="443313805" sldId="262"/>
            <ac:spMk id="49" creationId="{79F3C543-62EC-4433-9C93-A2CD8764E9B4}"/>
          </ac:spMkLst>
        </pc:spChg>
        <pc:spChg chg="add del">
          <ac:chgData name="Daksh Trehan" userId="e8d9a5b02b209ffb" providerId="Windows Live" clId="Web-{C782F41B-D71F-4E61-E95F-7D31AF6C45F5}" dt="2020-09-11T05:30:51.505" v="1641"/>
          <ac:spMkLst>
            <pc:docMk/>
            <pc:sldMk cId="443313805" sldId="262"/>
            <ac:spMk id="50" creationId="{E91DC736-0EF8-4F87-9146-EBF1D2EE4D3D}"/>
          </ac:spMkLst>
        </pc:spChg>
        <pc:spChg chg="add del">
          <ac:chgData name="Daksh Trehan" userId="e8d9a5b02b209ffb" providerId="Windows Live" clId="Web-{C782F41B-D71F-4E61-E95F-7D31AF6C45F5}" dt="2020-09-11T05:30:32.412" v="1638"/>
          <ac:spMkLst>
            <pc:docMk/>
            <pc:sldMk cId="443313805" sldId="262"/>
            <ac:spMk id="51" creationId="{8D06CE56-3881-4ADA-8CEF-D18B02C242A3}"/>
          </ac:spMkLst>
        </pc:spChg>
        <pc:spChg chg="add del">
          <ac:chgData name="Daksh Trehan" userId="e8d9a5b02b209ffb" providerId="Windows Live" clId="Web-{C782F41B-D71F-4E61-E95F-7D31AF6C45F5}" dt="2020-09-11T05:30:51.505" v="1641"/>
          <ac:spMkLst>
            <pc:docMk/>
            <pc:sldMk cId="443313805" sldId="262"/>
            <ac:spMk id="52" creationId="{097CD68E-23E3-4007-8847-CD0944C4F7BE}"/>
          </ac:spMkLst>
        </pc:spChg>
        <pc:spChg chg="add del">
          <ac:chgData name="Daksh Trehan" userId="e8d9a5b02b209ffb" providerId="Windows Live" clId="Web-{C782F41B-D71F-4E61-E95F-7D31AF6C45F5}" dt="2020-09-11T05:30:32.412" v="1638"/>
          <ac:spMkLst>
            <pc:docMk/>
            <pc:sldMk cId="443313805" sldId="262"/>
            <ac:spMk id="53" creationId="{79F3C543-62EC-4433-9C93-A2CD8764E9B4}"/>
          </ac:spMkLst>
        </pc:spChg>
        <pc:spChg chg="add del">
          <ac:chgData name="Daksh Trehan" userId="e8d9a5b02b209ffb" providerId="Windows Live" clId="Web-{C782F41B-D71F-4E61-E95F-7D31AF6C45F5}" dt="2020-09-11T05:30:32.412" v="1638"/>
          <ac:spMkLst>
            <pc:docMk/>
            <pc:sldMk cId="443313805" sldId="262"/>
            <ac:spMk id="55" creationId="{5A59F003-E00A-43F9-91DC-CC54E3B87466}"/>
          </ac:spMkLst>
        </pc:spChg>
        <pc:spChg chg="add del">
          <ac:chgData name="Daksh Trehan" userId="e8d9a5b02b209ffb" providerId="Windows Live" clId="Web-{C782F41B-D71F-4E61-E95F-7D31AF6C45F5}" dt="2020-09-11T05:30:32.412" v="1638"/>
          <ac:spMkLst>
            <pc:docMk/>
            <pc:sldMk cId="443313805" sldId="262"/>
            <ac:spMk id="57" creationId="{D74A4382-E3AD-430A-9A1F-DFA3E0E77A7D}"/>
          </ac:spMkLst>
        </pc:spChg>
        <pc:spChg chg="add del">
          <ac:chgData name="Daksh Trehan" userId="e8d9a5b02b209ffb" providerId="Windows Live" clId="Web-{C782F41B-D71F-4E61-E95F-7D31AF6C45F5}" dt="2020-09-11T05:30:51.505" v="1641"/>
          <ac:spMkLst>
            <pc:docMk/>
            <pc:sldMk cId="443313805" sldId="262"/>
            <ac:spMk id="59" creationId="{AF2F604E-43BE-4DC3-B983-E071523364F8}"/>
          </ac:spMkLst>
        </pc:spChg>
        <pc:spChg chg="add del">
          <ac:chgData name="Daksh Trehan" userId="e8d9a5b02b209ffb" providerId="Windows Live" clId="Web-{C782F41B-D71F-4E61-E95F-7D31AF6C45F5}" dt="2020-09-11T05:30:51.505" v="1641"/>
          <ac:spMkLst>
            <pc:docMk/>
            <pc:sldMk cId="443313805" sldId="262"/>
            <ac:spMk id="61" creationId="{08C9B587-E65E-4B52-B37C-ABEBB6E87928}"/>
          </ac:spMkLst>
        </pc:spChg>
        <pc:spChg chg="add">
          <ac:chgData name="Daksh Trehan" userId="e8d9a5b02b209ffb" providerId="Windows Live" clId="Web-{C782F41B-D71F-4E61-E95F-7D31AF6C45F5}" dt="2020-09-11T05:30:51.505" v="1641"/>
          <ac:spMkLst>
            <pc:docMk/>
            <pc:sldMk cId="443313805" sldId="262"/>
            <ac:spMk id="66" creationId="{8D06CE56-3881-4ADA-8CEF-D18B02C242A3}"/>
          </ac:spMkLst>
        </pc:spChg>
        <pc:spChg chg="add">
          <ac:chgData name="Daksh Trehan" userId="e8d9a5b02b209ffb" providerId="Windows Live" clId="Web-{C782F41B-D71F-4E61-E95F-7D31AF6C45F5}" dt="2020-09-11T05:30:51.505" v="1641"/>
          <ac:spMkLst>
            <pc:docMk/>
            <pc:sldMk cId="443313805" sldId="262"/>
            <ac:spMk id="68" creationId="{79F3C543-62EC-4433-9C93-A2CD8764E9B4}"/>
          </ac:spMkLst>
        </pc:spChg>
        <pc:spChg chg="add">
          <ac:chgData name="Daksh Trehan" userId="e8d9a5b02b209ffb" providerId="Windows Live" clId="Web-{C782F41B-D71F-4E61-E95F-7D31AF6C45F5}" dt="2020-09-11T05:30:51.505" v="1641"/>
          <ac:spMkLst>
            <pc:docMk/>
            <pc:sldMk cId="443313805" sldId="262"/>
            <ac:spMk id="70" creationId="{6CCA5F87-1D1E-45CB-8D83-FC7EEFAD9935}"/>
          </ac:spMkLst>
        </pc:spChg>
        <pc:spChg chg="add">
          <ac:chgData name="Daksh Trehan" userId="e8d9a5b02b209ffb" providerId="Windows Live" clId="Web-{C782F41B-D71F-4E61-E95F-7D31AF6C45F5}" dt="2020-09-11T05:30:51.505" v="1641"/>
          <ac:spMkLst>
            <pc:docMk/>
            <pc:sldMk cId="443313805" sldId="262"/>
            <ac:spMk id="72" creationId="{7CCFC2C6-6238-4A2F-93DE-2ADF74AF635E}"/>
          </ac:spMkLst>
        </pc:spChg>
        <pc:spChg chg="add">
          <ac:chgData name="Daksh Trehan" userId="e8d9a5b02b209ffb" providerId="Windows Live" clId="Web-{C782F41B-D71F-4E61-E95F-7D31AF6C45F5}" dt="2020-09-11T05:30:51.505" v="1641"/>
          <ac:spMkLst>
            <pc:docMk/>
            <pc:sldMk cId="443313805" sldId="262"/>
            <ac:spMk id="74" creationId="{AF2F604E-43BE-4DC3-B983-E071523364F8}"/>
          </ac:spMkLst>
        </pc:spChg>
        <pc:spChg chg="add">
          <ac:chgData name="Daksh Trehan" userId="e8d9a5b02b209ffb" providerId="Windows Live" clId="Web-{C782F41B-D71F-4E61-E95F-7D31AF6C45F5}" dt="2020-09-11T05:30:51.505" v="1641"/>
          <ac:spMkLst>
            <pc:docMk/>
            <pc:sldMk cId="443313805" sldId="262"/>
            <ac:spMk id="76" creationId="{08C9B587-E65E-4B52-B37C-ABEBB6E87928}"/>
          </ac:spMkLst>
        </pc:spChg>
        <pc:picChg chg="add mod ord">
          <ac:chgData name="Daksh Trehan" userId="e8d9a5b02b209ffb" providerId="Windows Live" clId="Web-{C782F41B-D71F-4E61-E95F-7D31AF6C45F5}" dt="2020-09-11T05:30:55.787" v="1642" actId="14100"/>
          <ac:picMkLst>
            <pc:docMk/>
            <pc:sldMk cId="443313805" sldId="262"/>
            <ac:picMk id="4" creationId="{A03AD38D-89D8-431F-8CE0-354157547820}"/>
          </ac:picMkLst>
        </pc:picChg>
      </pc:sldChg>
      <pc:sldChg chg="addSp add del replId">
        <pc:chgData name="Daksh Trehan" userId="e8d9a5b02b209ffb" providerId="Windows Live" clId="Web-{C782F41B-D71F-4E61-E95F-7D31AF6C45F5}" dt="2020-09-11T05:21:11.785" v="1370"/>
        <pc:sldMkLst>
          <pc:docMk/>
          <pc:sldMk cId="1231548292" sldId="262"/>
        </pc:sldMkLst>
        <pc:spChg chg="add">
          <ac:chgData name="Daksh Trehan" userId="e8d9a5b02b209ffb" providerId="Windows Live" clId="Web-{C782F41B-D71F-4E61-E95F-7D31AF6C45F5}" dt="2020-09-11T05:21:06.566" v="1369"/>
          <ac:spMkLst>
            <pc:docMk/>
            <pc:sldMk cId="1231548292" sldId="262"/>
            <ac:spMk id="3" creationId="{AA112608-F629-47D4-8268-AB84F97CF162}"/>
          </ac:spMkLst>
        </pc:spChg>
      </pc:sldChg>
      <pc:sldChg chg="addSp modSp new ord">
        <pc:chgData name="Daksh Trehan" userId="e8d9a5b02b209ffb" providerId="Windows Live" clId="Web-{C782F41B-D71F-4E61-E95F-7D31AF6C45F5}" dt="2020-09-11T05:33:23.834" v="1812" actId="14100"/>
        <pc:sldMkLst>
          <pc:docMk/>
          <pc:sldMk cId="1623708122" sldId="263"/>
        </pc:sldMkLst>
        <pc:spChg chg="add mod">
          <ac:chgData name="Daksh Trehan" userId="e8d9a5b02b209ffb" providerId="Windows Live" clId="Web-{C782F41B-D71F-4E61-E95F-7D31AF6C45F5}" dt="2020-09-11T05:33:23.834" v="1812" actId="14100"/>
          <ac:spMkLst>
            <pc:docMk/>
            <pc:sldMk cId="1623708122" sldId="263"/>
            <ac:spMk id="3" creationId="{E8DA1125-2872-495F-97C1-078C0C2FE336}"/>
          </ac:spMkLst>
        </pc:spChg>
        <pc:picChg chg="add mod">
          <ac:chgData name="Daksh Trehan" userId="e8d9a5b02b209ffb" providerId="Windows Live" clId="Web-{C782F41B-D71F-4E61-E95F-7D31AF6C45F5}" dt="2020-09-11T05:32:06.756" v="1649" actId="1076"/>
          <ac:picMkLst>
            <pc:docMk/>
            <pc:sldMk cId="1623708122" sldId="263"/>
            <ac:picMk id="2" creationId="{4E99FCDB-A441-411F-81A8-7B127A07B2BA}"/>
          </ac:picMkLst>
        </pc:picChg>
      </pc:sldChg>
      <pc:sldChg chg="new del ord">
        <pc:chgData name="Daksh Trehan" userId="e8d9a5b02b209ffb" providerId="Windows Live" clId="Web-{C782F41B-D71F-4E61-E95F-7D31AF6C45F5}" dt="2020-09-11T05:33:43.600" v="1815"/>
        <pc:sldMkLst>
          <pc:docMk/>
          <pc:sldMk cId="2418893100" sldId="264"/>
        </pc:sldMkLst>
      </pc:sldChg>
      <pc:sldChg chg="addSp modSp new">
        <pc:chgData name="Daksh Trehan" userId="e8d9a5b02b209ffb" providerId="Windows Live" clId="Web-{C782F41B-D71F-4E61-E95F-7D31AF6C45F5}" dt="2020-09-11T05:44:00.008" v="2002" actId="1076"/>
        <pc:sldMkLst>
          <pc:docMk/>
          <pc:sldMk cId="4101419743" sldId="264"/>
        </pc:sldMkLst>
        <pc:spChg chg="add mod">
          <ac:chgData name="Daksh Trehan" userId="e8d9a5b02b209ffb" providerId="Windows Live" clId="Web-{C782F41B-D71F-4E61-E95F-7D31AF6C45F5}" dt="2020-09-11T05:44:00.008" v="2002" actId="1076"/>
          <ac:spMkLst>
            <pc:docMk/>
            <pc:sldMk cId="4101419743" sldId="264"/>
            <ac:spMk id="3" creationId="{A06C6E1E-2C52-4609-87E2-D8140A906438}"/>
          </ac:spMkLst>
        </pc:spChg>
        <pc:picChg chg="add mod">
          <ac:chgData name="Daksh Trehan" userId="e8d9a5b02b209ffb" providerId="Windows Live" clId="Web-{C782F41B-D71F-4E61-E95F-7D31AF6C45F5}" dt="2020-09-11T05:34:10.881" v="1821" actId="1076"/>
          <ac:picMkLst>
            <pc:docMk/>
            <pc:sldMk cId="4101419743" sldId="264"/>
            <ac:picMk id="2" creationId="{FCC4A94C-9C24-473B-BCA6-EEF15ABCD6A5}"/>
          </ac:picMkLst>
        </pc:picChg>
      </pc:sldChg>
      <pc:sldChg chg="addSp modSp new ord">
        <pc:chgData name="Daksh Trehan" userId="e8d9a5b02b209ffb" providerId="Windows Live" clId="Web-{C782F41B-D71F-4E61-E95F-7D31AF6C45F5}" dt="2020-09-11T05:46:30.414" v="2166" actId="20577"/>
        <pc:sldMkLst>
          <pc:docMk/>
          <pc:sldMk cId="2068541803" sldId="265"/>
        </pc:sldMkLst>
        <pc:spChg chg="add mod">
          <ac:chgData name="Daksh Trehan" userId="e8d9a5b02b209ffb" providerId="Windows Live" clId="Web-{C782F41B-D71F-4E61-E95F-7D31AF6C45F5}" dt="2020-09-11T05:46:30.414" v="2166" actId="20577"/>
          <ac:spMkLst>
            <pc:docMk/>
            <pc:sldMk cId="2068541803" sldId="265"/>
            <ac:spMk id="3" creationId="{B76EA18D-72FE-4111-B8BF-3653344B825B}"/>
          </ac:spMkLst>
        </pc:spChg>
        <pc:picChg chg="add mod">
          <ac:chgData name="Daksh Trehan" userId="e8d9a5b02b209ffb" providerId="Windows Live" clId="Web-{C782F41B-D71F-4E61-E95F-7D31AF6C45F5}" dt="2020-09-11T05:35:17.991" v="1828" actId="1076"/>
          <ac:picMkLst>
            <pc:docMk/>
            <pc:sldMk cId="2068541803" sldId="265"/>
            <ac:picMk id="2" creationId="{295FFAC5-0399-4A76-B4D6-E15AC5E7E27D}"/>
          </ac:picMkLst>
        </pc:picChg>
      </pc:sldChg>
      <pc:sldChg chg="modSp new">
        <pc:chgData name="Daksh Trehan" userId="e8d9a5b02b209ffb" providerId="Windows Live" clId="Web-{C782F41B-D71F-4E61-E95F-7D31AF6C45F5}" dt="2020-09-11T05:49:20.571" v="2551" actId="20577"/>
        <pc:sldMkLst>
          <pc:docMk/>
          <pc:sldMk cId="1739846409" sldId="266"/>
        </pc:sldMkLst>
        <pc:spChg chg="mod">
          <ac:chgData name="Daksh Trehan" userId="e8d9a5b02b209ffb" providerId="Windows Live" clId="Web-{C782F41B-D71F-4E61-E95F-7D31AF6C45F5}" dt="2020-09-11T05:37:46.897" v="1869" actId="20577"/>
          <ac:spMkLst>
            <pc:docMk/>
            <pc:sldMk cId="1739846409" sldId="266"/>
            <ac:spMk id="2" creationId="{1389EE63-22C0-4E13-BB7F-DA79E462AE62}"/>
          </ac:spMkLst>
        </pc:spChg>
        <pc:spChg chg="mod">
          <ac:chgData name="Daksh Trehan" userId="e8d9a5b02b209ffb" providerId="Windows Live" clId="Web-{C782F41B-D71F-4E61-E95F-7D31AF6C45F5}" dt="2020-09-11T05:49:20.571" v="2551" actId="20577"/>
          <ac:spMkLst>
            <pc:docMk/>
            <pc:sldMk cId="1739846409" sldId="266"/>
            <ac:spMk id="3" creationId="{409B60CE-DB61-4B8A-A257-752ABBA70A4D}"/>
          </ac:spMkLst>
        </pc:spChg>
      </pc:sldChg>
      <pc:sldChg chg="addSp modSp new mod ord setBg">
        <pc:chgData name="Daksh Trehan" userId="e8d9a5b02b209ffb" providerId="Windows Live" clId="Web-{C782F41B-D71F-4E61-E95F-7D31AF6C45F5}" dt="2020-09-11T05:48:44.899" v="2545" actId="20577"/>
        <pc:sldMkLst>
          <pc:docMk/>
          <pc:sldMk cId="1308079595" sldId="267"/>
        </pc:sldMkLst>
        <pc:spChg chg="mod">
          <ac:chgData name="Daksh Trehan" userId="e8d9a5b02b209ffb" providerId="Windows Live" clId="Web-{C782F41B-D71F-4E61-E95F-7D31AF6C45F5}" dt="2020-09-11T05:48:35.649" v="2538"/>
          <ac:spMkLst>
            <pc:docMk/>
            <pc:sldMk cId="1308079595" sldId="267"/>
            <ac:spMk id="2" creationId="{309BF29E-E942-4934-8820-A4C3E15CD6F6}"/>
          </ac:spMkLst>
        </pc:spChg>
        <pc:spChg chg="mod">
          <ac:chgData name="Daksh Trehan" userId="e8d9a5b02b209ffb" providerId="Windows Live" clId="Web-{C782F41B-D71F-4E61-E95F-7D31AF6C45F5}" dt="2020-09-11T05:48:44.899" v="2545" actId="20577"/>
          <ac:spMkLst>
            <pc:docMk/>
            <pc:sldMk cId="1308079595" sldId="267"/>
            <ac:spMk id="3" creationId="{19864545-A90D-4482-A2C0-0C39FA33D2EB}"/>
          </ac:spMkLst>
        </pc:spChg>
        <pc:spChg chg="add">
          <ac:chgData name="Daksh Trehan" userId="e8d9a5b02b209ffb" providerId="Windows Live" clId="Web-{C782F41B-D71F-4E61-E95F-7D31AF6C45F5}" dt="2020-09-11T05:48:35.649" v="2538"/>
          <ac:spMkLst>
            <pc:docMk/>
            <pc:sldMk cId="1308079595" sldId="267"/>
            <ac:spMk id="8" creationId="{1C799903-48D5-4A31-A1A2-541072D9771E}"/>
          </ac:spMkLst>
        </pc:spChg>
        <pc:spChg chg="add">
          <ac:chgData name="Daksh Trehan" userId="e8d9a5b02b209ffb" providerId="Windows Live" clId="Web-{C782F41B-D71F-4E61-E95F-7D31AF6C45F5}" dt="2020-09-11T05:48:35.649" v="2538"/>
          <ac:spMkLst>
            <pc:docMk/>
            <pc:sldMk cId="1308079595" sldId="267"/>
            <ac:spMk id="10" creationId="{8EFFF109-FC58-4FD3-BE05-9775A1310F55}"/>
          </ac:spMkLst>
        </pc:spChg>
        <pc:spChg chg="add">
          <ac:chgData name="Daksh Trehan" userId="e8d9a5b02b209ffb" providerId="Windows Live" clId="Web-{C782F41B-D71F-4E61-E95F-7D31AF6C45F5}" dt="2020-09-11T05:48:35.649" v="2538"/>
          <ac:spMkLst>
            <pc:docMk/>
            <pc:sldMk cId="1308079595" sldId="267"/>
            <ac:spMk id="12" creationId="{E1B96AD6-92A9-4273-A62B-96A1C3E0BA95}"/>
          </ac:spMkLst>
        </pc:spChg>
        <pc:spChg chg="add">
          <ac:chgData name="Daksh Trehan" userId="e8d9a5b02b209ffb" providerId="Windows Live" clId="Web-{C782F41B-D71F-4E61-E95F-7D31AF6C45F5}" dt="2020-09-11T05:48:35.649" v="2538"/>
          <ac:spMkLst>
            <pc:docMk/>
            <pc:sldMk cId="1308079595" sldId="267"/>
            <ac:spMk id="14" creationId="{463EEC44-1BA3-44ED-81FC-A644B04B2A44}"/>
          </ac:spMkLst>
        </pc:spChg>
      </pc:sldChg>
      <pc:sldChg chg="addSp modSp new mod setBg">
        <pc:chgData name="Daksh Trehan" userId="e8d9a5b02b209ffb" providerId="Windows Live" clId="Web-{C782F41B-D71F-4E61-E95F-7D31AF6C45F5}" dt="2020-09-11T05:38:28.585" v="1907"/>
        <pc:sldMkLst>
          <pc:docMk/>
          <pc:sldMk cId="2106883041" sldId="268"/>
        </pc:sldMkLst>
        <pc:spChg chg="mod">
          <ac:chgData name="Daksh Trehan" userId="e8d9a5b02b209ffb" providerId="Windows Live" clId="Web-{C782F41B-D71F-4E61-E95F-7D31AF6C45F5}" dt="2020-09-11T05:38:28.585" v="1907"/>
          <ac:spMkLst>
            <pc:docMk/>
            <pc:sldMk cId="2106883041" sldId="268"/>
            <ac:spMk id="2" creationId="{4CCA52FE-34E9-4B77-B8AB-2CCBC24D1CF8}"/>
          </ac:spMkLst>
        </pc:spChg>
        <pc:spChg chg="add">
          <ac:chgData name="Daksh Trehan" userId="e8d9a5b02b209ffb" providerId="Windows Live" clId="Web-{C782F41B-D71F-4E61-E95F-7D31AF6C45F5}" dt="2020-09-11T05:38:28.585" v="1907"/>
          <ac:spMkLst>
            <pc:docMk/>
            <pc:sldMk cId="2106883041" sldId="268"/>
            <ac:spMk id="7" creationId="{8D06CE56-3881-4ADA-8CEF-D18B02C242A3}"/>
          </ac:spMkLst>
        </pc:spChg>
        <pc:spChg chg="add">
          <ac:chgData name="Daksh Trehan" userId="e8d9a5b02b209ffb" providerId="Windows Live" clId="Web-{C782F41B-D71F-4E61-E95F-7D31AF6C45F5}" dt="2020-09-11T05:38:28.585" v="1907"/>
          <ac:spMkLst>
            <pc:docMk/>
            <pc:sldMk cId="2106883041" sldId="268"/>
            <ac:spMk id="9" creationId="{79F3C543-62EC-4433-9C93-A2CD8764E9B4}"/>
          </ac:spMkLst>
        </pc:spChg>
        <pc:spChg chg="add">
          <ac:chgData name="Daksh Trehan" userId="e8d9a5b02b209ffb" providerId="Windows Live" clId="Web-{C782F41B-D71F-4E61-E95F-7D31AF6C45F5}" dt="2020-09-11T05:38:28.585" v="1907"/>
          <ac:spMkLst>
            <pc:docMk/>
            <pc:sldMk cId="2106883041" sldId="268"/>
            <ac:spMk id="11" creationId="{1ACA2EA0-FFD3-42EC-9406-B595015ED96E}"/>
          </ac:spMkLst>
        </pc:spChg>
        <pc:spChg chg="add">
          <ac:chgData name="Daksh Trehan" userId="e8d9a5b02b209ffb" providerId="Windows Live" clId="Web-{C782F41B-D71F-4E61-E95F-7D31AF6C45F5}" dt="2020-09-11T05:38:28.585" v="1907"/>
          <ac:spMkLst>
            <pc:docMk/>
            <pc:sldMk cId="2106883041" sldId="268"/>
            <ac:spMk id="13" creationId="{D5288BCE-665C-472A-8C43-664BCFA31E43}"/>
          </ac:spMkLst>
        </pc:spChg>
        <pc:spChg chg="add">
          <ac:chgData name="Daksh Trehan" userId="e8d9a5b02b209ffb" providerId="Windows Live" clId="Web-{C782F41B-D71F-4E61-E95F-7D31AF6C45F5}" dt="2020-09-11T05:38:28.585" v="1907"/>
          <ac:spMkLst>
            <pc:docMk/>
            <pc:sldMk cId="2106883041" sldId="268"/>
            <ac:spMk id="15" creationId="{46C57131-53A7-4C1A-BEA8-25F06A06AD29}"/>
          </ac:spMkLst>
        </pc:spChg>
      </pc:sldChg>
      <pc:sldMasterChg chg="del delSldLayout">
        <pc:chgData name="Daksh Trehan" userId="e8d9a5b02b209ffb" providerId="Windows Live" clId="Web-{C782F41B-D71F-4E61-E95F-7D31AF6C45F5}" dt="2020-09-11T04:58:52.547" v="74"/>
        <pc:sldMasterMkLst>
          <pc:docMk/>
          <pc:sldMasterMk cId="2460954070" sldId="2147483660"/>
        </pc:sldMasterMkLst>
        <pc:sldLayoutChg chg="del">
          <pc:chgData name="Daksh Trehan" userId="e8d9a5b02b209ffb" providerId="Windows Live" clId="Web-{C782F41B-D71F-4E61-E95F-7D31AF6C45F5}" dt="2020-09-11T04:58:52.547" v="74"/>
          <pc:sldLayoutMkLst>
            <pc:docMk/>
            <pc:sldMasterMk cId="2460954070" sldId="2147483660"/>
            <pc:sldLayoutMk cId="2385387890" sldId="2147483661"/>
          </pc:sldLayoutMkLst>
        </pc:sldLayoutChg>
        <pc:sldLayoutChg chg="del">
          <pc:chgData name="Daksh Trehan" userId="e8d9a5b02b209ffb" providerId="Windows Live" clId="Web-{C782F41B-D71F-4E61-E95F-7D31AF6C45F5}" dt="2020-09-11T04:58:52.547" v="74"/>
          <pc:sldLayoutMkLst>
            <pc:docMk/>
            <pc:sldMasterMk cId="2460954070" sldId="2147483660"/>
            <pc:sldLayoutMk cId="949138452" sldId="2147483662"/>
          </pc:sldLayoutMkLst>
        </pc:sldLayoutChg>
        <pc:sldLayoutChg chg="del">
          <pc:chgData name="Daksh Trehan" userId="e8d9a5b02b209ffb" providerId="Windows Live" clId="Web-{C782F41B-D71F-4E61-E95F-7D31AF6C45F5}" dt="2020-09-11T04:58:52.547" v="74"/>
          <pc:sldLayoutMkLst>
            <pc:docMk/>
            <pc:sldMasterMk cId="2460954070" sldId="2147483660"/>
            <pc:sldLayoutMk cId="2591524520" sldId="2147483663"/>
          </pc:sldLayoutMkLst>
        </pc:sldLayoutChg>
        <pc:sldLayoutChg chg="del">
          <pc:chgData name="Daksh Trehan" userId="e8d9a5b02b209ffb" providerId="Windows Live" clId="Web-{C782F41B-D71F-4E61-E95F-7D31AF6C45F5}" dt="2020-09-11T04:58:52.547" v="74"/>
          <pc:sldLayoutMkLst>
            <pc:docMk/>
            <pc:sldMasterMk cId="2460954070" sldId="2147483660"/>
            <pc:sldLayoutMk cId="1203092039" sldId="2147483664"/>
          </pc:sldLayoutMkLst>
        </pc:sldLayoutChg>
        <pc:sldLayoutChg chg="del">
          <pc:chgData name="Daksh Trehan" userId="e8d9a5b02b209ffb" providerId="Windows Live" clId="Web-{C782F41B-D71F-4E61-E95F-7D31AF6C45F5}" dt="2020-09-11T04:58:52.547" v="74"/>
          <pc:sldLayoutMkLst>
            <pc:docMk/>
            <pc:sldMasterMk cId="2460954070" sldId="2147483660"/>
            <pc:sldLayoutMk cId="3733172339" sldId="2147483665"/>
          </pc:sldLayoutMkLst>
        </pc:sldLayoutChg>
        <pc:sldLayoutChg chg="del">
          <pc:chgData name="Daksh Trehan" userId="e8d9a5b02b209ffb" providerId="Windows Live" clId="Web-{C782F41B-D71F-4E61-E95F-7D31AF6C45F5}" dt="2020-09-11T04:58:52.547" v="74"/>
          <pc:sldLayoutMkLst>
            <pc:docMk/>
            <pc:sldMasterMk cId="2460954070" sldId="2147483660"/>
            <pc:sldLayoutMk cId="3210312558" sldId="2147483666"/>
          </pc:sldLayoutMkLst>
        </pc:sldLayoutChg>
        <pc:sldLayoutChg chg="del">
          <pc:chgData name="Daksh Trehan" userId="e8d9a5b02b209ffb" providerId="Windows Live" clId="Web-{C782F41B-D71F-4E61-E95F-7D31AF6C45F5}" dt="2020-09-11T04:58:52.547" v="74"/>
          <pc:sldLayoutMkLst>
            <pc:docMk/>
            <pc:sldMasterMk cId="2460954070" sldId="2147483660"/>
            <pc:sldLayoutMk cId="3146388984" sldId="2147483667"/>
          </pc:sldLayoutMkLst>
        </pc:sldLayoutChg>
        <pc:sldLayoutChg chg="del">
          <pc:chgData name="Daksh Trehan" userId="e8d9a5b02b209ffb" providerId="Windows Live" clId="Web-{C782F41B-D71F-4E61-E95F-7D31AF6C45F5}" dt="2020-09-11T04:58:52.547" v="74"/>
          <pc:sldLayoutMkLst>
            <pc:docMk/>
            <pc:sldMasterMk cId="2460954070" sldId="2147483660"/>
            <pc:sldLayoutMk cId="3171841454" sldId="2147483668"/>
          </pc:sldLayoutMkLst>
        </pc:sldLayoutChg>
        <pc:sldLayoutChg chg="del">
          <pc:chgData name="Daksh Trehan" userId="e8d9a5b02b209ffb" providerId="Windows Live" clId="Web-{C782F41B-D71F-4E61-E95F-7D31AF6C45F5}" dt="2020-09-11T04:58:52.547" v="74"/>
          <pc:sldLayoutMkLst>
            <pc:docMk/>
            <pc:sldMasterMk cId="2460954070" sldId="2147483660"/>
            <pc:sldLayoutMk cId="1718958274" sldId="2147483669"/>
          </pc:sldLayoutMkLst>
        </pc:sldLayoutChg>
        <pc:sldLayoutChg chg="del">
          <pc:chgData name="Daksh Trehan" userId="e8d9a5b02b209ffb" providerId="Windows Live" clId="Web-{C782F41B-D71F-4E61-E95F-7D31AF6C45F5}" dt="2020-09-11T04:58:52.547" v="74"/>
          <pc:sldLayoutMkLst>
            <pc:docMk/>
            <pc:sldMasterMk cId="2460954070" sldId="2147483660"/>
            <pc:sldLayoutMk cId="2202905451" sldId="2147483670"/>
          </pc:sldLayoutMkLst>
        </pc:sldLayoutChg>
        <pc:sldLayoutChg chg="del">
          <pc:chgData name="Daksh Trehan" userId="e8d9a5b02b209ffb" providerId="Windows Live" clId="Web-{C782F41B-D71F-4E61-E95F-7D31AF6C45F5}" dt="2020-09-11T04:58:52.547" v="74"/>
          <pc:sldLayoutMkLst>
            <pc:docMk/>
            <pc:sldMasterMk cId="2460954070" sldId="2147483660"/>
            <pc:sldLayoutMk cId="3479445657" sldId="2147483671"/>
          </pc:sldLayoutMkLst>
        </pc:sldLayoutChg>
      </pc:sldMasterChg>
      <pc:sldMasterChg chg="add addSldLayout">
        <pc:chgData name="Daksh Trehan" userId="e8d9a5b02b209ffb" providerId="Windows Live" clId="Web-{C782F41B-D71F-4E61-E95F-7D31AF6C45F5}" dt="2020-09-11T04:58:52.547" v="74"/>
        <pc:sldMasterMkLst>
          <pc:docMk/>
          <pc:sldMasterMk cId="156515019" sldId="2147483711"/>
        </pc:sldMasterMkLst>
        <pc:sldLayoutChg chg="add">
          <pc:chgData name="Daksh Trehan" userId="e8d9a5b02b209ffb" providerId="Windows Live" clId="Web-{C782F41B-D71F-4E61-E95F-7D31AF6C45F5}" dt="2020-09-11T04:58:52.547" v="74"/>
          <pc:sldLayoutMkLst>
            <pc:docMk/>
            <pc:sldMasterMk cId="156515019" sldId="2147483711"/>
            <pc:sldLayoutMk cId="1515523851" sldId="2147483700"/>
          </pc:sldLayoutMkLst>
        </pc:sldLayoutChg>
        <pc:sldLayoutChg chg="add">
          <pc:chgData name="Daksh Trehan" userId="e8d9a5b02b209ffb" providerId="Windows Live" clId="Web-{C782F41B-D71F-4E61-E95F-7D31AF6C45F5}" dt="2020-09-11T04:58:52.547" v="74"/>
          <pc:sldLayoutMkLst>
            <pc:docMk/>
            <pc:sldMasterMk cId="156515019" sldId="2147483711"/>
            <pc:sldLayoutMk cId="1345609945" sldId="2147483701"/>
          </pc:sldLayoutMkLst>
        </pc:sldLayoutChg>
        <pc:sldLayoutChg chg="add">
          <pc:chgData name="Daksh Trehan" userId="e8d9a5b02b209ffb" providerId="Windows Live" clId="Web-{C782F41B-D71F-4E61-E95F-7D31AF6C45F5}" dt="2020-09-11T04:58:52.547" v="74"/>
          <pc:sldLayoutMkLst>
            <pc:docMk/>
            <pc:sldMasterMk cId="156515019" sldId="2147483711"/>
            <pc:sldLayoutMk cId="352071396" sldId="2147483702"/>
          </pc:sldLayoutMkLst>
        </pc:sldLayoutChg>
        <pc:sldLayoutChg chg="add">
          <pc:chgData name="Daksh Trehan" userId="e8d9a5b02b209ffb" providerId="Windows Live" clId="Web-{C782F41B-D71F-4E61-E95F-7D31AF6C45F5}" dt="2020-09-11T04:58:52.547" v="74"/>
          <pc:sldLayoutMkLst>
            <pc:docMk/>
            <pc:sldMasterMk cId="156515019" sldId="2147483711"/>
            <pc:sldLayoutMk cId="3405812358" sldId="2147483703"/>
          </pc:sldLayoutMkLst>
        </pc:sldLayoutChg>
        <pc:sldLayoutChg chg="add">
          <pc:chgData name="Daksh Trehan" userId="e8d9a5b02b209ffb" providerId="Windows Live" clId="Web-{C782F41B-D71F-4E61-E95F-7D31AF6C45F5}" dt="2020-09-11T04:58:52.547" v="74"/>
          <pc:sldLayoutMkLst>
            <pc:docMk/>
            <pc:sldMasterMk cId="156515019" sldId="2147483711"/>
            <pc:sldLayoutMk cId="4173184844" sldId="2147483704"/>
          </pc:sldLayoutMkLst>
        </pc:sldLayoutChg>
        <pc:sldLayoutChg chg="add">
          <pc:chgData name="Daksh Trehan" userId="e8d9a5b02b209ffb" providerId="Windows Live" clId="Web-{C782F41B-D71F-4E61-E95F-7D31AF6C45F5}" dt="2020-09-11T04:58:52.547" v="74"/>
          <pc:sldLayoutMkLst>
            <pc:docMk/>
            <pc:sldMasterMk cId="156515019" sldId="2147483711"/>
            <pc:sldLayoutMk cId="1421724963" sldId="2147483705"/>
          </pc:sldLayoutMkLst>
        </pc:sldLayoutChg>
        <pc:sldLayoutChg chg="add">
          <pc:chgData name="Daksh Trehan" userId="e8d9a5b02b209ffb" providerId="Windows Live" clId="Web-{C782F41B-D71F-4E61-E95F-7D31AF6C45F5}" dt="2020-09-11T04:58:52.547" v="74"/>
          <pc:sldLayoutMkLst>
            <pc:docMk/>
            <pc:sldMasterMk cId="156515019" sldId="2147483711"/>
            <pc:sldLayoutMk cId="295410945" sldId="2147483706"/>
          </pc:sldLayoutMkLst>
        </pc:sldLayoutChg>
        <pc:sldLayoutChg chg="add">
          <pc:chgData name="Daksh Trehan" userId="e8d9a5b02b209ffb" providerId="Windows Live" clId="Web-{C782F41B-D71F-4E61-E95F-7D31AF6C45F5}" dt="2020-09-11T04:58:52.547" v="74"/>
          <pc:sldLayoutMkLst>
            <pc:docMk/>
            <pc:sldMasterMk cId="156515019" sldId="2147483711"/>
            <pc:sldLayoutMk cId="4180993313" sldId="2147483707"/>
          </pc:sldLayoutMkLst>
        </pc:sldLayoutChg>
        <pc:sldLayoutChg chg="add">
          <pc:chgData name="Daksh Trehan" userId="e8d9a5b02b209ffb" providerId="Windows Live" clId="Web-{C782F41B-D71F-4E61-E95F-7D31AF6C45F5}" dt="2020-09-11T04:58:52.547" v="74"/>
          <pc:sldLayoutMkLst>
            <pc:docMk/>
            <pc:sldMasterMk cId="156515019" sldId="2147483711"/>
            <pc:sldLayoutMk cId="1814993464" sldId="2147483708"/>
          </pc:sldLayoutMkLst>
        </pc:sldLayoutChg>
        <pc:sldLayoutChg chg="add">
          <pc:chgData name="Daksh Trehan" userId="e8d9a5b02b209ffb" providerId="Windows Live" clId="Web-{C782F41B-D71F-4E61-E95F-7D31AF6C45F5}" dt="2020-09-11T04:58:52.547" v="74"/>
          <pc:sldLayoutMkLst>
            <pc:docMk/>
            <pc:sldMasterMk cId="156515019" sldId="2147483711"/>
            <pc:sldLayoutMk cId="3024575561" sldId="2147483709"/>
          </pc:sldLayoutMkLst>
        </pc:sldLayoutChg>
        <pc:sldLayoutChg chg="add">
          <pc:chgData name="Daksh Trehan" userId="e8d9a5b02b209ffb" providerId="Windows Live" clId="Web-{C782F41B-D71F-4E61-E95F-7D31AF6C45F5}" dt="2020-09-11T04:58:52.547" v="74"/>
          <pc:sldLayoutMkLst>
            <pc:docMk/>
            <pc:sldMasterMk cId="156515019" sldId="2147483711"/>
            <pc:sldLayoutMk cId="4020322550" sldId="2147483710"/>
          </pc:sldLayoutMkLst>
        </pc:sldLayoutChg>
      </pc:sldMasterChg>
    </pc:docChg>
  </pc:docChgLst>
  <pc:docChgLst>
    <pc:chgData name="Daksh Trehan" userId="e8d9a5b02b209ffb" providerId="Windows Live" clId="Web-{E1AAD7E4-BDD9-4CE0-BCCA-93EAF3E9B268}"/>
    <pc:docChg chg="addSld delSld modSld sldOrd">
      <pc:chgData name="Daksh Trehan" userId="e8d9a5b02b209ffb" providerId="Windows Live" clId="Web-{E1AAD7E4-BDD9-4CE0-BCCA-93EAF3E9B268}" dt="2021-04-12T13:34:36.288" v="220" actId="20577"/>
      <pc:docMkLst>
        <pc:docMk/>
      </pc:docMkLst>
      <pc:sldChg chg="modSp">
        <pc:chgData name="Daksh Trehan" userId="e8d9a5b02b209ffb" providerId="Windows Live" clId="Web-{E1AAD7E4-BDD9-4CE0-BCCA-93EAF3E9B268}" dt="2021-04-12T13:30:19.674" v="107" actId="1076"/>
        <pc:sldMkLst>
          <pc:docMk/>
          <pc:sldMk cId="3641294929" sldId="257"/>
        </pc:sldMkLst>
        <pc:spChg chg="mod">
          <ac:chgData name="Daksh Trehan" userId="e8d9a5b02b209ffb" providerId="Windows Live" clId="Web-{E1AAD7E4-BDD9-4CE0-BCCA-93EAF3E9B268}" dt="2021-04-12T13:30:19.674" v="107" actId="1076"/>
          <ac:spMkLst>
            <pc:docMk/>
            <pc:sldMk cId="3641294929" sldId="257"/>
            <ac:spMk id="3" creationId="{8A6960A3-2E0F-476D-80B6-D35283B3E8F6}"/>
          </ac:spMkLst>
        </pc:spChg>
      </pc:sldChg>
      <pc:sldChg chg="modSp">
        <pc:chgData name="Daksh Trehan" userId="e8d9a5b02b209ffb" providerId="Windows Live" clId="Web-{E1AAD7E4-BDD9-4CE0-BCCA-93EAF3E9B268}" dt="2021-04-12T13:29:29.407" v="7" actId="20577"/>
        <pc:sldMkLst>
          <pc:docMk/>
          <pc:sldMk cId="1850371791" sldId="261"/>
        </pc:sldMkLst>
        <pc:spChg chg="mod">
          <ac:chgData name="Daksh Trehan" userId="e8d9a5b02b209ffb" providerId="Windows Live" clId="Web-{E1AAD7E4-BDD9-4CE0-BCCA-93EAF3E9B268}" dt="2021-04-12T13:29:14.594" v="2" actId="20577"/>
          <ac:spMkLst>
            <pc:docMk/>
            <pc:sldMk cId="1850371791" sldId="261"/>
            <ac:spMk id="5" creationId="{33B1CB2D-2186-4553-AF37-99F01F0081DE}"/>
          </ac:spMkLst>
        </pc:spChg>
        <pc:spChg chg="mod">
          <ac:chgData name="Daksh Trehan" userId="e8d9a5b02b209ffb" providerId="Windows Live" clId="Web-{E1AAD7E4-BDD9-4CE0-BCCA-93EAF3E9B268}" dt="2021-04-12T13:29:25.766" v="4" actId="20577"/>
          <ac:spMkLst>
            <pc:docMk/>
            <pc:sldMk cId="1850371791" sldId="261"/>
            <ac:spMk id="6" creationId="{CD753C83-6DD7-4A74-BC4C-2B1DEB0E0299}"/>
          </ac:spMkLst>
        </pc:spChg>
        <pc:spChg chg="mod">
          <ac:chgData name="Daksh Trehan" userId="e8d9a5b02b209ffb" providerId="Windows Live" clId="Web-{E1AAD7E4-BDD9-4CE0-BCCA-93EAF3E9B268}" dt="2021-04-12T13:29:29.407" v="7" actId="20577"/>
          <ac:spMkLst>
            <pc:docMk/>
            <pc:sldMk cId="1850371791" sldId="261"/>
            <ac:spMk id="7" creationId="{7A41F0C1-DE3E-406D-ABFD-5D94831D3F41}"/>
          </ac:spMkLst>
        </pc:spChg>
      </pc:sldChg>
      <pc:sldChg chg="modSp">
        <pc:chgData name="Daksh Trehan" userId="e8d9a5b02b209ffb" providerId="Windows Live" clId="Web-{E1AAD7E4-BDD9-4CE0-BCCA-93EAF3E9B268}" dt="2021-04-12T13:34:36.288" v="220" actId="20577"/>
        <pc:sldMkLst>
          <pc:docMk/>
          <pc:sldMk cId="1308079595" sldId="267"/>
        </pc:sldMkLst>
        <pc:spChg chg="mod">
          <ac:chgData name="Daksh Trehan" userId="e8d9a5b02b209ffb" providerId="Windows Live" clId="Web-{E1AAD7E4-BDD9-4CE0-BCCA-93EAF3E9B268}" dt="2021-04-12T13:34:36.288" v="220" actId="20577"/>
          <ac:spMkLst>
            <pc:docMk/>
            <pc:sldMk cId="1308079595" sldId="267"/>
            <ac:spMk id="3" creationId="{19864545-A90D-4482-A2C0-0C39FA33D2EB}"/>
          </ac:spMkLst>
        </pc:spChg>
      </pc:sldChg>
      <pc:sldChg chg="new del">
        <pc:chgData name="Daksh Trehan" userId="e8d9a5b02b209ffb" providerId="Windows Live" clId="Web-{E1AAD7E4-BDD9-4CE0-BCCA-93EAF3E9B268}" dt="2021-04-12T13:31:22.800" v="111"/>
        <pc:sldMkLst>
          <pc:docMk/>
          <pc:sldMk cId="442936354" sldId="273"/>
        </pc:sldMkLst>
      </pc:sldChg>
      <pc:sldChg chg="addSp delSp modSp add ord replId">
        <pc:chgData name="Daksh Trehan" userId="e8d9a5b02b209ffb" providerId="Windows Live" clId="Web-{E1AAD7E4-BDD9-4CE0-BCCA-93EAF3E9B268}" dt="2021-04-12T13:34:14.225" v="201" actId="14100"/>
        <pc:sldMkLst>
          <pc:docMk/>
          <pc:sldMk cId="3604739995" sldId="274"/>
        </pc:sldMkLst>
        <pc:spChg chg="mod">
          <ac:chgData name="Daksh Trehan" userId="e8d9a5b02b209ffb" providerId="Windows Live" clId="Web-{E1AAD7E4-BDD9-4CE0-BCCA-93EAF3E9B268}" dt="2021-04-12T13:32:17.582" v="119" actId="20577"/>
          <ac:spMkLst>
            <pc:docMk/>
            <pc:sldMk cId="3604739995" sldId="274"/>
            <ac:spMk id="2" creationId="{F03868D9-E337-4A37-95F3-62AD397E474E}"/>
          </ac:spMkLst>
        </pc:spChg>
        <pc:spChg chg="add mod">
          <ac:chgData name="Daksh Trehan" userId="e8d9a5b02b209ffb" providerId="Windows Live" clId="Web-{E1AAD7E4-BDD9-4CE0-BCCA-93EAF3E9B268}" dt="2021-04-12T13:34:14.225" v="201" actId="14100"/>
          <ac:spMkLst>
            <pc:docMk/>
            <pc:sldMk cId="3604739995" sldId="274"/>
            <ac:spMk id="5" creationId="{2B3F075B-6C48-4124-9C40-1971A9952524}"/>
          </ac:spMkLst>
        </pc:spChg>
        <pc:picChg chg="del">
          <ac:chgData name="Daksh Trehan" userId="e8d9a5b02b209ffb" providerId="Windows Live" clId="Web-{E1AAD7E4-BDD9-4CE0-BCCA-93EAF3E9B268}" dt="2021-04-12T13:31:30.597" v="112"/>
          <ac:picMkLst>
            <pc:docMk/>
            <pc:sldMk cId="3604739995" sldId="274"/>
            <ac:picMk id="3" creationId="{86373456-DE1C-41DD-8093-BD1297D19B08}"/>
          </ac:picMkLst>
        </pc:picChg>
        <pc:picChg chg="add mod">
          <ac:chgData name="Daksh Trehan" userId="e8d9a5b02b209ffb" providerId="Windows Live" clId="Web-{E1AAD7E4-BDD9-4CE0-BCCA-93EAF3E9B268}" dt="2021-04-12T13:33:56.584" v="179" actId="1076"/>
          <ac:picMkLst>
            <pc:docMk/>
            <pc:sldMk cId="3604739995" sldId="274"/>
            <ac:picMk id="4" creationId="{7098AE98-F4AC-4784-B76B-74BFAA77171F}"/>
          </ac:picMkLst>
        </pc:picChg>
      </pc:sldChg>
    </pc:docChg>
  </pc:docChgLst>
  <pc:docChgLst>
    <pc:chgData name="Daksh Trehan" userId="e8d9a5b02b209ffb" providerId="Windows Live" clId="Web-{0247D24E-92E4-4AC3-9A41-53CD8BFB10B8}"/>
    <pc:docChg chg="addSld modSld sldOrd">
      <pc:chgData name="Daksh Trehan" userId="e8d9a5b02b209ffb" providerId="Windows Live" clId="Web-{0247D24E-92E4-4AC3-9A41-53CD8BFB10B8}" dt="2021-01-09T04:28:35.096" v="196" actId="1076"/>
      <pc:docMkLst>
        <pc:docMk/>
      </pc:docMkLst>
      <pc:sldChg chg="modSp">
        <pc:chgData name="Daksh Trehan" userId="e8d9a5b02b209ffb" providerId="Windows Live" clId="Web-{0247D24E-92E4-4AC3-9A41-53CD8BFB10B8}" dt="2021-01-09T04:28:35.096" v="196" actId="1076"/>
        <pc:sldMkLst>
          <pc:docMk/>
          <pc:sldMk cId="1850371791" sldId="261"/>
        </pc:sldMkLst>
        <pc:spChg chg="mod">
          <ac:chgData name="Daksh Trehan" userId="e8d9a5b02b209ffb" providerId="Windows Live" clId="Web-{0247D24E-92E4-4AC3-9A41-53CD8BFB10B8}" dt="2021-01-09T04:27:51.455" v="187" actId="20577"/>
          <ac:spMkLst>
            <pc:docMk/>
            <pc:sldMk cId="1850371791" sldId="261"/>
            <ac:spMk id="5" creationId="{33B1CB2D-2186-4553-AF37-99F01F0081DE}"/>
          </ac:spMkLst>
        </pc:spChg>
        <pc:spChg chg="mod">
          <ac:chgData name="Daksh Trehan" userId="e8d9a5b02b209ffb" providerId="Windows Live" clId="Web-{0247D24E-92E4-4AC3-9A41-53CD8BFB10B8}" dt="2021-01-09T04:28:14.267" v="190" actId="20577"/>
          <ac:spMkLst>
            <pc:docMk/>
            <pc:sldMk cId="1850371791" sldId="261"/>
            <ac:spMk id="6" creationId="{CD753C83-6DD7-4A74-BC4C-2B1DEB0E0299}"/>
          </ac:spMkLst>
        </pc:spChg>
        <pc:spChg chg="mod">
          <ac:chgData name="Daksh Trehan" userId="e8d9a5b02b209ffb" providerId="Windows Live" clId="Web-{0247D24E-92E4-4AC3-9A41-53CD8BFB10B8}" dt="2021-01-09T04:28:35.096" v="196" actId="1076"/>
          <ac:spMkLst>
            <pc:docMk/>
            <pc:sldMk cId="1850371791" sldId="261"/>
            <ac:spMk id="7" creationId="{7A41F0C1-DE3E-406D-ABFD-5D94831D3F41}"/>
          </ac:spMkLst>
        </pc:spChg>
      </pc:sldChg>
      <pc:sldChg chg="ord">
        <pc:chgData name="Daksh Trehan" userId="e8d9a5b02b209ffb" providerId="Windows Live" clId="Web-{0247D24E-92E4-4AC3-9A41-53CD8BFB10B8}" dt="2021-01-09T04:15:40.159" v="2"/>
        <pc:sldMkLst>
          <pc:docMk/>
          <pc:sldMk cId="1739846409" sldId="266"/>
        </pc:sldMkLst>
      </pc:sldChg>
      <pc:sldChg chg="modSp">
        <pc:chgData name="Daksh Trehan" userId="e8d9a5b02b209ffb" providerId="Windows Live" clId="Web-{0247D24E-92E4-4AC3-9A41-53CD8BFB10B8}" dt="2021-01-09T04:26:54.549" v="183" actId="20577"/>
        <pc:sldMkLst>
          <pc:docMk/>
          <pc:sldMk cId="1308079595" sldId="267"/>
        </pc:sldMkLst>
        <pc:spChg chg="mod">
          <ac:chgData name="Daksh Trehan" userId="e8d9a5b02b209ffb" providerId="Windows Live" clId="Web-{0247D24E-92E4-4AC3-9A41-53CD8BFB10B8}" dt="2021-01-09T04:26:54.549" v="183" actId="20577"/>
          <ac:spMkLst>
            <pc:docMk/>
            <pc:sldMk cId="1308079595" sldId="267"/>
            <ac:spMk id="3" creationId="{19864545-A90D-4482-A2C0-0C39FA33D2EB}"/>
          </ac:spMkLst>
        </pc:spChg>
      </pc:sldChg>
      <pc:sldChg chg="addSp delSp modSp new mod setBg">
        <pc:chgData name="Daksh Trehan" userId="e8d9a5b02b209ffb" providerId="Windows Live" clId="Web-{0247D24E-92E4-4AC3-9A41-53CD8BFB10B8}" dt="2021-01-09T04:18:30.174" v="102"/>
        <pc:sldMkLst>
          <pc:docMk/>
          <pc:sldMk cId="681138141" sldId="271"/>
        </pc:sldMkLst>
        <pc:spChg chg="add mod">
          <ac:chgData name="Daksh Trehan" userId="e8d9a5b02b209ffb" providerId="Windows Live" clId="Web-{0247D24E-92E4-4AC3-9A41-53CD8BFB10B8}" dt="2021-01-09T04:18:30.174" v="102"/>
          <ac:spMkLst>
            <pc:docMk/>
            <pc:sldMk cId="681138141" sldId="271"/>
            <ac:spMk id="2" creationId="{1DF36528-4645-4EE0-9C04-5DDE4974FE51}"/>
          </ac:spMkLst>
        </pc:spChg>
        <pc:spChg chg="add del mod">
          <ac:chgData name="Daksh Trehan" userId="e8d9a5b02b209ffb" providerId="Windows Live" clId="Web-{0247D24E-92E4-4AC3-9A41-53CD8BFB10B8}" dt="2021-01-09T04:17:32.893" v="94"/>
          <ac:spMkLst>
            <pc:docMk/>
            <pc:sldMk cId="681138141" sldId="271"/>
            <ac:spMk id="6" creationId="{3FCD68F5-842D-4421-9918-3001B690DEFB}"/>
          </ac:spMkLst>
        </pc:spChg>
        <pc:spChg chg="add">
          <ac:chgData name="Daksh Trehan" userId="e8d9a5b02b209ffb" providerId="Windows Live" clId="Web-{0247D24E-92E4-4AC3-9A41-53CD8BFB10B8}" dt="2021-01-09T04:18:30.174" v="102"/>
          <ac:spMkLst>
            <pc:docMk/>
            <pc:sldMk cId="681138141" sldId="271"/>
            <ac:spMk id="15" creationId="{8D06CE56-3881-4ADA-8CEF-D18B02C242A3}"/>
          </ac:spMkLst>
        </pc:spChg>
        <pc:spChg chg="add">
          <ac:chgData name="Daksh Trehan" userId="e8d9a5b02b209ffb" providerId="Windows Live" clId="Web-{0247D24E-92E4-4AC3-9A41-53CD8BFB10B8}" dt="2021-01-09T04:18:30.174" v="102"/>
          <ac:spMkLst>
            <pc:docMk/>
            <pc:sldMk cId="681138141" sldId="271"/>
            <ac:spMk id="17" creationId="{79F3C543-62EC-4433-9C93-A2CD8764E9B4}"/>
          </ac:spMkLst>
        </pc:spChg>
        <pc:spChg chg="add">
          <ac:chgData name="Daksh Trehan" userId="e8d9a5b02b209ffb" providerId="Windows Live" clId="Web-{0247D24E-92E4-4AC3-9A41-53CD8BFB10B8}" dt="2021-01-09T04:18:30.174" v="102"/>
          <ac:spMkLst>
            <pc:docMk/>
            <pc:sldMk cId="681138141" sldId="271"/>
            <ac:spMk id="19" creationId="{C1A1C5D3-C053-4EE9-BE1A-419B6E27CCAE}"/>
          </ac:spMkLst>
        </pc:spChg>
        <pc:spChg chg="add">
          <ac:chgData name="Daksh Trehan" userId="e8d9a5b02b209ffb" providerId="Windows Live" clId="Web-{0247D24E-92E4-4AC3-9A41-53CD8BFB10B8}" dt="2021-01-09T04:18:30.174" v="102"/>
          <ac:spMkLst>
            <pc:docMk/>
            <pc:sldMk cId="681138141" sldId="271"/>
            <ac:spMk id="21" creationId="{A3473CF9-37EB-43E7-89EF-D2D1C53D1DAC}"/>
          </ac:spMkLst>
        </pc:spChg>
        <pc:spChg chg="add">
          <ac:chgData name="Daksh Trehan" userId="e8d9a5b02b209ffb" providerId="Windows Live" clId="Web-{0247D24E-92E4-4AC3-9A41-53CD8BFB10B8}" dt="2021-01-09T04:18:30.174" v="102"/>
          <ac:spMkLst>
            <pc:docMk/>
            <pc:sldMk cId="681138141" sldId="271"/>
            <ac:spMk id="23" creationId="{586B4EF9-43BA-4655-A6FF-1D8E21574C95}"/>
          </ac:spMkLst>
        </pc:spChg>
        <pc:picChg chg="add del mod">
          <ac:chgData name="Daksh Trehan" userId="e8d9a5b02b209ffb" providerId="Windows Live" clId="Web-{0247D24E-92E4-4AC3-9A41-53CD8BFB10B8}" dt="2021-01-09T04:17:04.221" v="88"/>
          <ac:picMkLst>
            <pc:docMk/>
            <pc:sldMk cId="681138141" sldId="271"/>
            <ac:picMk id="3" creationId="{45D29892-B226-4E5A-A514-4657223FE55D}"/>
          </ac:picMkLst>
        </pc:picChg>
        <pc:picChg chg="add del mod">
          <ac:chgData name="Daksh Trehan" userId="e8d9a5b02b209ffb" providerId="Windows Live" clId="Web-{0247D24E-92E4-4AC3-9A41-53CD8BFB10B8}" dt="2021-01-09T04:17:35.346" v="96"/>
          <ac:picMkLst>
            <pc:docMk/>
            <pc:sldMk cId="681138141" sldId="271"/>
            <ac:picMk id="4" creationId="{CAF7CD53-611E-40F9-9E8B-E830CDEB0C4A}"/>
          </ac:picMkLst>
        </pc:picChg>
        <pc:picChg chg="add del mod">
          <ac:chgData name="Daksh Trehan" userId="e8d9a5b02b209ffb" providerId="Windows Live" clId="Web-{0247D24E-92E4-4AC3-9A41-53CD8BFB10B8}" dt="2021-01-09T04:17:32.893" v="95"/>
          <ac:picMkLst>
            <pc:docMk/>
            <pc:sldMk cId="681138141" sldId="271"/>
            <ac:picMk id="5" creationId="{7B73FD64-D3B7-4310-9037-55489A3511E9}"/>
          </ac:picMkLst>
        </pc:picChg>
        <pc:picChg chg="add del mod">
          <ac:chgData name="Daksh Trehan" userId="e8d9a5b02b209ffb" providerId="Windows Live" clId="Web-{0247D24E-92E4-4AC3-9A41-53CD8BFB10B8}" dt="2021-01-09T04:17:52.487" v="98"/>
          <ac:picMkLst>
            <pc:docMk/>
            <pc:sldMk cId="681138141" sldId="271"/>
            <ac:picMk id="8" creationId="{1F0584BC-3DC3-4AF5-8C81-B7AA43160AE5}"/>
          </ac:picMkLst>
        </pc:picChg>
        <pc:picChg chg="add del mod">
          <ac:chgData name="Daksh Trehan" userId="e8d9a5b02b209ffb" providerId="Windows Live" clId="Web-{0247D24E-92E4-4AC3-9A41-53CD8BFB10B8}" dt="2021-01-09T04:18:09.768" v="100"/>
          <ac:picMkLst>
            <pc:docMk/>
            <pc:sldMk cId="681138141" sldId="271"/>
            <ac:picMk id="9" creationId="{6D9246BA-5FE6-436A-BCD5-D25661593BE6}"/>
          </ac:picMkLst>
        </pc:picChg>
        <pc:picChg chg="add mod">
          <ac:chgData name="Daksh Trehan" userId="e8d9a5b02b209ffb" providerId="Windows Live" clId="Web-{0247D24E-92E4-4AC3-9A41-53CD8BFB10B8}" dt="2021-01-09T04:18:30.174" v="102"/>
          <ac:picMkLst>
            <pc:docMk/>
            <pc:sldMk cId="681138141" sldId="271"/>
            <ac:picMk id="10" creationId="{2BACB2E3-E27E-4BAF-A405-43E8F8492CB6}"/>
          </ac:picMkLst>
        </pc:picChg>
      </pc:sldChg>
      <pc:sldChg chg="addSp delSp modSp new mod setBg">
        <pc:chgData name="Daksh Trehan" userId="e8d9a5b02b209ffb" providerId="Windows Live" clId="Web-{0247D24E-92E4-4AC3-9A41-53CD8BFB10B8}" dt="2021-01-09T04:25:49.064" v="182"/>
        <pc:sldMkLst>
          <pc:docMk/>
          <pc:sldMk cId="3870415307" sldId="272"/>
        </pc:sldMkLst>
        <pc:spChg chg="add mod">
          <ac:chgData name="Daksh Trehan" userId="e8d9a5b02b209ffb" providerId="Windows Live" clId="Web-{0247D24E-92E4-4AC3-9A41-53CD8BFB10B8}" dt="2021-01-09T04:25:49.064" v="182"/>
          <ac:spMkLst>
            <pc:docMk/>
            <pc:sldMk cId="3870415307" sldId="272"/>
            <ac:spMk id="3" creationId="{A6487D3C-4A0E-4CE5-8E85-F52BAE28DD4C}"/>
          </ac:spMkLst>
        </pc:spChg>
        <pc:spChg chg="add del">
          <ac:chgData name="Daksh Trehan" userId="e8d9a5b02b209ffb" providerId="Windows Live" clId="Web-{0247D24E-92E4-4AC3-9A41-53CD8BFB10B8}" dt="2021-01-09T04:19:37.924" v="108"/>
          <ac:spMkLst>
            <pc:docMk/>
            <pc:sldMk cId="3870415307" sldId="272"/>
            <ac:spMk id="7" creationId="{69E6EFEE-6516-482C-B143-F97F9BF89D0E}"/>
          </ac:spMkLst>
        </pc:spChg>
        <pc:spChg chg="add del">
          <ac:chgData name="Daksh Trehan" userId="e8d9a5b02b209ffb" providerId="Windows Live" clId="Web-{0247D24E-92E4-4AC3-9A41-53CD8BFB10B8}" dt="2021-01-09T04:19:37.924" v="108"/>
          <ac:spMkLst>
            <pc:docMk/>
            <pc:sldMk cId="3870415307" sldId="272"/>
            <ac:spMk id="9" creationId="{3DF0D2C0-CD0C-470C-8851-D8B2CC417CB9}"/>
          </ac:spMkLst>
        </pc:spChg>
        <pc:spChg chg="add del">
          <ac:chgData name="Daksh Trehan" userId="e8d9a5b02b209ffb" providerId="Windows Live" clId="Web-{0247D24E-92E4-4AC3-9A41-53CD8BFB10B8}" dt="2021-01-09T04:19:43.268" v="110"/>
          <ac:spMkLst>
            <pc:docMk/>
            <pc:sldMk cId="3870415307" sldId="272"/>
            <ac:spMk id="14" creationId="{8D06CE56-3881-4ADA-8CEF-D18B02C242A3}"/>
          </ac:spMkLst>
        </pc:spChg>
        <pc:spChg chg="add del">
          <ac:chgData name="Daksh Trehan" userId="e8d9a5b02b209ffb" providerId="Windows Live" clId="Web-{0247D24E-92E4-4AC3-9A41-53CD8BFB10B8}" dt="2021-01-09T04:19:43.268" v="110"/>
          <ac:spMkLst>
            <pc:docMk/>
            <pc:sldMk cId="3870415307" sldId="272"/>
            <ac:spMk id="16" creationId="{79F3C543-62EC-4433-9C93-A2CD8764E9B4}"/>
          </ac:spMkLst>
        </pc:spChg>
        <pc:spChg chg="add del">
          <ac:chgData name="Daksh Trehan" userId="e8d9a5b02b209ffb" providerId="Windows Live" clId="Web-{0247D24E-92E4-4AC3-9A41-53CD8BFB10B8}" dt="2021-01-09T04:19:43.268" v="110"/>
          <ac:spMkLst>
            <pc:docMk/>
            <pc:sldMk cId="3870415307" sldId="272"/>
            <ac:spMk id="18" creationId="{FFD48BC7-DC40-47DE-87EE-9F4B6ECB9ABB}"/>
          </ac:spMkLst>
        </pc:spChg>
        <pc:spChg chg="add del">
          <ac:chgData name="Daksh Trehan" userId="e8d9a5b02b209ffb" providerId="Windows Live" clId="Web-{0247D24E-92E4-4AC3-9A41-53CD8BFB10B8}" dt="2021-01-09T04:19:43.268" v="110"/>
          <ac:spMkLst>
            <pc:docMk/>
            <pc:sldMk cId="3870415307" sldId="272"/>
            <ac:spMk id="20" creationId="{E502BBC7-2C76-46F3-BC24-5985BC13DB88}"/>
          </ac:spMkLst>
        </pc:spChg>
        <pc:spChg chg="add del">
          <ac:chgData name="Daksh Trehan" userId="e8d9a5b02b209ffb" providerId="Windows Live" clId="Web-{0247D24E-92E4-4AC3-9A41-53CD8BFB10B8}" dt="2021-01-09T04:19:43.268" v="110"/>
          <ac:spMkLst>
            <pc:docMk/>
            <pc:sldMk cId="3870415307" sldId="272"/>
            <ac:spMk id="22" creationId="{9C45F024-2468-4D8A-9E11-BB2B1E0A3B37}"/>
          </ac:spMkLst>
        </pc:spChg>
        <pc:spChg chg="add del">
          <ac:chgData name="Daksh Trehan" userId="e8d9a5b02b209ffb" providerId="Windows Live" clId="Web-{0247D24E-92E4-4AC3-9A41-53CD8BFB10B8}" dt="2021-01-09T04:19:43.268" v="110"/>
          <ac:spMkLst>
            <pc:docMk/>
            <pc:sldMk cId="3870415307" sldId="272"/>
            <ac:spMk id="24" creationId="{3629484E-3792-4B3D-89AD-7C8A1ED0E0D4}"/>
          </ac:spMkLst>
        </pc:spChg>
        <pc:spChg chg="add del">
          <ac:chgData name="Daksh Trehan" userId="e8d9a5b02b209ffb" providerId="Windows Live" clId="Web-{0247D24E-92E4-4AC3-9A41-53CD8BFB10B8}" dt="2021-01-09T04:24:26.549" v="145"/>
          <ac:spMkLst>
            <pc:docMk/>
            <pc:sldMk cId="3870415307" sldId="272"/>
            <ac:spMk id="29" creationId="{8D06CE56-3881-4ADA-8CEF-D18B02C242A3}"/>
          </ac:spMkLst>
        </pc:spChg>
        <pc:spChg chg="add del">
          <ac:chgData name="Daksh Trehan" userId="e8d9a5b02b209ffb" providerId="Windows Live" clId="Web-{0247D24E-92E4-4AC3-9A41-53CD8BFB10B8}" dt="2021-01-09T04:24:26.549" v="145"/>
          <ac:spMkLst>
            <pc:docMk/>
            <pc:sldMk cId="3870415307" sldId="272"/>
            <ac:spMk id="31" creationId="{79F3C543-62EC-4433-9C93-A2CD8764E9B4}"/>
          </ac:spMkLst>
        </pc:spChg>
        <pc:spChg chg="add del">
          <ac:chgData name="Daksh Trehan" userId="e8d9a5b02b209ffb" providerId="Windows Live" clId="Web-{0247D24E-92E4-4AC3-9A41-53CD8BFB10B8}" dt="2021-01-09T04:24:26.549" v="145"/>
          <ac:spMkLst>
            <pc:docMk/>
            <pc:sldMk cId="3870415307" sldId="272"/>
            <ac:spMk id="33" creationId="{017517EF-BD4D-4055-BDB4-A322C53568AD}"/>
          </ac:spMkLst>
        </pc:spChg>
        <pc:spChg chg="add del">
          <ac:chgData name="Daksh Trehan" userId="e8d9a5b02b209ffb" providerId="Windows Live" clId="Web-{0247D24E-92E4-4AC3-9A41-53CD8BFB10B8}" dt="2021-01-09T04:24:26.549" v="145"/>
          <ac:spMkLst>
            <pc:docMk/>
            <pc:sldMk cId="3870415307" sldId="272"/>
            <ac:spMk id="35" creationId="{0ADDB668-2CA4-4D2B-9C34-3487CA330BA8}"/>
          </ac:spMkLst>
        </pc:spChg>
        <pc:spChg chg="add del">
          <ac:chgData name="Daksh Trehan" userId="e8d9a5b02b209ffb" providerId="Windows Live" clId="Web-{0247D24E-92E4-4AC3-9A41-53CD8BFB10B8}" dt="2021-01-09T04:24:26.549" v="145"/>
          <ac:spMkLst>
            <pc:docMk/>
            <pc:sldMk cId="3870415307" sldId="272"/>
            <ac:spMk id="37" creationId="{2568BC19-F052-4108-93E1-6A3D1DEC072F}"/>
          </ac:spMkLst>
        </pc:spChg>
        <pc:spChg chg="add del">
          <ac:chgData name="Daksh Trehan" userId="e8d9a5b02b209ffb" providerId="Windows Live" clId="Web-{0247D24E-92E4-4AC3-9A41-53CD8BFB10B8}" dt="2021-01-09T04:24:26.549" v="145"/>
          <ac:spMkLst>
            <pc:docMk/>
            <pc:sldMk cId="3870415307" sldId="272"/>
            <ac:spMk id="39" creationId="{D5FD337D-4D6B-4C8B-B6F5-121097E09881}"/>
          </ac:spMkLst>
        </pc:spChg>
        <pc:spChg chg="add del">
          <ac:chgData name="Daksh Trehan" userId="e8d9a5b02b209ffb" providerId="Windows Live" clId="Web-{0247D24E-92E4-4AC3-9A41-53CD8BFB10B8}" dt="2021-01-09T04:25:49.064" v="182"/>
          <ac:spMkLst>
            <pc:docMk/>
            <pc:sldMk cId="3870415307" sldId="272"/>
            <ac:spMk id="44" creationId="{8D06CE56-3881-4ADA-8CEF-D18B02C242A3}"/>
          </ac:spMkLst>
        </pc:spChg>
        <pc:spChg chg="add del">
          <ac:chgData name="Daksh Trehan" userId="e8d9a5b02b209ffb" providerId="Windows Live" clId="Web-{0247D24E-92E4-4AC3-9A41-53CD8BFB10B8}" dt="2021-01-09T04:25:49.064" v="182"/>
          <ac:spMkLst>
            <pc:docMk/>
            <pc:sldMk cId="3870415307" sldId="272"/>
            <ac:spMk id="46" creationId="{79F3C543-62EC-4433-9C93-A2CD8764E9B4}"/>
          </ac:spMkLst>
        </pc:spChg>
        <pc:spChg chg="add del">
          <ac:chgData name="Daksh Trehan" userId="e8d9a5b02b209ffb" providerId="Windows Live" clId="Web-{0247D24E-92E4-4AC3-9A41-53CD8BFB10B8}" dt="2021-01-09T04:25:49.064" v="182"/>
          <ac:spMkLst>
            <pc:docMk/>
            <pc:sldMk cId="3870415307" sldId="272"/>
            <ac:spMk id="48" creationId="{96646FC9-C66D-4EC7-8310-0DD4ACC49C6C}"/>
          </ac:spMkLst>
        </pc:spChg>
        <pc:spChg chg="add del">
          <ac:chgData name="Daksh Trehan" userId="e8d9a5b02b209ffb" providerId="Windows Live" clId="Web-{0247D24E-92E4-4AC3-9A41-53CD8BFB10B8}" dt="2021-01-09T04:25:49.064" v="182"/>
          <ac:spMkLst>
            <pc:docMk/>
            <pc:sldMk cId="3870415307" sldId="272"/>
            <ac:spMk id="50" creationId="{A3473CF9-37EB-43E7-89EF-D2D1C53D1DAC}"/>
          </ac:spMkLst>
        </pc:spChg>
        <pc:spChg chg="add del">
          <ac:chgData name="Daksh Trehan" userId="e8d9a5b02b209ffb" providerId="Windows Live" clId="Web-{0247D24E-92E4-4AC3-9A41-53CD8BFB10B8}" dt="2021-01-09T04:25:49.064" v="182"/>
          <ac:spMkLst>
            <pc:docMk/>
            <pc:sldMk cId="3870415307" sldId="272"/>
            <ac:spMk id="52" creationId="{586B4EF9-43BA-4655-A6FF-1D8E21574C95}"/>
          </ac:spMkLst>
        </pc:spChg>
        <pc:spChg chg="add">
          <ac:chgData name="Daksh Trehan" userId="e8d9a5b02b209ffb" providerId="Windows Live" clId="Web-{0247D24E-92E4-4AC3-9A41-53CD8BFB10B8}" dt="2021-01-09T04:25:49.064" v="182"/>
          <ac:spMkLst>
            <pc:docMk/>
            <pc:sldMk cId="3870415307" sldId="272"/>
            <ac:spMk id="57" creationId="{8D06CE56-3881-4ADA-8CEF-D18B02C242A3}"/>
          </ac:spMkLst>
        </pc:spChg>
        <pc:spChg chg="add">
          <ac:chgData name="Daksh Trehan" userId="e8d9a5b02b209ffb" providerId="Windows Live" clId="Web-{0247D24E-92E4-4AC3-9A41-53CD8BFB10B8}" dt="2021-01-09T04:25:49.064" v="182"/>
          <ac:spMkLst>
            <pc:docMk/>
            <pc:sldMk cId="3870415307" sldId="272"/>
            <ac:spMk id="59" creationId="{79F3C543-62EC-4433-9C93-A2CD8764E9B4}"/>
          </ac:spMkLst>
        </pc:spChg>
        <pc:spChg chg="add">
          <ac:chgData name="Daksh Trehan" userId="e8d9a5b02b209ffb" providerId="Windows Live" clId="Web-{0247D24E-92E4-4AC3-9A41-53CD8BFB10B8}" dt="2021-01-09T04:25:49.064" v="182"/>
          <ac:spMkLst>
            <pc:docMk/>
            <pc:sldMk cId="3870415307" sldId="272"/>
            <ac:spMk id="61" creationId="{96646FC9-C66D-4EC7-8310-0DD4ACC49C6C}"/>
          </ac:spMkLst>
        </pc:spChg>
        <pc:spChg chg="add">
          <ac:chgData name="Daksh Trehan" userId="e8d9a5b02b209ffb" providerId="Windows Live" clId="Web-{0247D24E-92E4-4AC3-9A41-53CD8BFB10B8}" dt="2021-01-09T04:25:49.064" v="182"/>
          <ac:spMkLst>
            <pc:docMk/>
            <pc:sldMk cId="3870415307" sldId="272"/>
            <ac:spMk id="63" creationId="{A3473CF9-37EB-43E7-89EF-D2D1C53D1DAC}"/>
          </ac:spMkLst>
        </pc:spChg>
        <pc:spChg chg="add">
          <ac:chgData name="Daksh Trehan" userId="e8d9a5b02b209ffb" providerId="Windows Live" clId="Web-{0247D24E-92E4-4AC3-9A41-53CD8BFB10B8}" dt="2021-01-09T04:25:49.064" v="182"/>
          <ac:spMkLst>
            <pc:docMk/>
            <pc:sldMk cId="3870415307" sldId="272"/>
            <ac:spMk id="65" creationId="{586B4EF9-43BA-4655-A6FF-1D8E21574C95}"/>
          </ac:spMkLst>
        </pc:spChg>
        <pc:picChg chg="add del mod">
          <ac:chgData name="Daksh Trehan" userId="e8d9a5b02b209ffb" providerId="Windows Live" clId="Web-{0247D24E-92E4-4AC3-9A41-53CD8BFB10B8}" dt="2021-01-09T04:19:34.096" v="107"/>
          <ac:picMkLst>
            <pc:docMk/>
            <pc:sldMk cId="3870415307" sldId="272"/>
            <ac:picMk id="2" creationId="{C04B0472-D830-4523-BD1D-D85619571304}"/>
          </ac:picMkLst>
        </pc:picChg>
        <pc:picChg chg="add del mod">
          <ac:chgData name="Daksh Trehan" userId="e8d9a5b02b209ffb" providerId="Windows Live" clId="Web-{0247D24E-92E4-4AC3-9A41-53CD8BFB10B8}" dt="2021-01-09T04:20:28.690" v="129"/>
          <ac:picMkLst>
            <pc:docMk/>
            <pc:sldMk cId="3870415307" sldId="272"/>
            <ac:picMk id="4" creationId="{E5A8E1BF-4F51-4FFE-B6CB-CBCACB47C538}"/>
          </ac:picMkLst>
        </pc:picChg>
        <pc:picChg chg="add del mod">
          <ac:chgData name="Daksh Trehan" userId="e8d9a5b02b209ffb" providerId="Windows Live" clId="Web-{0247D24E-92E4-4AC3-9A41-53CD8BFB10B8}" dt="2021-01-09T04:20:32.690" v="131"/>
          <ac:picMkLst>
            <pc:docMk/>
            <pc:sldMk cId="3870415307" sldId="272"/>
            <ac:picMk id="5" creationId="{68FF7FDC-5E74-422B-B716-DC7BEB504483}"/>
          </ac:picMkLst>
        </pc:picChg>
        <pc:picChg chg="add del mod">
          <ac:chgData name="Daksh Trehan" userId="e8d9a5b02b209ffb" providerId="Windows Live" clId="Web-{0247D24E-92E4-4AC3-9A41-53CD8BFB10B8}" dt="2021-01-09T04:20:46.877" v="133"/>
          <ac:picMkLst>
            <pc:docMk/>
            <pc:sldMk cId="3870415307" sldId="272"/>
            <ac:picMk id="6" creationId="{CF370F20-CB3F-4A59-AB1C-84D89E4B14D3}"/>
          </ac:picMkLst>
        </pc:picChg>
        <pc:picChg chg="add del mod">
          <ac:chgData name="Daksh Trehan" userId="e8d9a5b02b209ffb" providerId="Windows Live" clId="Web-{0247D24E-92E4-4AC3-9A41-53CD8BFB10B8}" dt="2021-01-09T04:21:00.237" v="135"/>
          <ac:picMkLst>
            <pc:docMk/>
            <pc:sldMk cId="3870415307" sldId="272"/>
            <ac:picMk id="8" creationId="{C7010241-1BE5-4215-AD3F-FC64064A0422}"/>
          </ac:picMkLst>
        </pc:picChg>
        <pc:picChg chg="add del mod">
          <ac:chgData name="Daksh Trehan" userId="e8d9a5b02b209ffb" providerId="Windows Live" clId="Web-{0247D24E-92E4-4AC3-9A41-53CD8BFB10B8}" dt="2021-01-09T04:21:25.893" v="139"/>
          <ac:picMkLst>
            <pc:docMk/>
            <pc:sldMk cId="3870415307" sldId="272"/>
            <ac:picMk id="10" creationId="{09EDEA1F-0CB5-4B5E-9A10-0CC46F5E107D}"/>
          </ac:picMkLst>
        </pc:picChg>
        <pc:picChg chg="add del mod">
          <ac:chgData name="Daksh Trehan" userId="e8d9a5b02b209ffb" providerId="Windows Live" clId="Web-{0247D24E-92E4-4AC3-9A41-53CD8BFB10B8}" dt="2021-01-09T04:21:43.440" v="141"/>
          <ac:picMkLst>
            <pc:docMk/>
            <pc:sldMk cId="3870415307" sldId="272"/>
            <ac:picMk id="11" creationId="{68174093-AEAB-47A4-B3E0-A9956AD6A633}"/>
          </ac:picMkLst>
        </pc:picChg>
        <pc:picChg chg="add mod ord">
          <ac:chgData name="Daksh Trehan" userId="e8d9a5b02b209ffb" providerId="Windows Live" clId="Web-{0247D24E-92E4-4AC3-9A41-53CD8BFB10B8}" dt="2021-01-09T04:25:49.064" v="182"/>
          <ac:picMkLst>
            <pc:docMk/>
            <pc:sldMk cId="3870415307" sldId="272"/>
            <ac:picMk id="12" creationId="{7D6B0EEF-9CAF-4511-876F-54D3B5C558BF}"/>
          </ac:picMkLst>
        </pc:picChg>
        <pc:picChg chg="add del mod">
          <ac:chgData name="Daksh Trehan" userId="e8d9a5b02b209ffb" providerId="Windows Live" clId="Web-{0247D24E-92E4-4AC3-9A41-53CD8BFB10B8}" dt="2021-01-09T04:25:13.143" v="180"/>
          <ac:picMkLst>
            <pc:docMk/>
            <pc:sldMk cId="3870415307" sldId="272"/>
            <ac:picMk id="13" creationId="{E043BF38-9A65-430E-9AA1-AD6A4F45E39F}"/>
          </ac:picMkLst>
        </pc:picChg>
        <pc:picChg chg="add mod">
          <ac:chgData name="Daksh Trehan" userId="e8d9a5b02b209ffb" providerId="Windows Live" clId="Web-{0247D24E-92E4-4AC3-9A41-53CD8BFB10B8}" dt="2021-01-09T04:25:49.064" v="182"/>
          <ac:picMkLst>
            <pc:docMk/>
            <pc:sldMk cId="3870415307" sldId="272"/>
            <ac:picMk id="15" creationId="{AED2CFB9-D265-4E7F-BFFC-E3E071258109}"/>
          </ac:picMkLst>
        </pc:picChg>
      </pc:sldChg>
    </pc:docChg>
  </pc:docChgLst>
  <pc:docChgLst>
    <pc:chgData name="Daksh Trehan" userId="e8d9a5b02b209ffb" providerId="Windows Live" clId="Web-{8C0FA8C5-03CC-4AB4-B199-488BC6BDB69D}"/>
    <pc:docChg chg="addSld modSld sldOrd">
      <pc:chgData name="Daksh Trehan" userId="e8d9a5b02b209ffb" providerId="Windows Live" clId="Web-{8C0FA8C5-03CC-4AB4-B199-488BC6BDB69D}" dt="2020-12-17T05:01:33.772" v="482" actId="1076"/>
      <pc:docMkLst>
        <pc:docMk/>
      </pc:docMkLst>
      <pc:sldChg chg="modSp">
        <pc:chgData name="Daksh Trehan" userId="e8d9a5b02b209ffb" providerId="Windows Live" clId="Web-{8C0FA8C5-03CC-4AB4-B199-488BC6BDB69D}" dt="2020-12-17T04:42:09.952" v="11" actId="1076"/>
        <pc:sldMkLst>
          <pc:docMk/>
          <pc:sldMk cId="1850371791" sldId="261"/>
        </pc:sldMkLst>
        <pc:spChg chg="mod">
          <ac:chgData name="Daksh Trehan" userId="e8d9a5b02b209ffb" providerId="Windows Live" clId="Web-{8C0FA8C5-03CC-4AB4-B199-488BC6BDB69D}" dt="2020-12-17T04:41:48.857" v="2" actId="20577"/>
          <ac:spMkLst>
            <pc:docMk/>
            <pc:sldMk cId="1850371791" sldId="261"/>
            <ac:spMk id="5" creationId="{33B1CB2D-2186-4553-AF37-99F01F0081DE}"/>
          </ac:spMkLst>
        </pc:spChg>
        <pc:spChg chg="mod">
          <ac:chgData name="Daksh Trehan" userId="e8d9a5b02b209ffb" providerId="Windows Live" clId="Web-{8C0FA8C5-03CC-4AB4-B199-488BC6BDB69D}" dt="2020-12-17T04:42:09.952" v="11" actId="1076"/>
          <ac:spMkLst>
            <pc:docMk/>
            <pc:sldMk cId="1850371791" sldId="261"/>
            <ac:spMk id="6" creationId="{CD753C83-6DD7-4A74-BC4C-2B1DEB0E0299}"/>
          </ac:spMkLst>
        </pc:spChg>
        <pc:spChg chg="mod">
          <ac:chgData name="Daksh Trehan" userId="e8d9a5b02b209ffb" providerId="Windows Live" clId="Web-{8C0FA8C5-03CC-4AB4-B199-488BC6BDB69D}" dt="2020-12-17T04:42:04.014" v="8" actId="20577"/>
          <ac:spMkLst>
            <pc:docMk/>
            <pc:sldMk cId="1850371791" sldId="261"/>
            <ac:spMk id="7" creationId="{7A41F0C1-DE3E-406D-ABFD-5D94831D3F41}"/>
          </ac:spMkLst>
        </pc:spChg>
      </pc:sldChg>
      <pc:sldChg chg="modSp">
        <pc:chgData name="Daksh Trehan" userId="e8d9a5b02b209ffb" providerId="Windows Live" clId="Web-{8C0FA8C5-03CC-4AB4-B199-488BC6BDB69D}" dt="2020-12-17T05:01:33.772" v="482" actId="1076"/>
        <pc:sldMkLst>
          <pc:docMk/>
          <pc:sldMk cId="4101419743" sldId="264"/>
        </pc:sldMkLst>
        <pc:spChg chg="mod">
          <ac:chgData name="Daksh Trehan" userId="e8d9a5b02b209ffb" providerId="Windows Live" clId="Web-{8C0FA8C5-03CC-4AB4-B199-488BC6BDB69D}" dt="2020-12-17T05:01:33.772" v="482" actId="1076"/>
          <ac:spMkLst>
            <pc:docMk/>
            <pc:sldMk cId="4101419743" sldId="264"/>
            <ac:spMk id="3" creationId="{A06C6E1E-2C52-4609-87E2-D8140A906438}"/>
          </ac:spMkLst>
        </pc:spChg>
        <pc:picChg chg="mod">
          <ac:chgData name="Daksh Trehan" userId="e8d9a5b02b209ffb" providerId="Windows Live" clId="Web-{8C0FA8C5-03CC-4AB4-B199-488BC6BDB69D}" dt="2020-12-17T05:01:28.819" v="481" actId="1076"/>
          <ac:picMkLst>
            <pc:docMk/>
            <pc:sldMk cId="4101419743" sldId="264"/>
            <ac:picMk id="2" creationId="{FCC4A94C-9C24-473B-BCA6-EEF15ABCD6A5}"/>
          </ac:picMkLst>
        </pc:picChg>
      </pc:sldChg>
      <pc:sldChg chg="modSp">
        <pc:chgData name="Daksh Trehan" userId="e8d9a5b02b209ffb" providerId="Windows Live" clId="Web-{8C0FA8C5-03CC-4AB4-B199-488BC6BDB69D}" dt="2020-12-17T04:51:10.884" v="266" actId="20577"/>
        <pc:sldMkLst>
          <pc:docMk/>
          <pc:sldMk cId="1308079595" sldId="267"/>
        </pc:sldMkLst>
        <pc:spChg chg="mod">
          <ac:chgData name="Daksh Trehan" userId="e8d9a5b02b209ffb" providerId="Windows Live" clId="Web-{8C0FA8C5-03CC-4AB4-B199-488BC6BDB69D}" dt="2020-12-17T04:51:10.884" v="266" actId="20577"/>
          <ac:spMkLst>
            <pc:docMk/>
            <pc:sldMk cId="1308079595" sldId="267"/>
            <ac:spMk id="3" creationId="{19864545-A90D-4482-A2C0-0C39FA33D2EB}"/>
          </ac:spMkLst>
        </pc:spChg>
      </pc:sldChg>
      <pc:sldChg chg="addSp delSp modSp new mod setBg">
        <pc:chgData name="Daksh Trehan" userId="e8d9a5b02b209ffb" providerId="Windows Live" clId="Web-{8C0FA8C5-03CC-4AB4-B199-488BC6BDB69D}" dt="2020-12-17T04:56:07.375" v="280"/>
        <pc:sldMkLst>
          <pc:docMk/>
          <pc:sldMk cId="4220007258" sldId="269"/>
        </pc:sldMkLst>
        <pc:spChg chg="add mod">
          <ac:chgData name="Daksh Trehan" userId="e8d9a5b02b209ffb" providerId="Windows Live" clId="Web-{8C0FA8C5-03CC-4AB4-B199-488BC6BDB69D}" dt="2020-12-17T04:56:07.375" v="280"/>
          <ac:spMkLst>
            <pc:docMk/>
            <pc:sldMk cId="4220007258" sldId="269"/>
            <ac:spMk id="2" creationId="{F03868D9-E337-4A37-95F3-62AD397E474E}"/>
          </ac:spMkLst>
        </pc:spChg>
        <pc:spChg chg="add del">
          <ac:chgData name="Daksh Trehan" userId="e8d9a5b02b209ffb" providerId="Windows Live" clId="Web-{8C0FA8C5-03CC-4AB4-B199-488BC6BDB69D}" dt="2020-12-17T04:56:07.360" v="279"/>
          <ac:spMkLst>
            <pc:docMk/>
            <pc:sldMk cId="4220007258" sldId="269"/>
            <ac:spMk id="5" creationId="{8D06CE56-3881-4ADA-8CEF-D18B02C242A3}"/>
          </ac:spMkLst>
        </pc:spChg>
        <pc:spChg chg="add del">
          <ac:chgData name="Daksh Trehan" userId="e8d9a5b02b209ffb" providerId="Windows Live" clId="Web-{8C0FA8C5-03CC-4AB4-B199-488BC6BDB69D}" dt="2020-12-17T04:56:07.360" v="279"/>
          <ac:spMkLst>
            <pc:docMk/>
            <pc:sldMk cId="4220007258" sldId="269"/>
            <ac:spMk id="6" creationId="{79F3C543-62EC-4433-9C93-A2CD8764E9B4}"/>
          </ac:spMkLst>
        </pc:spChg>
        <pc:spChg chg="add del">
          <ac:chgData name="Daksh Trehan" userId="e8d9a5b02b209ffb" providerId="Windows Live" clId="Web-{8C0FA8C5-03CC-4AB4-B199-488BC6BDB69D}" dt="2020-12-17T04:56:07.360" v="279"/>
          <ac:spMkLst>
            <pc:docMk/>
            <pc:sldMk cId="4220007258" sldId="269"/>
            <ac:spMk id="7" creationId="{16F48AD3-C8B3-4F74-B546-F12937F7DD9F}"/>
          </ac:spMkLst>
        </pc:spChg>
        <pc:spChg chg="add del">
          <ac:chgData name="Daksh Trehan" userId="e8d9a5b02b209ffb" providerId="Windows Live" clId="Web-{8C0FA8C5-03CC-4AB4-B199-488BC6BDB69D}" dt="2020-12-17T04:56:03.078" v="277"/>
          <ac:spMkLst>
            <pc:docMk/>
            <pc:sldMk cId="4220007258" sldId="269"/>
            <ac:spMk id="8" creationId="{8D06CE56-3881-4ADA-8CEF-D18B02C242A3}"/>
          </ac:spMkLst>
        </pc:spChg>
        <pc:spChg chg="add del">
          <ac:chgData name="Daksh Trehan" userId="e8d9a5b02b209ffb" providerId="Windows Live" clId="Web-{8C0FA8C5-03CC-4AB4-B199-488BC6BDB69D}" dt="2020-12-17T04:56:07.360" v="279"/>
          <ac:spMkLst>
            <pc:docMk/>
            <pc:sldMk cId="4220007258" sldId="269"/>
            <ac:spMk id="9" creationId="{AF2F604E-43BE-4DC3-B983-E071523364F8}"/>
          </ac:spMkLst>
        </pc:spChg>
        <pc:spChg chg="add del">
          <ac:chgData name="Daksh Trehan" userId="e8d9a5b02b209ffb" providerId="Windows Live" clId="Web-{8C0FA8C5-03CC-4AB4-B199-488BC6BDB69D}" dt="2020-12-17T04:56:03.078" v="277"/>
          <ac:spMkLst>
            <pc:docMk/>
            <pc:sldMk cId="4220007258" sldId="269"/>
            <ac:spMk id="10" creationId="{79F3C543-62EC-4433-9C93-A2CD8764E9B4}"/>
          </ac:spMkLst>
        </pc:spChg>
        <pc:spChg chg="add del">
          <ac:chgData name="Daksh Trehan" userId="e8d9a5b02b209ffb" providerId="Windows Live" clId="Web-{8C0FA8C5-03CC-4AB4-B199-488BC6BDB69D}" dt="2020-12-17T04:56:07.360" v="279"/>
          <ac:spMkLst>
            <pc:docMk/>
            <pc:sldMk cId="4220007258" sldId="269"/>
            <ac:spMk id="11" creationId="{08C9B587-E65E-4B52-B37C-ABEBB6E87928}"/>
          </ac:spMkLst>
        </pc:spChg>
        <pc:spChg chg="add del">
          <ac:chgData name="Daksh Trehan" userId="e8d9a5b02b209ffb" providerId="Windows Live" clId="Web-{8C0FA8C5-03CC-4AB4-B199-488BC6BDB69D}" dt="2020-12-17T04:56:03.078" v="277"/>
          <ac:spMkLst>
            <pc:docMk/>
            <pc:sldMk cId="4220007258" sldId="269"/>
            <ac:spMk id="12" creationId="{C1A1C5D3-C053-4EE9-BE1A-419B6E27CCAE}"/>
          </ac:spMkLst>
        </pc:spChg>
        <pc:spChg chg="add">
          <ac:chgData name="Daksh Trehan" userId="e8d9a5b02b209ffb" providerId="Windows Live" clId="Web-{8C0FA8C5-03CC-4AB4-B199-488BC6BDB69D}" dt="2020-12-17T04:56:07.375" v="280"/>
          <ac:spMkLst>
            <pc:docMk/>
            <pc:sldMk cId="4220007258" sldId="269"/>
            <ac:spMk id="13" creationId="{8D06CE56-3881-4ADA-8CEF-D18B02C242A3}"/>
          </ac:spMkLst>
        </pc:spChg>
        <pc:spChg chg="add del">
          <ac:chgData name="Daksh Trehan" userId="e8d9a5b02b209ffb" providerId="Windows Live" clId="Web-{8C0FA8C5-03CC-4AB4-B199-488BC6BDB69D}" dt="2020-12-17T04:56:03.078" v="277"/>
          <ac:spMkLst>
            <pc:docMk/>
            <pc:sldMk cId="4220007258" sldId="269"/>
            <ac:spMk id="14" creationId="{A3473CF9-37EB-43E7-89EF-D2D1C53D1DAC}"/>
          </ac:spMkLst>
        </pc:spChg>
        <pc:spChg chg="add">
          <ac:chgData name="Daksh Trehan" userId="e8d9a5b02b209ffb" providerId="Windows Live" clId="Web-{8C0FA8C5-03CC-4AB4-B199-488BC6BDB69D}" dt="2020-12-17T04:56:07.375" v="280"/>
          <ac:spMkLst>
            <pc:docMk/>
            <pc:sldMk cId="4220007258" sldId="269"/>
            <ac:spMk id="15" creationId="{79F3C543-62EC-4433-9C93-A2CD8764E9B4}"/>
          </ac:spMkLst>
        </pc:spChg>
        <pc:spChg chg="add del">
          <ac:chgData name="Daksh Trehan" userId="e8d9a5b02b209ffb" providerId="Windows Live" clId="Web-{8C0FA8C5-03CC-4AB4-B199-488BC6BDB69D}" dt="2020-12-17T04:56:03.078" v="277"/>
          <ac:spMkLst>
            <pc:docMk/>
            <pc:sldMk cId="4220007258" sldId="269"/>
            <ac:spMk id="16" creationId="{586B4EF9-43BA-4655-A6FF-1D8E21574C95}"/>
          </ac:spMkLst>
        </pc:spChg>
        <pc:spChg chg="add">
          <ac:chgData name="Daksh Trehan" userId="e8d9a5b02b209ffb" providerId="Windows Live" clId="Web-{8C0FA8C5-03CC-4AB4-B199-488BC6BDB69D}" dt="2020-12-17T04:56:07.375" v="280"/>
          <ac:spMkLst>
            <pc:docMk/>
            <pc:sldMk cId="4220007258" sldId="269"/>
            <ac:spMk id="17" creationId="{68AF5748-FED8-45BA-8631-26D1D10F3246}"/>
          </ac:spMkLst>
        </pc:spChg>
        <pc:spChg chg="add">
          <ac:chgData name="Daksh Trehan" userId="e8d9a5b02b209ffb" providerId="Windows Live" clId="Web-{8C0FA8C5-03CC-4AB4-B199-488BC6BDB69D}" dt="2020-12-17T04:56:07.375" v="280"/>
          <ac:spMkLst>
            <pc:docMk/>
            <pc:sldMk cId="4220007258" sldId="269"/>
            <ac:spMk id="18" creationId="{AF2F604E-43BE-4DC3-B983-E071523364F8}"/>
          </ac:spMkLst>
        </pc:spChg>
        <pc:spChg chg="add">
          <ac:chgData name="Daksh Trehan" userId="e8d9a5b02b209ffb" providerId="Windows Live" clId="Web-{8C0FA8C5-03CC-4AB4-B199-488BC6BDB69D}" dt="2020-12-17T04:56:07.375" v="280"/>
          <ac:spMkLst>
            <pc:docMk/>
            <pc:sldMk cId="4220007258" sldId="269"/>
            <ac:spMk id="19" creationId="{08C9B587-E65E-4B52-B37C-ABEBB6E87928}"/>
          </ac:spMkLst>
        </pc:spChg>
        <pc:picChg chg="add mod">
          <ac:chgData name="Daksh Trehan" userId="e8d9a5b02b209ffb" providerId="Windows Live" clId="Web-{8C0FA8C5-03CC-4AB4-B199-488BC6BDB69D}" dt="2020-12-17T04:56:07.375" v="280"/>
          <ac:picMkLst>
            <pc:docMk/>
            <pc:sldMk cId="4220007258" sldId="269"/>
            <ac:picMk id="3" creationId="{86373456-DE1C-41DD-8093-BD1297D19B08}"/>
          </ac:picMkLst>
        </pc:picChg>
      </pc:sldChg>
      <pc:sldChg chg="addSp modSp new ord">
        <pc:chgData name="Daksh Trehan" userId="e8d9a5b02b209ffb" providerId="Windows Live" clId="Web-{8C0FA8C5-03CC-4AB4-B199-488BC6BDB69D}" dt="2020-12-17T05:00:08.083" v="480" actId="1076"/>
        <pc:sldMkLst>
          <pc:docMk/>
          <pc:sldMk cId="3235119865" sldId="270"/>
        </pc:sldMkLst>
        <pc:spChg chg="add mod">
          <ac:chgData name="Daksh Trehan" userId="e8d9a5b02b209ffb" providerId="Windows Live" clId="Web-{8C0FA8C5-03CC-4AB4-B199-488BC6BDB69D}" dt="2020-12-17T04:59:49.161" v="477" actId="20577"/>
          <ac:spMkLst>
            <pc:docMk/>
            <pc:sldMk cId="3235119865" sldId="270"/>
            <ac:spMk id="2" creationId="{4EB78DE9-9BAA-4D4F-A735-FDA8B96C834D}"/>
          </ac:spMkLst>
        </pc:spChg>
        <pc:picChg chg="add mod">
          <ac:chgData name="Daksh Trehan" userId="e8d9a5b02b209ffb" providerId="Windows Live" clId="Web-{8C0FA8C5-03CC-4AB4-B199-488BC6BDB69D}" dt="2020-12-17T05:00:08.083" v="480" actId="1076"/>
          <ac:picMkLst>
            <pc:docMk/>
            <pc:sldMk cId="3235119865" sldId="270"/>
            <ac:picMk id="3" creationId="{736F5E1F-701C-44AA-9544-5F4ADBBB5480}"/>
          </ac:picMkLst>
        </pc:picChg>
      </pc:sldChg>
    </pc:docChg>
  </pc:docChgLst>
  <pc:docChgLst>
    <pc:chgData name="Daksh Trehan" userId="e8d9a5b02b209ffb" providerId="Windows Live" clId="Web-{CD94849E-75C5-45A9-E109-5A2DEB87C45C}"/>
    <pc:docChg chg="modSld">
      <pc:chgData name="Daksh Trehan" userId="e8d9a5b02b209ffb" providerId="Windows Live" clId="Web-{CD94849E-75C5-45A9-E109-5A2DEB87C45C}" dt="2020-09-11T05:52:01.104" v="14"/>
      <pc:docMkLst>
        <pc:docMk/>
      </pc:docMkLst>
      <pc:sldChg chg="modAnim">
        <pc:chgData name="Daksh Trehan" userId="e8d9a5b02b209ffb" providerId="Windows Live" clId="Web-{CD94849E-75C5-45A9-E109-5A2DEB87C45C}" dt="2020-09-11T05:51:37.557" v="8"/>
        <pc:sldMkLst>
          <pc:docMk/>
          <pc:sldMk cId="1507917263" sldId="258"/>
        </pc:sldMkLst>
      </pc:sldChg>
      <pc:sldChg chg="addAnim modAnim">
        <pc:chgData name="Daksh Trehan" userId="e8d9a5b02b209ffb" providerId="Windows Live" clId="Web-{CD94849E-75C5-45A9-E109-5A2DEB87C45C}" dt="2020-09-11T05:51:16.979" v="7"/>
        <pc:sldMkLst>
          <pc:docMk/>
          <pc:sldMk cId="1769270977" sldId="259"/>
        </pc:sldMkLst>
      </pc:sldChg>
      <pc:sldChg chg="addAnim modAnim">
        <pc:chgData name="Daksh Trehan" userId="e8d9a5b02b209ffb" providerId="Windows Live" clId="Web-{CD94849E-75C5-45A9-E109-5A2DEB87C45C}" dt="2020-09-11T05:52:01.104" v="14"/>
        <pc:sldMkLst>
          <pc:docMk/>
          <pc:sldMk cId="1850371791" sldId="26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E392C4-268E-4099-AB81-9D77E494DB94}"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B36089D-F1E3-46B9-8AF3-38F8C402151A}">
      <dgm:prSet/>
      <dgm:spPr/>
      <dgm:t>
        <a:bodyPr/>
        <a:lstStyle/>
        <a:p>
          <a:r>
            <a:rPr lang="en-US"/>
            <a:t>Python 3</a:t>
          </a:r>
        </a:p>
      </dgm:t>
    </dgm:pt>
    <dgm:pt modelId="{0AA979BA-5841-471F-98F5-A9A623C4FA49}" type="parTrans" cxnId="{D54AA433-7E46-4679-989D-38EC792CBE70}">
      <dgm:prSet/>
      <dgm:spPr/>
      <dgm:t>
        <a:bodyPr/>
        <a:lstStyle/>
        <a:p>
          <a:endParaRPr lang="en-US"/>
        </a:p>
      </dgm:t>
    </dgm:pt>
    <dgm:pt modelId="{22CE3722-A091-4622-BF67-F7DA516FE28E}" type="sibTrans" cxnId="{D54AA433-7E46-4679-989D-38EC792CBE70}">
      <dgm:prSet/>
      <dgm:spPr/>
      <dgm:t>
        <a:bodyPr/>
        <a:lstStyle/>
        <a:p>
          <a:endParaRPr lang="en-US"/>
        </a:p>
      </dgm:t>
    </dgm:pt>
    <dgm:pt modelId="{AFCA387A-0EAF-4EB0-9844-62A00144D1C3}">
      <dgm:prSet/>
      <dgm:spPr/>
      <dgm:t>
        <a:bodyPr/>
        <a:lstStyle/>
        <a:p>
          <a:r>
            <a:rPr lang="en-US"/>
            <a:t>Python libraries: Numpy, Pandas, Matplotlib for Data Analysis</a:t>
          </a:r>
        </a:p>
      </dgm:t>
    </dgm:pt>
    <dgm:pt modelId="{A23C65EC-97E2-410E-B332-497D4F615A98}" type="parTrans" cxnId="{CDA13FC3-1604-47CC-B3C1-4F8CDB89CE0D}">
      <dgm:prSet/>
      <dgm:spPr/>
      <dgm:t>
        <a:bodyPr/>
        <a:lstStyle/>
        <a:p>
          <a:endParaRPr lang="en-US"/>
        </a:p>
      </dgm:t>
    </dgm:pt>
    <dgm:pt modelId="{281855D4-E756-4A5E-80D6-E24608878531}" type="sibTrans" cxnId="{CDA13FC3-1604-47CC-B3C1-4F8CDB89CE0D}">
      <dgm:prSet/>
      <dgm:spPr/>
      <dgm:t>
        <a:bodyPr/>
        <a:lstStyle/>
        <a:p>
          <a:endParaRPr lang="en-US"/>
        </a:p>
      </dgm:t>
    </dgm:pt>
    <dgm:pt modelId="{14FB1FA5-22E2-49BB-8FE5-885528CF54D7}">
      <dgm:prSet/>
      <dgm:spPr/>
      <dgm:t>
        <a:bodyPr/>
        <a:lstStyle/>
        <a:p>
          <a:r>
            <a:rPr lang="en-US"/>
            <a:t>Machine learning for prediction</a:t>
          </a:r>
        </a:p>
      </dgm:t>
    </dgm:pt>
    <dgm:pt modelId="{3A848CA2-378B-4293-97C8-8671C1C6AC5B}" type="parTrans" cxnId="{1D6EF4F2-5852-44CA-991D-0DDF4B9C3039}">
      <dgm:prSet/>
      <dgm:spPr/>
      <dgm:t>
        <a:bodyPr/>
        <a:lstStyle/>
        <a:p>
          <a:endParaRPr lang="en-US"/>
        </a:p>
      </dgm:t>
    </dgm:pt>
    <dgm:pt modelId="{B4C37F96-C4D2-45D1-87FE-7A9B09CEDEB6}" type="sibTrans" cxnId="{1D6EF4F2-5852-44CA-991D-0DDF4B9C3039}">
      <dgm:prSet/>
      <dgm:spPr/>
      <dgm:t>
        <a:bodyPr/>
        <a:lstStyle/>
        <a:p>
          <a:endParaRPr lang="en-US"/>
        </a:p>
      </dgm:t>
    </dgm:pt>
    <dgm:pt modelId="{83909B39-F97B-4002-9A0A-8A0E5CB3D3D8}">
      <dgm:prSet/>
      <dgm:spPr/>
      <dgm:t>
        <a:bodyPr/>
        <a:lstStyle/>
        <a:p>
          <a:r>
            <a:rPr lang="en-US"/>
            <a:t>Django for web deployment</a:t>
          </a:r>
        </a:p>
      </dgm:t>
    </dgm:pt>
    <dgm:pt modelId="{A8DE828A-1FD6-4DAF-BDD4-91A6B3D10500}" type="parTrans" cxnId="{6533FD47-491A-4EF7-BA28-25681C7B449A}">
      <dgm:prSet/>
      <dgm:spPr/>
      <dgm:t>
        <a:bodyPr/>
        <a:lstStyle/>
        <a:p>
          <a:endParaRPr lang="en-US"/>
        </a:p>
      </dgm:t>
    </dgm:pt>
    <dgm:pt modelId="{B14E0BD0-2CCB-4C8B-8F97-E2C860D9E58F}" type="sibTrans" cxnId="{6533FD47-491A-4EF7-BA28-25681C7B449A}">
      <dgm:prSet/>
      <dgm:spPr/>
      <dgm:t>
        <a:bodyPr/>
        <a:lstStyle/>
        <a:p>
          <a:endParaRPr lang="en-US"/>
        </a:p>
      </dgm:t>
    </dgm:pt>
    <dgm:pt modelId="{FA04F89C-8EF1-4874-8B28-59817A0C0A2E}">
      <dgm:prSet/>
      <dgm:spPr/>
      <dgm:t>
        <a:bodyPr/>
        <a:lstStyle/>
        <a:p>
          <a:r>
            <a:rPr lang="en-US"/>
            <a:t>Javascript for dynamic structure</a:t>
          </a:r>
        </a:p>
      </dgm:t>
    </dgm:pt>
    <dgm:pt modelId="{41F37AF8-AA8F-4D9B-8066-BA6F93D5338C}" type="parTrans" cxnId="{784F1F6E-CD5E-4ADC-A5F6-46DBD517B4F6}">
      <dgm:prSet/>
      <dgm:spPr/>
      <dgm:t>
        <a:bodyPr/>
        <a:lstStyle/>
        <a:p>
          <a:endParaRPr lang="en-US"/>
        </a:p>
      </dgm:t>
    </dgm:pt>
    <dgm:pt modelId="{D84A6551-9DD9-4653-8DBD-9C95FFD3C4C6}" type="sibTrans" cxnId="{784F1F6E-CD5E-4ADC-A5F6-46DBD517B4F6}">
      <dgm:prSet/>
      <dgm:spPr/>
      <dgm:t>
        <a:bodyPr/>
        <a:lstStyle/>
        <a:p>
          <a:endParaRPr lang="en-US"/>
        </a:p>
      </dgm:t>
    </dgm:pt>
    <dgm:pt modelId="{3EF691CD-F964-403A-AB63-923AB733A584}" type="pres">
      <dgm:prSet presAssocID="{E1E392C4-268E-4099-AB81-9D77E494DB94}" presName="outerComposite" presStyleCnt="0">
        <dgm:presLayoutVars>
          <dgm:chMax val="5"/>
          <dgm:dir/>
          <dgm:resizeHandles val="exact"/>
        </dgm:presLayoutVars>
      </dgm:prSet>
      <dgm:spPr/>
    </dgm:pt>
    <dgm:pt modelId="{9E8BAF87-BB07-4C9B-BAF4-C435249D2565}" type="pres">
      <dgm:prSet presAssocID="{E1E392C4-268E-4099-AB81-9D77E494DB94}" presName="dummyMaxCanvas" presStyleCnt="0">
        <dgm:presLayoutVars/>
      </dgm:prSet>
      <dgm:spPr/>
    </dgm:pt>
    <dgm:pt modelId="{2A3AF69D-CD6D-4399-BC45-40151CF417C7}" type="pres">
      <dgm:prSet presAssocID="{E1E392C4-268E-4099-AB81-9D77E494DB94}" presName="FiveNodes_1" presStyleLbl="node1" presStyleIdx="0" presStyleCnt="5">
        <dgm:presLayoutVars>
          <dgm:bulletEnabled val="1"/>
        </dgm:presLayoutVars>
      </dgm:prSet>
      <dgm:spPr/>
    </dgm:pt>
    <dgm:pt modelId="{EDE4DF9A-B6A5-4984-8D88-9F3499BFCFF3}" type="pres">
      <dgm:prSet presAssocID="{E1E392C4-268E-4099-AB81-9D77E494DB94}" presName="FiveNodes_2" presStyleLbl="node1" presStyleIdx="1" presStyleCnt="5">
        <dgm:presLayoutVars>
          <dgm:bulletEnabled val="1"/>
        </dgm:presLayoutVars>
      </dgm:prSet>
      <dgm:spPr/>
    </dgm:pt>
    <dgm:pt modelId="{A891AA35-A57A-4238-958A-E0AF858F5708}" type="pres">
      <dgm:prSet presAssocID="{E1E392C4-268E-4099-AB81-9D77E494DB94}" presName="FiveNodes_3" presStyleLbl="node1" presStyleIdx="2" presStyleCnt="5">
        <dgm:presLayoutVars>
          <dgm:bulletEnabled val="1"/>
        </dgm:presLayoutVars>
      </dgm:prSet>
      <dgm:spPr/>
    </dgm:pt>
    <dgm:pt modelId="{6963FAD5-EDF5-4E70-84E4-AC701E662337}" type="pres">
      <dgm:prSet presAssocID="{E1E392C4-268E-4099-AB81-9D77E494DB94}" presName="FiveNodes_4" presStyleLbl="node1" presStyleIdx="3" presStyleCnt="5">
        <dgm:presLayoutVars>
          <dgm:bulletEnabled val="1"/>
        </dgm:presLayoutVars>
      </dgm:prSet>
      <dgm:spPr/>
    </dgm:pt>
    <dgm:pt modelId="{A6FB5803-F2E0-4E91-A0D8-82302871041A}" type="pres">
      <dgm:prSet presAssocID="{E1E392C4-268E-4099-AB81-9D77E494DB94}" presName="FiveNodes_5" presStyleLbl="node1" presStyleIdx="4" presStyleCnt="5">
        <dgm:presLayoutVars>
          <dgm:bulletEnabled val="1"/>
        </dgm:presLayoutVars>
      </dgm:prSet>
      <dgm:spPr/>
    </dgm:pt>
    <dgm:pt modelId="{1088A6D7-03E7-4605-98E3-419046DB0768}" type="pres">
      <dgm:prSet presAssocID="{E1E392C4-268E-4099-AB81-9D77E494DB94}" presName="FiveConn_1-2" presStyleLbl="fgAccFollowNode1" presStyleIdx="0" presStyleCnt="4">
        <dgm:presLayoutVars>
          <dgm:bulletEnabled val="1"/>
        </dgm:presLayoutVars>
      </dgm:prSet>
      <dgm:spPr/>
    </dgm:pt>
    <dgm:pt modelId="{6D7CFC59-1174-46C4-9A55-074438396880}" type="pres">
      <dgm:prSet presAssocID="{E1E392C4-268E-4099-AB81-9D77E494DB94}" presName="FiveConn_2-3" presStyleLbl="fgAccFollowNode1" presStyleIdx="1" presStyleCnt="4">
        <dgm:presLayoutVars>
          <dgm:bulletEnabled val="1"/>
        </dgm:presLayoutVars>
      </dgm:prSet>
      <dgm:spPr/>
    </dgm:pt>
    <dgm:pt modelId="{903E27C0-91DB-40A5-B5B6-732172DB7DEB}" type="pres">
      <dgm:prSet presAssocID="{E1E392C4-268E-4099-AB81-9D77E494DB94}" presName="FiveConn_3-4" presStyleLbl="fgAccFollowNode1" presStyleIdx="2" presStyleCnt="4">
        <dgm:presLayoutVars>
          <dgm:bulletEnabled val="1"/>
        </dgm:presLayoutVars>
      </dgm:prSet>
      <dgm:spPr/>
    </dgm:pt>
    <dgm:pt modelId="{610B67BA-B37B-4655-A5E4-F733D16100C7}" type="pres">
      <dgm:prSet presAssocID="{E1E392C4-268E-4099-AB81-9D77E494DB94}" presName="FiveConn_4-5" presStyleLbl="fgAccFollowNode1" presStyleIdx="3" presStyleCnt="4">
        <dgm:presLayoutVars>
          <dgm:bulletEnabled val="1"/>
        </dgm:presLayoutVars>
      </dgm:prSet>
      <dgm:spPr/>
    </dgm:pt>
    <dgm:pt modelId="{670E865B-E2DC-4C31-9908-739E37EBABF3}" type="pres">
      <dgm:prSet presAssocID="{E1E392C4-268E-4099-AB81-9D77E494DB94}" presName="FiveNodes_1_text" presStyleLbl="node1" presStyleIdx="4" presStyleCnt="5">
        <dgm:presLayoutVars>
          <dgm:bulletEnabled val="1"/>
        </dgm:presLayoutVars>
      </dgm:prSet>
      <dgm:spPr/>
    </dgm:pt>
    <dgm:pt modelId="{39EB4265-5C75-4087-9A67-8803AC89652E}" type="pres">
      <dgm:prSet presAssocID="{E1E392C4-268E-4099-AB81-9D77E494DB94}" presName="FiveNodes_2_text" presStyleLbl="node1" presStyleIdx="4" presStyleCnt="5">
        <dgm:presLayoutVars>
          <dgm:bulletEnabled val="1"/>
        </dgm:presLayoutVars>
      </dgm:prSet>
      <dgm:spPr/>
    </dgm:pt>
    <dgm:pt modelId="{B4797AAC-633C-4D0A-BB03-1817BB80162A}" type="pres">
      <dgm:prSet presAssocID="{E1E392C4-268E-4099-AB81-9D77E494DB94}" presName="FiveNodes_3_text" presStyleLbl="node1" presStyleIdx="4" presStyleCnt="5">
        <dgm:presLayoutVars>
          <dgm:bulletEnabled val="1"/>
        </dgm:presLayoutVars>
      </dgm:prSet>
      <dgm:spPr/>
    </dgm:pt>
    <dgm:pt modelId="{FA469AF1-E73A-4273-9B18-F21655D92475}" type="pres">
      <dgm:prSet presAssocID="{E1E392C4-268E-4099-AB81-9D77E494DB94}" presName="FiveNodes_4_text" presStyleLbl="node1" presStyleIdx="4" presStyleCnt="5">
        <dgm:presLayoutVars>
          <dgm:bulletEnabled val="1"/>
        </dgm:presLayoutVars>
      </dgm:prSet>
      <dgm:spPr/>
    </dgm:pt>
    <dgm:pt modelId="{BF87A4D4-4B0A-4010-AFC0-CEDA12549A37}" type="pres">
      <dgm:prSet presAssocID="{E1E392C4-268E-4099-AB81-9D77E494DB94}" presName="FiveNodes_5_text" presStyleLbl="node1" presStyleIdx="4" presStyleCnt="5">
        <dgm:presLayoutVars>
          <dgm:bulletEnabled val="1"/>
        </dgm:presLayoutVars>
      </dgm:prSet>
      <dgm:spPr/>
    </dgm:pt>
  </dgm:ptLst>
  <dgm:cxnLst>
    <dgm:cxn modelId="{4DD63A0C-746E-46AD-8B4D-6403777CC41D}" type="presOf" srcId="{B14E0BD0-2CCB-4C8B-8F97-E2C860D9E58F}" destId="{610B67BA-B37B-4655-A5E4-F733D16100C7}" srcOrd="0" destOrd="0" presId="urn:microsoft.com/office/officeart/2005/8/layout/vProcess5"/>
    <dgm:cxn modelId="{0FDC0914-2B35-450D-BE5A-8AB63A0D49B0}" type="presOf" srcId="{FB36089D-F1E3-46B9-8AF3-38F8C402151A}" destId="{670E865B-E2DC-4C31-9908-739E37EBABF3}" srcOrd="1" destOrd="0" presId="urn:microsoft.com/office/officeart/2005/8/layout/vProcess5"/>
    <dgm:cxn modelId="{450F7923-C64E-48E1-A850-3D13BB2F281F}" type="presOf" srcId="{FA04F89C-8EF1-4874-8B28-59817A0C0A2E}" destId="{BF87A4D4-4B0A-4010-AFC0-CEDA12549A37}" srcOrd="1" destOrd="0" presId="urn:microsoft.com/office/officeart/2005/8/layout/vProcess5"/>
    <dgm:cxn modelId="{FD03C926-2228-4730-AC0C-59C3B044376C}" type="presOf" srcId="{FB36089D-F1E3-46B9-8AF3-38F8C402151A}" destId="{2A3AF69D-CD6D-4399-BC45-40151CF417C7}" srcOrd="0" destOrd="0" presId="urn:microsoft.com/office/officeart/2005/8/layout/vProcess5"/>
    <dgm:cxn modelId="{D54AA433-7E46-4679-989D-38EC792CBE70}" srcId="{E1E392C4-268E-4099-AB81-9D77E494DB94}" destId="{FB36089D-F1E3-46B9-8AF3-38F8C402151A}" srcOrd="0" destOrd="0" parTransId="{0AA979BA-5841-471F-98F5-A9A623C4FA49}" sibTransId="{22CE3722-A091-4622-BF67-F7DA516FE28E}"/>
    <dgm:cxn modelId="{E8FC0938-A86D-4883-9801-54EB44F4AD6B}" type="presOf" srcId="{14FB1FA5-22E2-49BB-8FE5-885528CF54D7}" destId="{A891AA35-A57A-4238-958A-E0AF858F5708}" srcOrd="0" destOrd="0" presId="urn:microsoft.com/office/officeart/2005/8/layout/vProcess5"/>
    <dgm:cxn modelId="{A2F61360-D2CA-47EE-997C-D262F8F3193E}" type="presOf" srcId="{281855D4-E756-4A5E-80D6-E24608878531}" destId="{6D7CFC59-1174-46C4-9A55-074438396880}" srcOrd="0" destOrd="0" presId="urn:microsoft.com/office/officeart/2005/8/layout/vProcess5"/>
    <dgm:cxn modelId="{9A9CE743-E810-4CFE-A65B-8E788D641828}" type="presOf" srcId="{22CE3722-A091-4622-BF67-F7DA516FE28E}" destId="{1088A6D7-03E7-4605-98E3-419046DB0768}" srcOrd="0" destOrd="0" presId="urn:microsoft.com/office/officeart/2005/8/layout/vProcess5"/>
    <dgm:cxn modelId="{6533FD47-491A-4EF7-BA28-25681C7B449A}" srcId="{E1E392C4-268E-4099-AB81-9D77E494DB94}" destId="{83909B39-F97B-4002-9A0A-8A0E5CB3D3D8}" srcOrd="3" destOrd="0" parTransId="{A8DE828A-1FD6-4DAF-BDD4-91A6B3D10500}" sibTransId="{B14E0BD0-2CCB-4C8B-8F97-E2C860D9E58F}"/>
    <dgm:cxn modelId="{784F1F6E-CD5E-4ADC-A5F6-46DBD517B4F6}" srcId="{E1E392C4-268E-4099-AB81-9D77E494DB94}" destId="{FA04F89C-8EF1-4874-8B28-59817A0C0A2E}" srcOrd="4" destOrd="0" parTransId="{41F37AF8-AA8F-4D9B-8066-BA6F93D5338C}" sibTransId="{D84A6551-9DD9-4653-8DBD-9C95FFD3C4C6}"/>
    <dgm:cxn modelId="{D6B6237C-DC15-4076-B412-C907236D5EF0}" type="presOf" srcId="{FA04F89C-8EF1-4874-8B28-59817A0C0A2E}" destId="{A6FB5803-F2E0-4E91-A0D8-82302871041A}" srcOrd="0" destOrd="0" presId="urn:microsoft.com/office/officeart/2005/8/layout/vProcess5"/>
    <dgm:cxn modelId="{D3BACF87-0685-4642-AD0C-9A70329C492B}" type="presOf" srcId="{83909B39-F97B-4002-9A0A-8A0E5CB3D3D8}" destId="{6963FAD5-EDF5-4E70-84E4-AC701E662337}" srcOrd="0" destOrd="0" presId="urn:microsoft.com/office/officeart/2005/8/layout/vProcess5"/>
    <dgm:cxn modelId="{0A3F5BB7-973A-4FFF-B7CA-E477D1A0D88F}" type="presOf" srcId="{14FB1FA5-22E2-49BB-8FE5-885528CF54D7}" destId="{B4797AAC-633C-4D0A-BB03-1817BB80162A}" srcOrd="1" destOrd="0" presId="urn:microsoft.com/office/officeart/2005/8/layout/vProcess5"/>
    <dgm:cxn modelId="{05ECC5B7-FE77-4D75-B165-2D5662FD2BC5}" type="presOf" srcId="{B4C37F96-C4D2-45D1-87FE-7A9B09CEDEB6}" destId="{903E27C0-91DB-40A5-B5B6-732172DB7DEB}" srcOrd="0" destOrd="0" presId="urn:microsoft.com/office/officeart/2005/8/layout/vProcess5"/>
    <dgm:cxn modelId="{D0F71FBC-A95E-4928-96B3-B99FC29A3A43}" type="presOf" srcId="{83909B39-F97B-4002-9A0A-8A0E5CB3D3D8}" destId="{FA469AF1-E73A-4273-9B18-F21655D92475}" srcOrd="1" destOrd="0" presId="urn:microsoft.com/office/officeart/2005/8/layout/vProcess5"/>
    <dgm:cxn modelId="{1E2B73C1-2FC7-4208-9E3E-860B887E8BE3}" type="presOf" srcId="{AFCA387A-0EAF-4EB0-9844-62A00144D1C3}" destId="{EDE4DF9A-B6A5-4984-8D88-9F3499BFCFF3}" srcOrd="0" destOrd="0" presId="urn:microsoft.com/office/officeart/2005/8/layout/vProcess5"/>
    <dgm:cxn modelId="{CDA13FC3-1604-47CC-B3C1-4F8CDB89CE0D}" srcId="{E1E392C4-268E-4099-AB81-9D77E494DB94}" destId="{AFCA387A-0EAF-4EB0-9844-62A00144D1C3}" srcOrd="1" destOrd="0" parTransId="{A23C65EC-97E2-410E-B332-497D4F615A98}" sibTransId="{281855D4-E756-4A5E-80D6-E24608878531}"/>
    <dgm:cxn modelId="{2CCD0DDB-4506-4D61-A887-F98B8C995189}" type="presOf" srcId="{E1E392C4-268E-4099-AB81-9D77E494DB94}" destId="{3EF691CD-F964-403A-AB63-923AB733A584}" srcOrd="0" destOrd="0" presId="urn:microsoft.com/office/officeart/2005/8/layout/vProcess5"/>
    <dgm:cxn modelId="{470B6DEF-AD87-4511-AD5F-38FF5B407DDA}" type="presOf" srcId="{AFCA387A-0EAF-4EB0-9844-62A00144D1C3}" destId="{39EB4265-5C75-4087-9A67-8803AC89652E}" srcOrd="1" destOrd="0" presId="urn:microsoft.com/office/officeart/2005/8/layout/vProcess5"/>
    <dgm:cxn modelId="{1D6EF4F2-5852-44CA-991D-0DDF4B9C3039}" srcId="{E1E392C4-268E-4099-AB81-9D77E494DB94}" destId="{14FB1FA5-22E2-49BB-8FE5-885528CF54D7}" srcOrd="2" destOrd="0" parTransId="{3A848CA2-378B-4293-97C8-8671C1C6AC5B}" sibTransId="{B4C37F96-C4D2-45D1-87FE-7A9B09CEDEB6}"/>
    <dgm:cxn modelId="{13DB8708-10DF-43CF-8700-10BB487D6F7F}" type="presParOf" srcId="{3EF691CD-F964-403A-AB63-923AB733A584}" destId="{9E8BAF87-BB07-4C9B-BAF4-C435249D2565}" srcOrd="0" destOrd="0" presId="urn:microsoft.com/office/officeart/2005/8/layout/vProcess5"/>
    <dgm:cxn modelId="{2409C385-101A-4F6D-8420-FB8C2553EB6B}" type="presParOf" srcId="{3EF691CD-F964-403A-AB63-923AB733A584}" destId="{2A3AF69D-CD6D-4399-BC45-40151CF417C7}" srcOrd="1" destOrd="0" presId="urn:microsoft.com/office/officeart/2005/8/layout/vProcess5"/>
    <dgm:cxn modelId="{FB863673-BC6C-4E4B-8A03-B488305A7B4C}" type="presParOf" srcId="{3EF691CD-F964-403A-AB63-923AB733A584}" destId="{EDE4DF9A-B6A5-4984-8D88-9F3499BFCFF3}" srcOrd="2" destOrd="0" presId="urn:microsoft.com/office/officeart/2005/8/layout/vProcess5"/>
    <dgm:cxn modelId="{7D6D8672-6AA6-4085-8371-5890953746CA}" type="presParOf" srcId="{3EF691CD-F964-403A-AB63-923AB733A584}" destId="{A891AA35-A57A-4238-958A-E0AF858F5708}" srcOrd="3" destOrd="0" presId="urn:microsoft.com/office/officeart/2005/8/layout/vProcess5"/>
    <dgm:cxn modelId="{A3E4293A-A9E8-4715-8A09-8531A945D637}" type="presParOf" srcId="{3EF691CD-F964-403A-AB63-923AB733A584}" destId="{6963FAD5-EDF5-4E70-84E4-AC701E662337}" srcOrd="4" destOrd="0" presId="urn:microsoft.com/office/officeart/2005/8/layout/vProcess5"/>
    <dgm:cxn modelId="{D16DDAF8-C06E-4EE2-8DED-077CD46553C4}" type="presParOf" srcId="{3EF691CD-F964-403A-AB63-923AB733A584}" destId="{A6FB5803-F2E0-4E91-A0D8-82302871041A}" srcOrd="5" destOrd="0" presId="urn:microsoft.com/office/officeart/2005/8/layout/vProcess5"/>
    <dgm:cxn modelId="{CF917736-9338-45E9-9DCD-709F760214E7}" type="presParOf" srcId="{3EF691CD-F964-403A-AB63-923AB733A584}" destId="{1088A6D7-03E7-4605-98E3-419046DB0768}" srcOrd="6" destOrd="0" presId="urn:microsoft.com/office/officeart/2005/8/layout/vProcess5"/>
    <dgm:cxn modelId="{ECE04A3E-8CC3-4CF9-A8EF-99016051274E}" type="presParOf" srcId="{3EF691CD-F964-403A-AB63-923AB733A584}" destId="{6D7CFC59-1174-46C4-9A55-074438396880}" srcOrd="7" destOrd="0" presId="urn:microsoft.com/office/officeart/2005/8/layout/vProcess5"/>
    <dgm:cxn modelId="{25E446B3-63CC-4B48-AA08-B15DDA6BFB2E}" type="presParOf" srcId="{3EF691CD-F964-403A-AB63-923AB733A584}" destId="{903E27C0-91DB-40A5-B5B6-732172DB7DEB}" srcOrd="8" destOrd="0" presId="urn:microsoft.com/office/officeart/2005/8/layout/vProcess5"/>
    <dgm:cxn modelId="{C1869B58-F89A-45EF-B99A-076F8DFDA150}" type="presParOf" srcId="{3EF691CD-F964-403A-AB63-923AB733A584}" destId="{610B67BA-B37B-4655-A5E4-F733D16100C7}" srcOrd="9" destOrd="0" presId="urn:microsoft.com/office/officeart/2005/8/layout/vProcess5"/>
    <dgm:cxn modelId="{DAAB96E4-4E5B-423A-A719-D2C14D07B090}" type="presParOf" srcId="{3EF691CD-F964-403A-AB63-923AB733A584}" destId="{670E865B-E2DC-4C31-9908-739E37EBABF3}" srcOrd="10" destOrd="0" presId="urn:microsoft.com/office/officeart/2005/8/layout/vProcess5"/>
    <dgm:cxn modelId="{8E4592B7-5C21-484D-8678-36A512D864ED}" type="presParOf" srcId="{3EF691CD-F964-403A-AB63-923AB733A584}" destId="{39EB4265-5C75-4087-9A67-8803AC89652E}" srcOrd="11" destOrd="0" presId="urn:microsoft.com/office/officeart/2005/8/layout/vProcess5"/>
    <dgm:cxn modelId="{2631D378-E9C8-4609-8C1A-3EA34E152529}" type="presParOf" srcId="{3EF691CD-F964-403A-AB63-923AB733A584}" destId="{B4797AAC-633C-4D0A-BB03-1817BB80162A}" srcOrd="12" destOrd="0" presId="urn:microsoft.com/office/officeart/2005/8/layout/vProcess5"/>
    <dgm:cxn modelId="{958C3C52-8C23-4F58-9C1A-399406431B6A}" type="presParOf" srcId="{3EF691CD-F964-403A-AB63-923AB733A584}" destId="{FA469AF1-E73A-4273-9B18-F21655D92475}" srcOrd="13" destOrd="0" presId="urn:microsoft.com/office/officeart/2005/8/layout/vProcess5"/>
    <dgm:cxn modelId="{AC67ED34-E8F0-4FD1-8333-9B9DD9621CD7}" type="presParOf" srcId="{3EF691CD-F964-403A-AB63-923AB733A584}" destId="{BF87A4D4-4B0A-4010-AFC0-CEDA12549A3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AF69D-CD6D-4399-BC45-40151CF417C7}">
      <dsp:nvSpPr>
        <dsp:cNvPr id="0" name=""/>
        <dsp:cNvSpPr/>
      </dsp:nvSpPr>
      <dsp:spPr>
        <a:xfrm>
          <a:off x="0" y="0"/>
          <a:ext cx="4900452" cy="9924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Python 3</a:t>
          </a:r>
        </a:p>
      </dsp:txBody>
      <dsp:txXfrm>
        <a:off x="29069" y="29069"/>
        <a:ext cx="3713357" cy="934351"/>
      </dsp:txXfrm>
    </dsp:sp>
    <dsp:sp modelId="{EDE4DF9A-B6A5-4984-8D88-9F3499BFCFF3}">
      <dsp:nvSpPr>
        <dsp:cNvPr id="0" name=""/>
        <dsp:cNvSpPr/>
      </dsp:nvSpPr>
      <dsp:spPr>
        <a:xfrm>
          <a:off x="365942" y="1130335"/>
          <a:ext cx="4900452" cy="992489"/>
        </a:xfrm>
        <a:prstGeom prst="roundRect">
          <a:avLst>
            <a:gd name="adj" fmla="val 10000"/>
          </a:avLst>
        </a:prstGeom>
        <a:solidFill>
          <a:schemeClr val="accent2">
            <a:hueOff val="-373962"/>
            <a:satOff val="2606"/>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Python libraries: Numpy, Pandas, Matplotlib for Data Analysis</a:t>
          </a:r>
        </a:p>
      </dsp:txBody>
      <dsp:txXfrm>
        <a:off x="395011" y="1159404"/>
        <a:ext cx="3831253" cy="934351"/>
      </dsp:txXfrm>
    </dsp:sp>
    <dsp:sp modelId="{A891AA35-A57A-4238-958A-E0AF858F5708}">
      <dsp:nvSpPr>
        <dsp:cNvPr id="0" name=""/>
        <dsp:cNvSpPr/>
      </dsp:nvSpPr>
      <dsp:spPr>
        <a:xfrm>
          <a:off x="731885" y="2260671"/>
          <a:ext cx="4900452" cy="992489"/>
        </a:xfrm>
        <a:prstGeom prst="roundRect">
          <a:avLst>
            <a:gd name="adj" fmla="val 10000"/>
          </a:avLst>
        </a:prstGeom>
        <a:solidFill>
          <a:schemeClr val="accent2">
            <a:hueOff val="-747923"/>
            <a:satOff val="521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Machine learning for prediction</a:t>
          </a:r>
        </a:p>
      </dsp:txBody>
      <dsp:txXfrm>
        <a:off x="760954" y="2289740"/>
        <a:ext cx="3831253" cy="934351"/>
      </dsp:txXfrm>
    </dsp:sp>
    <dsp:sp modelId="{6963FAD5-EDF5-4E70-84E4-AC701E662337}">
      <dsp:nvSpPr>
        <dsp:cNvPr id="0" name=""/>
        <dsp:cNvSpPr/>
      </dsp:nvSpPr>
      <dsp:spPr>
        <a:xfrm>
          <a:off x="1097828" y="3391006"/>
          <a:ext cx="4900452" cy="992489"/>
        </a:xfrm>
        <a:prstGeom prst="roundRect">
          <a:avLst>
            <a:gd name="adj" fmla="val 10000"/>
          </a:avLst>
        </a:prstGeom>
        <a:solidFill>
          <a:schemeClr val="accent2">
            <a:hueOff val="-1121885"/>
            <a:satOff val="7817"/>
            <a:lumOff val="-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Django for web deployment</a:t>
          </a:r>
        </a:p>
      </dsp:txBody>
      <dsp:txXfrm>
        <a:off x="1126897" y="3420075"/>
        <a:ext cx="3831253" cy="934351"/>
      </dsp:txXfrm>
    </dsp:sp>
    <dsp:sp modelId="{A6FB5803-F2E0-4E91-A0D8-82302871041A}">
      <dsp:nvSpPr>
        <dsp:cNvPr id="0" name=""/>
        <dsp:cNvSpPr/>
      </dsp:nvSpPr>
      <dsp:spPr>
        <a:xfrm>
          <a:off x="1463771" y="4521342"/>
          <a:ext cx="4900452" cy="992489"/>
        </a:xfrm>
        <a:prstGeom prst="roundRect">
          <a:avLst>
            <a:gd name="adj" fmla="val 10000"/>
          </a:avLst>
        </a:prstGeom>
        <a:solidFill>
          <a:schemeClr val="accent2">
            <a:hueOff val="-1495846"/>
            <a:satOff val="10422"/>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Javascript for dynamic structure</a:t>
          </a:r>
        </a:p>
      </dsp:txBody>
      <dsp:txXfrm>
        <a:off x="1492840" y="4550411"/>
        <a:ext cx="3831253" cy="934351"/>
      </dsp:txXfrm>
    </dsp:sp>
    <dsp:sp modelId="{1088A6D7-03E7-4605-98E3-419046DB0768}">
      <dsp:nvSpPr>
        <dsp:cNvPr id="0" name=""/>
        <dsp:cNvSpPr/>
      </dsp:nvSpPr>
      <dsp:spPr>
        <a:xfrm>
          <a:off x="4255334" y="725068"/>
          <a:ext cx="645118" cy="64511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400486" y="725068"/>
        <a:ext cx="354814" cy="485451"/>
      </dsp:txXfrm>
    </dsp:sp>
    <dsp:sp modelId="{6D7CFC59-1174-46C4-9A55-074438396880}">
      <dsp:nvSpPr>
        <dsp:cNvPr id="0" name=""/>
        <dsp:cNvSpPr/>
      </dsp:nvSpPr>
      <dsp:spPr>
        <a:xfrm>
          <a:off x="4621277" y="1855404"/>
          <a:ext cx="645118" cy="645118"/>
        </a:xfrm>
        <a:prstGeom prst="downArrow">
          <a:avLst>
            <a:gd name="adj1" fmla="val 55000"/>
            <a:gd name="adj2" fmla="val 45000"/>
          </a:avLst>
        </a:prstGeom>
        <a:solidFill>
          <a:schemeClr val="accent2">
            <a:tint val="40000"/>
            <a:alpha val="90000"/>
            <a:hueOff val="-264480"/>
            <a:satOff val="3934"/>
            <a:lumOff val="171"/>
            <a:alphaOff val="0"/>
          </a:schemeClr>
        </a:solidFill>
        <a:ln w="12700" cap="flat" cmpd="sng" algn="ctr">
          <a:solidFill>
            <a:schemeClr val="accent2">
              <a:tint val="40000"/>
              <a:alpha val="90000"/>
              <a:hueOff val="-264480"/>
              <a:satOff val="3934"/>
              <a:lumOff val="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766429" y="1855404"/>
        <a:ext cx="354814" cy="485451"/>
      </dsp:txXfrm>
    </dsp:sp>
    <dsp:sp modelId="{903E27C0-91DB-40A5-B5B6-732172DB7DEB}">
      <dsp:nvSpPr>
        <dsp:cNvPr id="0" name=""/>
        <dsp:cNvSpPr/>
      </dsp:nvSpPr>
      <dsp:spPr>
        <a:xfrm>
          <a:off x="4987219" y="2969198"/>
          <a:ext cx="645118" cy="645118"/>
        </a:xfrm>
        <a:prstGeom prst="downArrow">
          <a:avLst>
            <a:gd name="adj1" fmla="val 55000"/>
            <a:gd name="adj2" fmla="val 45000"/>
          </a:avLst>
        </a:prstGeom>
        <a:solidFill>
          <a:schemeClr val="accent2">
            <a:tint val="40000"/>
            <a:alpha val="90000"/>
            <a:hueOff val="-528960"/>
            <a:satOff val="7868"/>
            <a:lumOff val="343"/>
            <a:alphaOff val="0"/>
          </a:schemeClr>
        </a:solidFill>
        <a:ln w="12700" cap="flat" cmpd="sng" algn="ctr">
          <a:solidFill>
            <a:schemeClr val="accent2">
              <a:tint val="40000"/>
              <a:alpha val="90000"/>
              <a:hueOff val="-528960"/>
              <a:satOff val="7868"/>
              <a:lumOff val="3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5132371" y="2969198"/>
        <a:ext cx="354814" cy="485451"/>
      </dsp:txXfrm>
    </dsp:sp>
    <dsp:sp modelId="{610B67BA-B37B-4655-A5E4-F733D16100C7}">
      <dsp:nvSpPr>
        <dsp:cNvPr id="0" name=""/>
        <dsp:cNvSpPr/>
      </dsp:nvSpPr>
      <dsp:spPr>
        <a:xfrm>
          <a:off x="5353162" y="4110561"/>
          <a:ext cx="645118" cy="645118"/>
        </a:xfrm>
        <a:prstGeom prst="downArrow">
          <a:avLst>
            <a:gd name="adj1" fmla="val 55000"/>
            <a:gd name="adj2" fmla="val 45000"/>
          </a:avLst>
        </a:prstGeom>
        <a:solidFill>
          <a:schemeClr val="accent2">
            <a:tint val="40000"/>
            <a:alpha val="90000"/>
            <a:hueOff val="-793440"/>
            <a:satOff val="11802"/>
            <a:lumOff val="514"/>
            <a:alphaOff val="0"/>
          </a:schemeClr>
        </a:solidFill>
        <a:ln w="12700" cap="flat" cmpd="sng" algn="ctr">
          <a:solidFill>
            <a:schemeClr val="accent2">
              <a:tint val="40000"/>
              <a:alpha val="90000"/>
              <a:hueOff val="-793440"/>
              <a:satOff val="11802"/>
              <a:lumOff val="5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5498314" y="4110561"/>
        <a:ext cx="354814" cy="48545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4/12/2021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410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4/12/2021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581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4/12/2021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2172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4/12/2021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099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4/12/2021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1499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4/12/2021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2457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4/12/2021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2032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4/12/2021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3184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4/12/2021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1552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4/12/2021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45609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4/12/2021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07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4/12/2021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5651501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3B569D7-2FAB-413F-9085-7DCBE15FD19F}"/>
              </a:ext>
            </a:extLst>
          </p:cNvPr>
          <p:cNvPicPr>
            <a:picLocks noChangeAspect="1"/>
          </p:cNvPicPr>
          <p:nvPr/>
        </p:nvPicPr>
        <p:blipFill rotWithShape="1">
          <a:blip r:embed="rId2"/>
          <a:srcRect l="6545" r="4943" b="-9"/>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r>
              <a:rPr lang="en-US" sz="4800">
                <a:cs typeface="Calibri Light"/>
              </a:rPr>
              <a:t>COVID-19 Live Dashboard</a:t>
            </a:r>
            <a:endParaRPr lang="en-US" sz="4800"/>
          </a:p>
        </p:txBody>
      </p:sp>
      <p:sp>
        <p:nvSpPr>
          <p:cNvPr id="3" name="Subtitle 2"/>
          <p:cNvSpPr>
            <a:spLocks noGrp="1"/>
          </p:cNvSpPr>
          <p:nvPr>
            <p:ph type="subTitle" idx="1"/>
          </p:nvPr>
        </p:nvSpPr>
        <p:spPr>
          <a:xfrm>
            <a:off x="477980" y="4872922"/>
            <a:ext cx="4526566" cy="1409424"/>
          </a:xfrm>
        </p:spPr>
        <p:txBody>
          <a:bodyPr vert="horz" lIns="91440" tIns="45720" rIns="91440" bIns="45720" rtlCol="0" anchor="t">
            <a:normAutofit/>
          </a:bodyPr>
          <a:lstStyle/>
          <a:p>
            <a:r>
              <a:rPr lang="en-US" sz="2000">
                <a:cs typeface="Calibri"/>
              </a:rPr>
              <a:t>Daksh Trehan 01115602717 (F1)</a:t>
            </a:r>
            <a:endParaRPr lang="en-US" sz="2000" dirty="0">
              <a:cs typeface="Calibri"/>
            </a:endParaRPr>
          </a:p>
          <a:p>
            <a:r>
              <a:rPr lang="en-US" sz="2000">
                <a:cs typeface="Calibri"/>
              </a:rPr>
              <a:t>Priyansh Singhal 03815602717(F1)</a:t>
            </a:r>
          </a:p>
          <a:p>
            <a:r>
              <a:rPr lang="en-US" sz="2000">
                <a:cs typeface="Calibri"/>
              </a:rPr>
              <a:t>Abhishek Jaglan 00215602717(F1)</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automatically generated">
            <a:extLst>
              <a:ext uri="{FF2B5EF4-FFF2-40B4-BE49-F238E27FC236}">
                <a16:creationId xmlns:a16="http://schemas.microsoft.com/office/drawing/2014/main" id="{FCC4A94C-9C24-473B-BCA6-EEF15ABCD6A5}"/>
              </a:ext>
            </a:extLst>
          </p:cNvPr>
          <p:cNvPicPr>
            <a:picLocks noChangeAspect="1"/>
          </p:cNvPicPr>
          <p:nvPr/>
        </p:nvPicPr>
        <p:blipFill>
          <a:blip r:embed="rId2"/>
          <a:stretch>
            <a:fillRect/>
          </a:stretch>
        </p:blipFill>
        <p:spPr>
          <a:xfrm>
            <a:off x="6135280" y="92015"/>
            <a:ext cx="3992003" cy="6443931"/>
          </a:xfrm>
          <a:prstGeom prst="rect">
            <a:avLst/>
          </a:prstGeom>
        </p:spPr>
      </p:pic>
      <p:sp>
        <p:nvSpPr>
          <p:cNvPr id="3" name="TextBox 2">
            <a:extLst>
              <a:ext uri="{FF2B5EF4-FFF2-40B4-BE49-F238E27FC236}">
                <a16:creationId xmlns:a16="http://schemas.microsoft.com/office/drawing/2014/main" id="{A06C6E1E-2C52-4609-87E2-D8140A906438}"/>
              </a:ext>
            </a:extLst>
          </p:cNvPr>
          <p:cNvSpPr txBox="1"/>
          <p:nvPr/>
        </p:nvSpPr>
        <p:spPr>
          <a:xfrm>
            <a:off x="1553307" y="1094609"/>
            <a:ext cx="370648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Live Tabular Stats for easy representation and understanding</a:t>
            </a:r>
          </a:p>
        </p:txBody>
      </p:sp>
    </p:spTree>
    <p:extLst>
      <p:ext uri="{BB962C8B-B14F-4D97-AF65-F5344CB8AC3E}">
        <p14:creationId xmlns:p14="http://schemas.microsoft.com/office/powerpoint/2010/main" val="4101419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automatically generated">
            <a:extLst>
              <a:ext uri="{FF2B5EF4-FFF2-40B4-BE49-F238E27FC236}">
                <a16:creationId xmlns:a16="http://schemas.microsoft.com/office/drawing/2014/main" id="{295FFAC5-0399-4A76-B4D6-E15AC5E7E27D}"/>
              </a:ext>
            </a:extLst>
          </p:cNvPr>
          <p:cNvPicPr>
            <a:picLocks noChangeAspect="1"/>
          </p:cNvPicPr>
          <p:nvPr/>
        </p:nvPicPr>
        <p:blipFill>
          <a:blip r:embed="rId2"/>
          <a:stretch>
            <a:fillRect/>
          </a:stretch>
        </p:blipFill>
        <p:spPr>
          <a:xfrm>
            <a:off x="5888966" y="216916"/>
            <a:ext cx="4094672" cy="6107866"/>
          </a:xfrm>
          <a:prstGeom prst="rect">
            <a:avLst/>
          </a:prstGeom>
        </p:spPr>
      </p:pic>
      <p:sp>
        <p:nvSpPr>
          <p:cNvPr id="3" name="TextBox 2">
            <a:extLst>
              <a:ext uri="{FF2B5EF4-FFF2-40B4-BE49-F238E27FC236}">
                <a16:creationId xmlns:a16="http://schemas.microsoft.com/office/drawing/2014/main" id="{B76EA18D-72FE-4111-B8BF-3653344B825B}"/>
              </a:ext>
            </a:extLst>
          </p:cNvPr>
          <p:cNvSpPr txBox="1"/>
          <p:nvPr/>
        </p:nvSpPr>
        <p:spPr>
          <a:xfrm>
            <a:off x="1086928" y="1331343"/>
            <a:ext cx="405153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Dynamic 6 days count that allows user to download the count for different regions day wise in various formats.</a:t>
            </a:r>
          </a:p>
        </p:txBody>
      </p:sp>
    </p:spTree>
    <p:extLst>
      <p:ext uri="{BB962C8B-B14F-4D97-AF65-F5344CB8AC3E}">
        <p14:creationId xmlns:p14="http://schemas.microsoft.com/office/powerpoint/2010/main" val="2068541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1">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03868D9-E337-4A37-95F3-62AD397E474E}"/>
              </a:ext>
            </a:extLst>
          </p:cNvPr>
          <p:cNvSpPr txBox="1"/>
          <p:nvPr/>
        </p:nvSpPr>
        <p:spPr>
          <a:xfrm>
            <a:off x="477981" y="1122363"/>
            <a:ext cx="4023360" cy="32041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400" b="1">
                <a:latin typeface="+mj-lt"/>
                <a:ea typeface="+mj-ea"/>
                <a:cs typeface="+mj-cs"/>
              </a:rPr>
              <a:t>Smart AI powered chatbot offering real-time instant answers to common user queries.</a:t>
            </a:r>
          </a:p>
        </p:txBody>
      </p:sp>
      <p:sp>
        <p:nvSpPr>
          <p:cNvPr id="18"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descr="Graphical user interface, text, application, chat or text message&#10;&#10;Description automatically generated">
            <a:extLst>
              <a:ext uri="{FF2B5EF4-FFF2-40B4-BE49-F238E27FC236}">
                <a16:creationId xmlns:a16="http://schemas.microsoft.com/office/drawing/2014/main" id="{86373456-DE1C-41DD-8093-BD1297D19B08}"/>
              </a:ext>
            </a:extLst>
          </p:cNvPr>
          <p:cNvPicPr>
            <a:picLocks noChangeAspect="1"/>
          </p:cNvPicPr>
          <p:nvPr/>
        </p:nvPicPr>
        <p:blipFill>
          <a:blip r:embed="rId2"/>
          <a:stretch>
            <a:fillRect/>
          </a:stretch>
        </p:blipFill>
        <p:spPr>
          <a:xfrm>
            <a:off x="5069276" y="625683"/>
            <a:ext cx="6437026" cy="5455380"/>
          </a:xfrm>
          <a:prstGeom prst="rect">
            <a:avLst/>
          </a:prstGeom>
        </p:spPr>
      </p:pic>
    </p:spTree>
    <p:extLst>
      <p:ext uri="{BB962C8B-B14F-4D97-AF65-F5344CB8AC3E}">
        <p14:creationId xmlns:p14="http://schemas.microsoft.com/office/powerpoint/2010/main" val="4220007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DF36528-4645-4EE0-9C04-5DDE4974FE51}"/>
              </a:ext>
            </a:extLst>
          </p:cNvPr>
          <p:cNvSpPr txBox="1"/>
          <p:nvPr/>
        </p:nvSpPr>
        <p:spPr>
          <a:xfrm>
            <a:off x="2103121" y="310343"/>
            <a:ext cx="7985759" cy="8688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800">
                <a:latin typeface="+mj-lt"/>
                <a:ea typeface="+mj-ea"/>
                <a:cs typeface="+mj-cs"/>
              </a:rPr>
              <a:t>Covid-19 Smart Predictions using Machine Learning techniques </a:t>
            </a:r>
          </a:p>
        </p:txBody>
      </p:sp>
      <p:sp>
        <p:nvSpPr>
          <p:cNvPr id="23" name="Rectangle: Rounded Corners 2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0" name="Picture 10" descr="Chart, line chart&#10;&#10;Description automatically generated">
            <a:extLst>
              <a:ext uri="{FF2B5EF4-FFF2-40B4-BE49-F238E27FC236}">
                <a16:creationId xmlns:a16="http://schemas.microsoft.com/office/drawing/2014/main" id="{2BACB2E3-E27E-4BAF-A405-43E8F8492CB6}"/>
              </a:ext>
            </a:extLst>
          </p:cNvPr>
          <p:cNvPicPr>
            <a:picLocks noChangeAspect="1"/>
          </p:cNvPicPr>
          <p:nvPr/>
        </p:nvPicPr>
        <p:blipFill>
          <a:blip r:embed="rId2"/>
          <a:stretch>
            <a:fillRect/>
          </a:stretch>
        </p:blipFill>
        <p:spPr>
          <a:xfrm>
            <a:off x="1493178" y="2139484"/>
            <a:ext cx="9205643" cy="4096512"/>
          </a:xfrm>
          <a:prstGeom prst="rect">
            <a:avLst/>
          </a:prstGeom>
        </p:spPr>
      </p:pic>
    </p:spTree>
    <p:extLst>
      <p:ext uri="{BB962C8B-B14F-4D97-AF65-F5344CB8AC3E}">
        <p14:creationId xmlns:p14="http://schemas.microsoft.com/office/powerpoint/2010/main" val="681138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 name="Rectangle 60">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6487D3C-4A0E-4CE5-8E85-F52BAE28DD4C}"/>
              </a:ext>
            </a:extLst>
          </p:cNvPr>
          <p:cNvSpPr txBox="1"/>
          <p:nvPr/>
        </p:nvSpPr>
        <p:spPr>
          <a:xfrm>
            <a:off x="2103121" y="310343"/>
            <a:ext cx="7985759" cy="8688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4000">
                <a:latin typeface="+mj-lt"/>
                <a:ea typeface="+mj-ea"/>
                <a:cs typeface="+mj-cs"/>
              </a:rPr>
              <a:t>Countrywise prediction</a:t>
            </a:r>
          </a:p>
        </p:txBody>
      </p:sp>
      <p:sp>
        <p:nvSpPr>
          <p:cNvPr id="65" name="Rectangle: Rounded Corners 6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5" name="Picture 16" descr="Table&#10;&#10;Description automatically generated">
            <a:extLst>
              <a:ext uri="{FF2B5EF4-FFF2-40B4-BE49-F238E27FC236}">
                <a16:creationId xmlns:a16="http://schemas.microsoft.com/office/drawing/2014/main" id="{AED2CFB9-D265-4E7F-BFFC-E3E071258109}"/>
              </a:ext>
            </a:extLst>
          </p:cNvPr>
          <p:cNvPicPr>
            <a:picLocks noChangeAspect="1"/>
          </p:cNvPicPr>
          <p:nvPr/>
        </p:nvPicPr>
        <p:blipFill>
          <a:blip r:embed="rId2"/>
          <a:stretch>
            <a:fillRect/>
          </a:stretch>
        </p:blipFill>
        <p:spPr>
          <a:xfrm>
            <a:off x="992988" y="2139484"/>
            <a:ext cx="4381296" cy="4096512"/>
          </a:xfrm>
          <a:prstGeom prst="rect">
            <a:avLst/>
          </a:prstGeom>
        </p:spPr>
      </p:pic>
      <p:pic>
        <p:nvPicPr>
          <p:cNvPr id="12" name="Picture 12" descr="Chart, line chart&#10;&#10;Description automatically generated">
            <a:extLst>
              <a:ext uri="{FF2B5EF4-FFF2-40B4-BE49-F238E27FC236}">
                <a16:creationId xmlns:a16="http://schemas.microsoft.com/office/drawing/2014/main" id="{7D6B0EEF-9CAF-4511-876F-54D3B5C558BF}"/>
              </a:ext>
            </a:extLst>
          </p:cNvPr>
          <p:cNvPicPr>
            <a:picLocks noChangeAspect="1"/>
          </p:cNvPicPr>
          <p:nvPr/>
        </p:nvPicPr>
        <p:blipFill>
          <a:blip r:embed="rId3"/>
          <a:stretch>
            <a:fillRect/>
          </a:stretch>
        </p:blipFill>
        <p:spPr>
          <a:xfrm>
            <a:off x="6210302" y="2355008"/>
            <a:ext cx="5596128" cy="3665463"/>
          </a:xfrm>
          <a:prstGeom prst="rect">
            <a:avLst/>
          </a:prstGeom>
        </p:spPr>
      </p:pic>
    </p:spTree>
    <p:extLst>
      <p:ext uri="{BB962C8B-B14F-4D97-AF65-F5344CB8AC3E}">
        <p14:creationId xmlns:p14="http://schemas.microsoft.com/office/powerpoint/2010/main" val="3870415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1">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03868D9-E337-4A37-95F3-62AD397E474E}"/>
              </a:ext>
            </a:extLst>
          </p:cNvPr>
          <p:cNvSpPr txBox="1"/>
          <p:nvPr/>
        </p:nvSpPr>
        <p:spPr>
          <a:xfrm>
            <a:off x="3986057" y="4386023"/>
            <a:ext cx="4023360" cy="32041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endParaRPr lang="en-US" sz="3400" b="1" dirty="0">
              <a:latin typeface="+mj-lt"/>
              <a:ea typeface="+mj-ea"/>
              <a:cs typeface="+mj-cs"/>
            </a:endParaRPr>
          </a:p>
        </p:txBody>
      </p:sp>
      <p:sp>
        <p:nvSpPr>
          <p:cNvPr id="18"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text, bottle&#10;&#10;Description automatically generated">
            <a:extLst>
              <a:ext uri="{FF2B5EF4-FFF2-40B4-BE49-F238E27FC236}">
                <a16:creationId xmlns:a16="http://schemas.microsoft.com/office/drawing/2014/main" id="{7098AE98-F4AC-4784-B76B-74BFAA77171F}"/>
              </a:ext>
            </a:extLst>
          </p:cNvPr>
          <p:cNvPicPr>
            <a:picLocks noChangeAspect="1"/>
          </p:cNvPicPr>
          <p:nvPr/>
        </p:nvPicPr>
        <p:blipFill>
          <a:blip r:embed="rId2"/>
          <a:stretch>
            <a:fillRect/>
          </a:stretch>
        </p:blipFill>
        <p:spPr>
          <a:xfrm>
            <a:off x="1273834" y="1523678"/>
            <a:ext cx="10535727" cy="4658907"/>
          </a:xfrm>
          <a:prstGeom prst="rect">
            <a:avLst/>
          </a:prstGeom>
        </p:spPr>
      </p:pic>
      <p:sp>
        <p:nvSpPr>
          <p:cNvPr id="5" name="TextBox 4">
            <a:extLst>
              <a:ext uri="{FF2B5EF4-FFF2-40B4-BE49-F238E27FC236}">
                <a16:creationId xmlns:a16="http://schemas.microsoft.com/office/drawing/2014/main" id="{2B3F075B-6C48-4124-9C40-1971A9952524}"/>
              </a:ext>
            </a:extLst>
          </p:cNvPr>
          <p:cNvSpPr txBox="1"/>
          <p:nvPr/>
        </p:nvSpPr>
        <p:spPr>
          <a:xfrm>
            <a:off x="1403230" y="353683"/>
            <a:ext cx="1052134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t>Smart EDA on worldwide vaccination data.</a:t>
            </a:r>
            <a:endParaRPr lang="en-US" dirty="0"/>
          </a:p>
        </p:txBody>
      </p:sp>
    </p:spTree>
    <p:extLst>
      <p:ext uri="{BB962C8B-B14F-4D97-AF65-F5344CB8AC3E}">
        <p14:creationId xmlns:p14="http://schemas.microsoft.com/office/powerpoint/2010/main" val="3604739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9EE63-22C0-4E13-BB7F-DA79E462AE62}"/>
              </a:ext>
            </a:extLst>
          </p:cNvPr>
          <p:cNvSpPr>
            <a:spLocks noGrp="1"/>
          </p:cNvSpPr>
          <p:nvPr>
            <p:ph type="title"/>
          </p:nvPr>
        </p:nvSpPr>
        <p:spPr/>
        <p:txBody>
          <a:bodyPr/>
          <a:lstStyle/>
          <a:p>
            <a:r>
              <a:rPr lang="en-US" dirty="0"/>
              <a:t>How our project can help audience?</a:t>
            </a:r>
          </a:p>
        </p:txBody>
      </p:sp>
      <p:sp>
        <p:nvSpPr>
          <p:cNvPr id="3" name="Content Placeholder 2">
            <a:extLst>
              <a:ext uri="{FF2B5EF4-FFF2-40B4-BE49-F238E27FC236}">
                <a16:creationId xmlns:a16="http://schemas.microsoft.com/office/drawing/2014/main" id="{409B60CE-DB61-4B8A-A257-752ABBA70A4D}"/>
              </a:ext>
            </a:extLst>
          </p:cNvPr>
          <p:cNvSpPr>
            <a:spLocks noGrp="1"/>
          </p:cNvSpPr>
          <p:nvPr>
            <p:ph idx="1"/>
          </p:nvPr>
        </p:nvSpPr>
        <p:spPr/>
        <p:txBody>
          <a:bodyPr vert="horz" lIns="91440" tIns="45720" rIns="91440" bIns="45720" rtlCol="0" anchor="t">
            <a:normAutofit fontScale="85000" lnSpcReduction="10000"/>
          </a:bodyPr>
          <a:lstStyle/>
          <a:p>
            <a:r>
              <a:rPr lang="en-US" b="1" dirty="0">
                <a:ea typeface="+mn-lt"/>
                <a:cs typeface="+mn-lt"/>
              </a:rPr>
              <a:t>Live Covid 19 Stats</a:t>
            </a:r>
            <a:r>
              <a:rPr lang="en-US" dirty="0">
                <a:ea typeface="+mn-lt"/>
                <a:cs typeface="+mn-lt"/>
              </a:rPr>
              <a:t> - People can monitor the live stats of Coronavirus Confirmed, Active, Recovered cases, etc. in one place.</a:t>
            </a:r>
            <a:endParaRPr lang="en-US" dirty="0"/>
          </a:p>
          <a:p>
            <a:r>
              <a:rPr lang="en-US" b="1" dirty="0">
                <a:ea typeface="+mn-lt"/>
                <a:cs typeface="+mn-lt"/>
              </a:rPr>
              <a:t>Prediction rate</a:t>
            </a:r>
            <a:r>
              <a:rPr lang="en-US" dirty="0">
                <a:ea typeface="+mn-lt"/>
                <a:cs typeface="+mn-lt"/>
              </a:rPr>
              <a:t> - To ease the situation, one can easily predict recovery rate as well as infected rate for future course of time.</a:t>
            </a:r>
            <a:endParaRPr lang="en-US" dirty="0"/>
          </a:p>
          <a:p>
            <a:r>
              <a:rPr lang="en-US" b="1" dirty="0">
                <a:ea typeface="+mn-lt"/>
                <a:cs typeface="+mn-lt"/>
              </a:rPr>
              <a:t>Real-Time Self-Assessment Chatbot</a:t>
            </a:r>
            <a:r>
              <a:rPr lang="en-US" dirty="0">
                <a:ea typeface="+mn-lt"/>
                <a:cs typeface="+mn-lt"/>
              </a:rPr>
              <a:t> - People can do take their self-assessment checkup by answering the few questions and based on that answers, the user will get the advice by the chatbot such as to quarantine or visit the hospital or precautions if the user is healthy. This will help people in ensuring their safety.</a:t>
            </a:r>
            <a:endParaRPr lang="en-US" dirty="0"/>
          </a:p>
          <a:p>
            <a:endParaRPr lang="en-US" dirty="0"/>
          </a:p>
        </p:txBody>
      </p:sp>
    </p:spTree>
    <p:extLst>
      <p:ext uri="{BB962C8B-B14F-4D97-AF65-F5344CB8AC3E}">
        <p14:creationId xmlns:p14="http://schemas.microsoft.com/office/powerpoint/2010/main" val="1739846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9BF29E-E942-4934-8820-A4C3E15CD6F6}"/>
              </a:ext>
            </a:extLst>
          </p:cNvPr>
          <p:cNvSpPr>
            <a:spLocks noGrp="1"/>
          </p:cNvSpPr>
          <p:nvPr>
            <p:ph type="title"/>
          </p:nvPr>
        </p:nvSpPr>
        <p:spPr>
          <a:xfrm>
            <a:off x="621792" y="1161288"/>
            <a:ext cx="3602736" cy="4526280"/>
          </a:xfrm>
        </p:spPr>
        <p:txBody>
          <a:bodyPr>
            <a:normAutofit/>
          </a:bodyPr>
          <a:lstStyle/>
          <a:p>
            <a:r>
              <a:rPr lang="en-US" dirty="0"/>
              <a:t>Future Scope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9864545-A90D-4482-A2C0-0C39FA33D2EB}"/>
              </a:ext>
            </a:extLst>
          </p:cNvPr>
          <p:cNvSpPr>
            <a:spLocks noGrp="1"/>
          </p:cNvSpPr>
          <p:nvPr>
            <p:ph idx="1"/>
          </p:nvPr>
        </p:nvSpPr>
        <p:spPr>
          <a:xfrm>
            <a:off x="5434149" y="932688"/>
            <a:ext cx="5916603" cy="4992624"/>
          </a:xfrm>
        </p:spPr>
        <p:txBody>
          <a:bodyPr vert="horz" lIns="91440" tIns="45720" rIns="91440" bIns="45720" rtlCol="0" anchor="ctr">
            <a:normAutofit/>
          </a:bodyPr>
          <a:lstStyle/>
          <a:p>
            <a:endParaRPr lang="en-US" sz="2400" dirty="0"/>
          </a:p>
          <a:p>
            <a:r>
              <a:rPr lang="en-US" sz="2400" dirty="0"/>
              <a:t>Improvement in chatbot technology to help the users to understand their symptoms and disease in a better way.</a:t>
            </a:r>
          </a:p>
          <a:p>
            <a:r>
              <a:rPr lang="en-US" sz="2400" dirty="0"/>
              <a:t>Dynamic and Interactive Interface for users.</a:t>
            </a:r>
          </a:p>
          <a:p>
            <a:r>
              <a:rPr lang="en-US" sz="2400" dirty="0"/>
              <a:t>Live Vaccination Analysis</a:t>
            </a:r>
          </a:p>
          <a:p>
            <a:endParaRPr lang="en-US" sz="2400" dirty="0"/>
          </a:p>
        </p:txBody>
      </p:sp>
    </p:spTree>
    <p:extLst>
      <p:ext uri="{BB962C8B-B14F-4D97-AF65-F5344CB8AC3E}">
        <p14:creationId xmlns:p14="http://schemas.microsoft.com/office/powerpoint/2010/main" val="1308079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CA52FE-34E9-4B77-B8AB-2CCBC24D1CF8}"/>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7200"/>
              <a:t>Thank You</a:t>
            </a:r>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688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3">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EBEF1E-6672-4D2B-90E5-6F5511045DB0}"/>
              </a:ext>
            </a:extLst>
          </p:cNvPr>
          <p:cNvSpPr>
            <a:spLocks noGrp="1"/>
          </p:cNvSpPr>
          <p:nvPr>
            <p:ph type="title"/>
          </p:nvPr>
        </p:nvSpPr>
        <p:spPr>
          <a:xfrm>
            <a:off x="621792" y="1161288"/>
            <a:ext cx="3602736" cy="4526280"/>
          </a:xfrm>
        </p:spPr>
        <p:txBody>
          <a:bodyPr>
            <a:normAutofit/>
          </a:bodyPr>
          <a:lstStyle/>
          <a:p>
            <a:r>
              <a:rPr lang="en-US" dirty="0"/>
              <a:t>Project Goal</a:t>
            </a:r>
          </a:p>
        </p:txBody>
      </p:sp>
      <p:sp>
        <p:nvSpPr>
          <p:cNvPr id="18" name="Rectangle 1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A6960A3-2E0F-476D-80B6-D35283B3E8F6}"/>
              </a:ext>
            </a:extLst>
          </p:cNvPr>
          <p:cNvSpPr>
            <a:spLocks noGrp="1"/>
          </p:cNvSpPr>
          <p:nvPr>
            <p:ph idx="1"/>
          </p:nvPr>
        </p:nvSpPr>
        <p:spPr>
          <a:xfrm>
            <a:off x="5434149" y="587631"/>
            <a:ext cx="5974112" cy="5840888"/>
          </a:xfrm>
        </p:spPr>
        <p:txBody>
          <a:bodyPr vert="horz" lIns="91440" tIns="45720" rIns="91440" bIns="45720" rtlCol="0" anchor="ctr">
            <a:normAutofit/>
          </a:bodyPr>
          <a:lstStyle/>
          <a:p>
            <a:r>
              <a:rPr lang="en-US" sz="2000" dirty="0">
                <a:ea typeface="+mn-lt"/>
                <a:cs typeface="+mn-lt"/>
              </a:rPr>
              <a:t>In the current scenario, there is a widespread of coronavirus in the entire world, but there are limited supplies and services for the patients. There is a fear in the atmosphere regarding mass spread of deadly disease. </a:t>
            </a:r>
            <a:endParaRPr lang="en-US" sz="2000"/>
          </a:p>
          <a:p>
            <a:r>
              <a:rPr lang="en-US" sz="2000" dirty="0">
                <a:ea typeface="+mn-lt"/>
                <a:cs typeface="+mn-lt"/>
              </a:rPr>
              <a:t>To counter the problem, we created a project that aims at demonstrating live stats country-wise as well as city wise in some cases. </a:t>
            </a:r>
            <a:endParaRPr lang="en-US" sz="2000">
              <a:ea typeface="+mn-lt"/>
              <a:cs typeface="+mn-lt"/>
            </a:endParaRPr>
          </a:p>
          <a:p>
            <a:r>
              <a:rPr lang="en-US" sz="2000" dirty="0">
                <a:ea typeface="+mn-lt"/>
                <a:cs typeface="+mn-lt"/>
              </a:rPr>
              <a:t>To take another step towards challenges, we have also introduced prediction rate, where, one can easily predict recovery rate and prediction rate for any day in future.</a:t>
            </a:r>
          </a:p>
          <a:p>
            <a:r>
              <a:rPr lang="en-US" sz="2000" dirty="0"/>
              <a:t>Vaccination Analysis is updated to our platform to get better insights for the recovery and measures taken by governments all over the world.</a:t>
            </a:r>
          </a:p>
        </p:txBody>
      </p:sp>
    </p:spTree>
    <p:extLst>
      <p:ext uri="{BB962C8B-B14F-4D97-AF65-F5344CB8AC3E}">
        <p14:creationId xmlns:p14="http://schemas.microsoft.com/office/powerpoint/2010/main" val="3641294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E24A6C-05A8-4F5E-A160-1CDA14C93816}"/>
              </a:ext>
            </a:extLst>
          </p:cNvPr>
          <p:cNvSpPr>
            <a:spLocks noGrp="1"/>
          </p:cNvSpPr>
          <p:nvPr>
            <p:ph type="title"/>
          </p:nvPr>
        </p:nvSpPr>
        <p:spPr>
          <a:xfrm>
            <a:off x="621792" y="1161288"/>
            <a:ext cx="3602736" cy="4526280"/>
          </a:xfrm>
        </p:spPr>
        <p:txBody>
          <a:bodyPr>
            <a:normAutofit/>
          </a:bodyPr>
          <a:lstStyle/>
          <a:p>
            <a:r>
              <a:rPr lang="en-US" dirty="0"/>
              <a:t>Technological Stack</a:t>
            </a:r>
          </a:p>
        </p:txBody>
      </p:sp>
      <p:sp>
        <p:nvSpPr>
          <p:cNvPr id="28" name="Rectangle 2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9" name="Content Placeholder 2">
            <a:extLst>
              <a:ext uri="{FF2B5EF4-FFF2-40B4-BE49-F238E27FC236}">
                <a16:creationId xmlns:a16="http://schemas.microsoft.com/office/drawing/2014/main" id="{FEF1FA3B-A9E9-4B29-8E11-A971890DA579}"/>
              </a:ext>
            </a:extLst>
          </p:cNvPr>
          <p:cNvGraphicFramePr>
            <a:graphicFrameLocks noGrp="1"/>
          </p:cNvGraphicFramePr>
          <p:nvPr>
            <p:ph idx="1"/>
            <p:extLst>
              <p:ext uri="{D42A27DB-BD31-4B8C-83A1-F6EECF244321}">
                <p14:modId xmlns:p14="http://schemas.microsoft.com/office/powerpoint/2010/main" val="406959190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791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graphicEl>
                                              <a:dgm id="{2A3AF69D-CD6D-4399-BC45-40151CF417C7}"/>
                                            </p:graphicEl>
                                          </p:spTgt>
                                        </p:tgtEl>
                                        <p:attrNameLst>
                                          <p:attrName>style.visibility</p:attrName>
                                        </p:attrNameLst>
                                      </p:cBhvr>
                                      <p:to>
                                        <p:strVal val="visible"/>
                                      </p:to>
                                    </p:set>
                                    <p:anim calcmode="lin" valueType="num">
                                      <p:cBhvr additive="base">
                                        <p:cTn id="7" dur="500" fill="hold"/>
                                        <p:tgtEl>
                                          <p:spTgt spid="29">
                                            <p:graphicEl>
                                              <a:dgm id="{2A3AF69D-CD6D-4399-BC45-40151CF417C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graphicEl>
                                              <a:dgm id="{2A3AF69D-CD6D-4399-BC45-40151CF417C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
                                            <p:graphicEl>
                                              <a:dgm id="{1088A6D7-03E7-4605-98E3-419046DB0768}"/>
                                            </p:graphicEl>
                                          </p:spTgt>
                                        </p:tgtEl>
                                        <p:attrNameLst>
                                          <p:attrName>style.visibility</p:attrName>
                                        </p:attrNameLst>
                                      </p:cBhvr>
                                      <p:to>
                                        <p:strVal val="visible"/>
                                      </p:to>
                                    </p:set>
                                    <p:anim calcmode="lin" valueType="num">
                                      <p:cBhvr additive="base">
                                        <p:cTn id="13" dur="500" fill="hold"/>
                                        <p:tgtEl>
                                          <p:spTgt spid="29">
                                            <p:graphicEl>
                                              <a:dgm id="{1088A6D7-03E7-4605-98E3-419046DB0768}"/>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
                                            <p:graphicEl>
                                              <a:dgm id="{1088A6D7-03E7-4605-98E3-419046DB0768}"/>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
                                            <p:graphicEl>
                                              <a:dgm id="{EDE4DF9A-B6A5-4984-8D88-9F3499BFCFF3}"/>
                                            </p:graphicEl>
                                          </p:spTgt>
                                        </p:tgtEl>
                                        <p:attrNameLst>
                                          <p:attrName>style.visibility</p:attrName>
                                        </p:attrNameLst>
                                      </p:cBhvr>
                                      <p:to>
                                        <p:strVal val="visible"/>
                                      </p:to>
                                    </p:set>
                                    <p:anim calcmode="lin" valueType="num">
                                      <p:cBhvr additive="base">
                                        <p:cTn id="17" dur="500" fill="hold"/>
                                        <p:tgtEl>
                                          <p:spTgt spid="29">
                                            <p:graphicEl>
                                              <a:dgm id="{EDE4DF9A-B6A5-4984-8D88-9F3499BFCFF3}"/>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
                                            <p:graphicEl>
                                              <a:dgm id="{EDE4DF9A-B6A5-4984-8D88-9F3499BFCFF3}"/>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9">
                                            <p:graphicEl>
                                              <a:dgm id="{6D7CFC59-1174-46C4-9A55-074438396880}"/>
                                            </p:graphicEl>
                                          </p:spTgt>
                                        </p:tgtEl>
                                        <p:attrNameLst>
                                          <p:attrName>style.visibility</p:attrName>
                                        </p:attrNameLst>
                                      </p:cBhvr>
                                      <p:to>
                                        <p:strVal val="visible"/>
                                      </p:to>
                                    </p:set>
                                    <p:anim calcmode="lin" valueType="num">
                                      <p:cBhvr additive="base">
                                        <p:cTn id="23" dur="500" fill="hold"/>
                                        <p:tgtEl>
                                          <p:spTgt spid="29">
                                            <p:graphicEl>
                                              <a:dgm id="{6D7CFC59-1174-46C4-9A55-074438396880}"/>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
                                            <p:graphicEl>
                                              <a:dgm id="{6D7CFC59-1174-46C4-9A55-074438396880}"/>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9">
                                            <p:graphicEl>
                                              <a:dgm id="{A891AA35-A57A-4238-958A-E0AF858F5708}"/>
                                            </p:graphicEl>
                                          </p:spTgt>
                                        </p:tgtEl>
                                        <p:attrNameLst>
                                          <p:attrName>style.visibility</p:attrName>
                                        </p:attrNameLst>
                                      </p:cBhvr>
                                      <p:to>
                                        <p:strVal val="visible"/>
                                      </p:to>
                                    </p:set>
                                    <p:anim calcmode="lin" valueType="num">
                                      <p:cBhvr additive="base">
                                        <p:cTn id="27" dur="500" fill="hold"/>
                                        <p:tgtEl>
                                          <p:spTgt spid="29">
                                            <p:graphicEl>
                                              <a:dgm id="{A891AA35-A57A-4238-958A-E0AF858F5708}"/>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29">
                                            <p:graphicEl>
                                              <a:dgm id="{A891AA35-A57A-4238-958A-E0AF858F5708}"/>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9">
                                            <p:graphicEl>
                                              <a:dgm id="{903E27C0-91DB-40A5-B5B6-732172DB7DEB}"/>
                                            </p:graphicEl>
                                          </p:spTgt>
                                        </p:tgtEl>
                                        <p:attrNameLst>
                                          <p:attrName>style.visibility</p:attrName>
                                        </p:attrNameLst>
                                      </p:cBhvr>
                                      <p:to>
                                        <p:strVal val="visible"/>
                                      </p:to>
                                    </p:set>
                                    <p:anim calcmode="lin" valueType="num">
                                      <p:cBhvr additive="base">
                                        <p:cTn id="33" dur="500" fill="hold"/>
                                        <p:tgtEl>
                                          <p:spTgt spid="29">
                                            <p:graphicEl>
                                              <a:dgm id="{903E27C0-91DB-40A5-B5B6-732172DB7DEB}"/>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29">
                                            <p:graphicEl>
                                              <a:dgm id="{903E27C0-91DB-40A5-B5B6-732172DB7DEB}"/>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9">
                                            <p:graphicEl>
                                              <a:dgm id="{6963FAD5-EDF5-4E70-84E4-AC701E662337}"/>
                                            </p:graphicEl>
                                          </p:spTgt>
                                        </p:tgtEl>
                                        <p:attrNameLst>
                                          <p:attrName>style.visibility</p:attrName>
                                        </p:attrNameLst>
                                      </p:cBhvr>
                                      <p:to>
                                        <p:strVal val="visible"/>
                                      </p:to>
                                    </p:set>
                                    <p:anim calcmode="lin" valueType="num">
                                      <p:cBhvr additive="base">
                                        <p:cTn id="37" dur="500" fill="hold"/>
                                        <p:tgtEl>
                                          <p:spTgt spid="29">
                                            <p:graphicEl>
                                              <a:dgm id="{6963FAD5-EDF5-4E70-84E4-AC701E662337}"/>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
                                            <p:graphicEl>
                                              <a:dgm id="{6963FAD5-EDF5-4E70-84E4-AC701E662337}"/>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
                                            <p:graphicEl>
                                              <a:dgm id="{610B67BA-B37B-4655-A5E4-F733D16100C7}"/>
                                            </p:graphicEl>
                                          </p:spTgt>
                                        </p:tgtEl>
                                        <p:attrNameLst>
                                          <p:attrName>style.visibility</p:attrName>
                                        </p:attrNameLst>
                                      </p:cBhvr>
                                      <p:to>
                                        <p:strVal val="visible"/>
                                      </p:to>
                                    </p:set>
                                    <p:anim calcmode="lin" valueType="num">
                                      <p:cBhvr additive="base">
                                        <p:cTn id="43" dur="500" fill="hold"/>
                                        <p:tgtEl>
                                          <p:spTgt spid="29">
                                            <p:graphicEl>
                                              <a:dgm id="{610B67BA-B37B-4655-A5E4-F733D16100C7}"/>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29">
                                            <p:graphicEl>
                                              <a:dgm id="{610B67BA-B37B-4655-A5E4-F733D16100C7}"/>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9">
                                            <p:graphicEl>
                                              <a:dgm id="{A6FB5803-F2E0-4E91-A0D8-82302871041A}"/>
                                            </p:graphicEl>
                                          </p:spTgt>
                                        </p:tgtEl>
                                        <p:attrNameLst>
                                          <p:attrName>style.visibility</p:attrName>
                                        </p:attrNameLst>
                                      </p:cBhvr>
                                      <p:to>
                                        <p:strVal val="visible"/>
                                      </p:to>
                                    </p:set>
                                    <p:anim calcmode="lin" valueType="num">
                                      <p:cBhvr additive="base">
                                        <p:cTn id="47" dur="500" fill="hold"/>
                                        <p:tgtEl>
                                          <p:spTgt spid="29">
                                            <p:graphicEl>
                                              <a:dgm id="{A6FB5803-F2E0-4E91-A0D8-82302871041A}"/>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graphicEl>
                                              <a:dgm id="{A6FB5803-F2E0-4E91-A0D8-82302871041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640B3DF-3C1C-49A7-8FA7-EE4A21CB0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6846A6-7567-43B4-872D-06DA64655BA7}"/>
              </a:ext>
            </a:extLst>
          </p:cNvPr>
          <p:cNvSpPr>
            <a:spLocks noGrp="1"/>
          </p:cNvSpPr>
          <p:nvPr>
            <p:ph type="title"/>
          </p:nvPr>
        </p:nvSpPr>
        <p:spPr>
          <a:xfrm>
            <a:off x="868680" y="1709928"/>
            <a:ext cx="3103427" cy="3520440"/>
          </a:xfrm>
        </p:spPr>
        <p:txBody>
          <a:bodyPr anchor="t">
            <a:normAutofit/>
          </a:bodyPr>
          <a:lstStyle/>
          <a:p>
            <a:r>
              <a:rPr lang="en-US" sz="3200"/>
              <a:t>How we sum up as a great team?</a:t>
            </a:r>
          </a:p>
        </p:txBody>
      </p:sp>
      <p:sp>
        <p:nvSpPr>
          <p:cNvPr id="7" name="Rectangle 11">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DE70AD-310B-4568-BC1A-65D5814AC749}"/>
              </a:ext>
            </a:extLst>
          </p:cNvPr>
          <p:cNvSpPr>
            <a:spLocks noGrp="1"/>
          </p:cNvSpPr>
          <p:nvPr>
            <p:ph idx="1"/>
          </p:nvPr>
        </p:nvSpPr>
        <p:spPr>
          <a:xfrm>
            <a:off x="4962222" y="1709928"/>
            <a:ext cx="6730944" cy="4095449"/>
          </a:xfrm>
        </p:spPr>
        <p:txBody>
          <a:bodyPr vert="horz" lIns="91440" tIns="45720" rIns="91440" bIns="45720" rtlCol="0">
            <a:normAutofit/>
          </a:bodyPr>
          <a:lstStyle/>
          <a:p>
            <a:pPr>
              <a:lnSpc>
                <a:spcPct val="100000"/>
              </a:lnSpc>
            </a:pPr>
            <a:r>
              <a:rPr lang="en-US" sz="2000" b="1"/>
              <a:t>Daksh Trehan</a:t>
            </a:r>
            <a:r>
              <a:rPr lang="en-US" sz="2000"/>
              <a:t>: Daksh is an analytical guy, with Machine learning oriented career and lateral ability thinking, we can consider him best-in-class AI developer.</a:t>
            </a:r>
          </a:p>
          <a:p>
            <a:pPr>
              <a:lnSpc>
                <a:spcPct val="100000"/>
              </a:lnSpc>
            </a:pPr>
            <a:r>
              <a:rPr lang="en-US" sz="2000" b="1"/>
              <a:t>Priyansh Singhal</a:t>
            </a:r>
            <a:r>
              <a:rPr lang="en-US" sz="2000"/>
              <a:t>: Breathing deep on the mountain, Priyansh is our backend guy, a highly motivating and creative geek who know how to make ML and web together.</a:t>
            </a:r>
          </a:p>
          <a:p>
            <a:pPr>
              <a:lnSpc>
                <a:spcPct val="100000"/>
              </a:lnSpc>
            </a:pPr>
            <a:r>
              <a:rPr lang="en-US" sz="2000" b="1"/>
              <a:t>Abhishek Jaglan</a:t>
            </a:r>
            <a:r>
              <a:rPr lang="en-US" sz="2000"/>
              <a:t>: Designer loves subtle cues, and so does our front-end developer Abhishek, with a great oratory skills and a mind full of creative designs, we just couldn't get enough of him..</a:t>
            </a:r>
          </a:p>
        </p:txBody>
      </p:sp>
    </p:spTree>
    <p:extLst>
      <p:ext uri="{BB962C8B-B14F-4D97-AF65-F5344CB8AC3E}">
        <p14:creationId xmlns:p14="http://schemas.microsoft.com/office/powerpoint/2010/main" val="176927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D6979-C9CB-4BA0-92C3-02CB4F7A3D92}"/>
              </a:ext>
            </a:extLst>
          </p:cNvPr>
          <p:cNvSpPr>
            <a:spLocks noGrp="1"/>
          </p:cNvSpPr>
          <p:nvPr>
            <p:ph type="title"/>
          </p:nvPr>
        </p:nvSpPr>
        <p:spPr>
          <a:xfrm>
            <a:off x="841248" y="426720"/>
            <a:ext cx="10506456" cy="1919141"/>
          </a:xfrm>
        </p:spPr>
        <p:txBody>
          <a:bodyPr anchor="b">
            <a:normAutofit/>
          </a:bodyPr>
          <a:lstStyle/>
          <a:p>
            <a:r>
              <a:rPr lang="en-US" sz="6000" dirty="0"/>
              <a:t>COVID-19 </a:t>
            </a:r>
            <a:endParaRPr lang="en-US" sz="6000"/>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546BA75-9839-4562-A7F3-61F657BB1756}"/>
              </a:ext>
            </a:extLst>
          </p:cNvPr>
          <p:cNvSpPr>
            <a:spLocks noGrp="1"/>
          </p:cNvSpPr>
          <p:nvPr>
            <p:ph idx="1"/>
          </p:nvPr>
        </p:nvSpPr>
        <p:spPr>
          <a:xfrm>
            <a:off x="841248" y="3337269"/>
            <a:ext cx="10509504" cy="2905686"/>
          </a:xfrm>
        </p:spPr>
        <p:txBody>
          <a:bodyPr vert="horz" lIns="91440" tIns="45720" rIns="91440" bIns="45720" rtlCol="0" anchor="t">
            <a:normAutofit/>
          </a:bodyPr>
          <a:lstStyle/>
          <a:p>
            <a:r>
              <a:rPr lang="en-US" sz="2000" b="1" dirty="0">
                <a:ea typeface="+mn-lt"/>
                <a:cs typeface="+mn-lt"/>
              </a:rPr>
              <a:t>“Coronavirus disease 2019</a:t>
            </a:r>
            <a:r>
              <a:rPr lang="en-US" sz="2000" dirty="0">
                <a:ea typeface="+mn-lt"/>
                <a:cs typeface="+mn-lt"/>
              </a:rPr>
              <a:t> (</a:t>
            </a:r>
            <a:r>
              <a:rPr lang="en-US" sz="2000" b="1" dirty="0">
                <a:ea typeface="+mn-lt"/>
                <a:cs typeface="+mn-lt"/>
              </a:rPr>
              <a:t>COVID-19</a:t>
            </a:r>
            <a:r>
              <a:rPr lang="en-US" sz="2000" dirty="0">
                <a:ea typeface="+mn-lt"/>
                <a:cs typeface="+mn-lt"/>
              </a:rPr>
              <a:t>) is a highly infectious disease caused by </a:t>
            </a:r>
            <a:r>
              <a:rPr lang="en-US" sz="2000" i="1" dirty="0">
                <a:ea typeface="+mn-lt"/>
                <a:cs typeface="+mn-lt"/>
              </a:rPr>
              <a:t>severe acute respiratory syndrome coronavirus 2"</a:t>
            </a:r>
            <a:r>
              <a:rPr lang="en-US" sz="2000" dirty="0">
                <a:ea typeface="+mn-lt"/>
                <a:cs typeface="+mn-lt"/>
              </a:rPr>
              <a:t>.</a:t>
            </a:r>
            <a:endParaRPr lang="en-US" sz="2000" dirty="0"/>
          </a:p>
          <a:p>
            <a:r>
              <a:rPr lang="en-US" sz="2000" dirty="0">
                <a:ea typeface="+mn-lt"/>
                <a:cs typeface="+mn-lt"/>
              </a:rPr>
              <a:t>“The disease first originated in December 2019 from </a:t>
            </a:r>
            <a:r>
              <a:rPr lang="en-US" sz="2000" i="1" dirty="0">
                <a:ea typeface="+mn-lt"/>
                <a:cs typeface="+mn-lt"/>
              </a:rPr>
              <a:t>Wuhan, China</a:t>
            </a:r>
            <a:r>
              <a:rPr lang="en-US" sz="2000" dirty="0">
                <a:ea typeface="+mn-lt"/>
                <a:cs typeface="+mn-lt"/>
              </a:rPr>
              <a:t> and since then it has spread globally across the world affecting more than </a:t>
            </a:r>
            <a:r>
              <a:rPr lang="en-US" sz="2000" b="1" dirty="0">
                <a:ea typeface="+mn-lt"/>
                <a:cs typeface="+mn-lt"/>
              </a:rPr>
              <a:t>200 countries</a:t>
            </a:r>
            <a:r>
              <a:rPr lang="en-US" sz="2000" dirty="0">
                <a:ea typeface="+mn-lt"/>
                <a:cs typeface="+mn-lt"/>
              </a:rPr>
              <a:t>. The impact is such that the </a:t>
            </a:r>
            <a:r>
              <a:rPr lang="en-US" sz="2000" b="1" dirty="0">
                <a:ea typeface="+mn-lt"/>
                <a:cs typeface="+mn-lt"/>
              </a:rPr>
              <a:t>World Health Organization(WHO)</a:t>
            </a:r>
            <a:r>
              <a:rPr lang="en-US" sz="2000" b="1" i="1" dirty="0">
                <a:ea typeface="+mn-lt"/>
                <a:cs typeface="+mn-lt"/>
              </a:rPr>
              <a:t> </a:t>
            </a:r>
            <a:r>
              <a:rPr lang="en-US" sz="2000" dirty="0">
                <a:ea typeface="+mn-lt"/>
                <a:cs typeface="+mn-lt"/>
              </a:rPr>
              <a:t>has declared the ongoing pandemic of </a:t>
            </a:r>
            <a:r>
              <a:rPr lang="en-US" sz="2000" b="1" dirty="0">
                <a:ea typeface="+mn-lt"/>
                <a:cs typeface="+mn-lt"/>
              </a:rPr>
              <a:t>COVID-19 </a:t>
            </a:r>
            <a:r>
              <a:rPr lang="en-US" sz="2000" dirty="0">
                <a:ea typeface="+mn-lt"/>
                <a:cs typeface="+mn-lt"/>
              </a:rPr>
              <a:t>a Public Health Emergency of International Concern.”</a:t>
            </a:r>
            <a:endParaRPr lang="en-US" sz="2000" dirty="0"/>
          </a:p>
          <a:p>
            <a:endParaRPr lang="en-US" sz="2000"/>
          </a:p>
        </p:txBody>
      </p:sp>
    </p:spTree>
    <p:extLst>
      <p:ext uri="{BB962C8B-B14F-4D97-AF65-F5344CB8AC3E}">
        <p14:creationId xmlns:p14="http://schemas.microsoft.com/office/powerpoint/2010/main" val="48325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B1CB2D-2186-4553-AF37-99F01F0081DE}"/>
              </a:ext>
            </a:extLst>
          </p:cNvPr>
          <p:cNvSpPr txBox="1"/>
          <p:nvPr/>
        </p:nvSpPr>
        <p:spPr>
          <a:xfrm>
            <a:off x="3801554" y="926081"/>
            <a:ext cx="49141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ea typeface="+mn-lt"/>
                <a:cs typeface="+mn-lt"/>
              </a:rPr>
              <a:t>13,61,36,954</a:t>
            </a:r>
            <a:endParaRPr lang="en-US" dirty="0"/>
          </a:p>
        </p:txBody>
      </p:sp>
      <p:sp>
        <p:nvSpPr>
          <p:cNvPr id="6" name="TextBox 5">
            <a:extLst>
              <a:ext uri="{FF2B5EF4-FFF2-40B4-BE49-F238E27FC236}">
                <a16:creationId xmlns:a16="http://schemas.microsoft.com/office/drawing/2014/main" id="{CD753C83-6DD7-4A74-BC4C-2B1DEB0E0299}"/>
              </a:ext>
            </a:extLst>
          </p:cNvPr>
          <p:cNvSpPr txBox="1"/>
          <p:nvPr/>
        </p:nvSpPr>
        <p:spPr>
          <a:xfrm>
            <a:off x="3691754" y="2962332"/>
            <a:ext cx="46410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ea typeface="+mn-lt"/>
                <a:cs typeface="+mn-lt"/>
              </a:rPr>
              <a:t>5,56,92,113</a:t>
            </a:r>
            <a:endParaRPr lang="en-US" dirty="0"/>
          </a:p>
        </p:txBody>
      </p:sp>
      <p:sp>
        <p:nvSpPr>
          <p:cNvPr id="7" name="TextBox 6">
            <a:extLst>
              <a:ext uri="{FF2B5EF4-FFF2-40B4-BE49-F238E27FC236}">
                <a16:creationId xmlns:a16="http://schemas.microsoft.com/office/drawing/2014/main" id="{7A41F0C1-DE3E-406D-ABFD-5D94831D3F41}"/>
              </a:ext>
            </a:extLst>
          </p:cNvPr>
          <p:cNvSpPr txBox="1"/>
          <p:nvPr/>
        </p:nvSpPr>
        <p:spPr>
          <a:xfrm>
            <a:off x="3684737" y="4676775"/>
            <a:ext cx="556116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ea typeface="+mn-lt"/>
                <a:cs typeface="+mn-lt"/>
              </a:rPr>
              <a:t>29,38,200</a:t>
            </a:r>
            <a:endParaRPr lang="en-US" dirty="0"/>
          </a:p>
          <a:p>
            <a:br>
              <a:rPr lang="en-US" dirty="0"/>
            </a:br>
            <a:endParaRPr lang="en-US" dirty="0"/>
          </a:p>
        </p:txBody>
      </p:sp>
    </p:spTree>
    <p:extLst>
      <p:ext uri="{BB962C8B-B14F-4D97-AF65-F5344CB8AC3E}">
        <p14:creationId xmlns:p14="http://schemas.microsoft.com/office/powerpoint/2010/main" val="185037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0" name="Rectangle 69">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03AD38D-89D8-431F-8CE0-354157547820}"/>
              </a:ext>
            </a:extLst>
          </p:cNvPr>
          <p:cNvPicPr>
            <a:picLocks noChangeAspect="1"/>
          </p:cNvPicPr>
          <p:nvPr/>
        </p:nvPicPr>
        <p:blipFill rotWithShape="1">
          <a:blip r:embed="rId2"/>
          <a:srcRect l="750" r="3820" b="2"/>
          <a:stretch/>
        </p:blipFill>
        <p:spPr>
          <a:xfrm>
            <a:off x="20" y="877028"/>
            <a:ext cx="7561436" cy="5980972"/>
          </a:xfrm>
          <a:prstGeom prst="rect">
            <a:avLst/>
          </a:prstGeom>
        </p:spPr>
      </p:pic>
      <p:sp>
        <p:nvSpPr>
          <p:cNvPr id="72" name="Rectangle 71">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C0A00B-7EB2-45BF-B490-C02C185A8B96}"/>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Salient Features </a:t>
            </a:r>
          </a:p>
        </p:txBody>
      </p:sp>
      <p:sp>
        <p:nvSpPr>
          <p:cNvPr id="21" name="Content Placeholder 7">
            <a:extLst>
              <a:ext uri="{FF2B5EF4-FFF2-40B4-BE49-F238E27FC236}">
                <a16:creationId xmlns:a16="http://schemas.microsoft.com/office/drawing/2014/main" id="{9BD25F50-73E9-4E16-AAE0-B6AE647B0121}"/>
              </a:ext>
            </a:extLst>
          </p:cNvPr>
          <p:cNvSpPr>
            <a:spLocks noGrp="1"/>
          </p:cNvSpPr>
          <p:nvPr>
            <p:ph idx="1"/>
          </p:nvPr>
        </p:nvSpPr>
        <p:spPr>
          <a:xfrm>
            <a:off x="7848600" y="4872922"/>
            <a:ext cx="4023360" cy="1208141"/>
          </a:xfrm>
        </p:spPr>
        <p:txBody>
          <a:bodyPr vert="horz" lIns="91440" tIns="45720" rIns="91440" bIns="45720" rtlCol="0">
            <a:normAutofit/>
          </a:bodyPr>
          <a:lstStyle/>
          <a:p>
            <a:pPr marL="0" indent="0">
              <a:buNone/>
            </a:pPr>
            <a:r>
              <a:rPr lang="en-US" sz="2000"/>
              <a:t>Live interactive COVID-19 stats Country-wise as well as State-wise</a:t>
            </a:r>
          </a:p>
        </p:txBody>
      </p:sp>
      <p:sp>
        <p:nvSpPr>
          <p:cNvPr id="74" name="Rectangle 7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331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automatically generated">
            <a:extLst>
              <a:ext uri="{FF2B5EF4-FFF2-40B4-BE49-F238E27FC236}">
                <a16:creationId xmlns:a16="http://schemas.microsoft.com/office/drawing/2014/main" id="{4E99FCDB-A441-411F-81A8-7B127A07B2BA}"/>
              </a:ext>
            </a:extLst>
          </p:cNvPr>
          <p:cNvPicPr>
            <a:picLocks noChangeAspect="1"/>
          </p:cNvPicPr>
          <p:nvPr/>
        </p:nvPicPr>
        <p:blipFill>
          <a:blip r:embed="rId2"/>
          <a:stretch>
            <a:fillRect/>
          </a:stretch>
        </p:blipFill>
        <p:spPr>
          <a:xfrm>
            <a:off x="4019909" y="103390"/>
            <a:ext cx="7444595" cy="6133632"/>
          </a:xfrm>
          <a:prstGeom prst="rect">
            <a:avLst/>
          </a:prstGeom>
        </p:spPr>
      </p:pic>
      <p:sp>
        <p:nvSpPr>
          <p:cNvPr id="3" name="TextBox 2">
            <a:extLst>
              <a:ext uri="{FF2B5EF4-FFF2-40B4-BE49-F238E27FC236}">
                <a16:creationId xmlns:a16="http://schemas.microsoft.com/office/drawing/2014/main" id="{E8DA1125-2872-495F-97C1-078C0C2FE336}"/>
              </a:ext>
            </a:extLst>
          </p:cNvPr>
          <p:cNvSpPr txBox="1"/>
          <p:nvPr/>
        </p:nvSpPr>
        <p:spPr>
          <a:xfrm>
            <a:off x="181155" y="1273834"/>
            <a:ext cx="347644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User-friendly and highly feature full.</a:t>
            </a:r>
          </a:p>
          <a:p>
            <a:endParaRPr lang="en-US" sz="2400" b="1" dirty="0"/>
          </a:p>
          <a:p>
            <a:r>
              <a:rPr lang="en-US" sz="2400" b="1" dirty="0"/>
              <a:t>The dashboard allows users to download live interactive visualized data in different formats.</a:t>
            </a:r>
          </a:p>
        </p:txBody>
      </p:sp>
    </p:spTree>
    <p:extLst>
      <p:ext uri="{BB962C8B-B14F-4D97-AF65-F5344CB8AC3E}">
        <p14:creationId xmlns:p14="http://schemas.microsoft.com/office/powerpoint/2010/main" val="162370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B78DE9-9BAA-4D4F-A735-FDA8B96C834D}"/>
              </a:ext>
            </a:extLst>
          </p:cNvPr>
          <p:cNvSpPr txBox="1"/>
          <p:nvPr/>
        </p:nvSpPr>
        <p:spPr>
          <a:xfrm>
            <a:off x="1070975" y="1540701"/>
            <a:ext cx="394360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Depicting Rolling mean and Daily Cumulated data for better understanding of Corona wave across the selected region.</a:t>
            </a:r>
          </a:p>
          <a:p>
            <a:endParaRPr lang="en-US" sz="2800" b="1" dirty="0"/>
          </a:p>
        </p:txBody>
      </p:sp>
      <p:pic>
        <p:nvPicPr>
          <p:cNvPr id="3" name="Picture 3" descr="Chart&#10;&#10;Description automatically generated">
            <a:extLst>
              <a:ext uri="{FF2B5EF4-FFF2-40B4-BE49-F238E27FC236}">
                <a16:creationId xmlns:a16="http://schemas.microsoft.com/office/drawing/2014/main" id="{736F5E1F-701C-44AA-9544-5F4ADBBB5480}"/>
              </a:ext>
            </a:extLst>
          </p:cNvPr>
          <p:cNvPicPr>
            <a:picLocks noChangeAspect="1"/>
          </p:cNvPicPr>
          <p:nvPr/>
        </p:nvPicPr>
        <p:blipFill>
          <a:blip r:embed="rId2"/>
          <a:stretch>
            <a:fillRect/>
          </a:stretch>
        </p:blipFill>
        <p:spPr>
          <a:xfrm>
            <a:off x="5392454" y="887842"/>
            <a:ext cx="6052158" cy="4456012"/>
          </a:xfrm>
          <a:prstGeom prst="rect">
            <a:avLst/>
          </a:prstGeom>
        </p:spPr>
      </p:pic>
    </p:spTree>
    <p:extLst>
      <p:ext uri="{BB962C8B-B14F-4D97-AF65-F5344CB8AC3E}">
        <p14:creationId xmlns:p14="http://schemas.microsoft.com/office/powerpoint/2010/main" val="3235119865"/>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43A41"/>
      </a:dk2>
      <a:lt2>
        <a:srgbClr val="E4E8E2"/>
      </a:lt2>
      <a:accent1>
        <a:srgbClr val="A829E7"/>
      </a:accent1>
      <a:accent2>
        <a:srgbClr val="6C46DD"/>
      </a:accent2>
      <a:accent3>
        <a:srgbClr val="3754E8"/>
      </a:accent3>
      <a:accent4>
        <a:srgbClr val="1785D5"/>
      </a:accent4>
      <a:accent5>
        <a:srgbClr val="20B6B6"/>
      </a:accent5>
      <a:accent6>
        <a:srgbClr val="14B975"/>
      </a:accent6>
      <a:hlink>
        <a:srgbClr val="358EA0"/>
      </a:hlink>
      <a:folHlink>
        <a:srgbClr val="828282"/>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AccentBoxVTI</vt:lpstr>
      <vt:lpstr>COVID-19 Live Dashboard</vt:lpstr>
      <vt:lpstr>Project Goal</vt:lpstr>
      <vt:lpstr>Technological Stack</vt:lpstr>
      <vt:lpstr>How we sum up as a great team?</vt:lpstr>
      <vt:lpstr>COVID-19 </vt:lpstr>
      <vt:lpstr>PowerPoint Presentation</vt:lpstr>
      <vt:lpstr>Salient 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our project can help audience?</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498</cp:revision>
  <dcterms:created xsi:type="dcterms:W3CDTF">2020-09-11T04:55:13Z</dcterms:created>
  <dcterms:modified xsi:type="dcterms:W3CDTF">2021-04-12T13:34:43Z</dcterms:modified>
</cp:coreProperties>
</file>