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9"/>
  </p:notesMasterIdLst>
  <p:sldIdLst>
    <p:sldId id="257" r:id="rId5"/>
    <p:sldId id="352" r:id="rId6"/>
    <p:sldId id="400" r:id="rId7"/>
    <p:sldId id="40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093"/>
    <a:srgbClr val="60ABF9"/>
    <a:srgbClr val="246BCA"/>
    <a:srgbClr val="1D64C9"/>
    <a:srgbClr val="FFFFFF"/>
    <a:srgbClr val="1759B9"/>
    <a:srgbClr val="1D5DB6"/>
    <a:srgbClr val="1F5EB4"/>
    <a:srgbClr val="EAEAEA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 autoAdjust="0"/>
    <p:restoredTop sz="91003"/>
  </p:normalViewPr>
  <p:slideViewPr>
    <p:cSldViewPr snapToGrid="0" snapToObjects="1" showGuides="1">
      <p:cViewPr>
        <p:scale>
          <a:sx n="108" d="100"/>
          <a:sy n="108" d="100"/>
        </p:scale>
        <p:origin x="1016" y="57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92CE6-CE42-9E46-BCAA-3B057DD4A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3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5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47625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Concepts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Concepts that are detected typically have an associated link to a DBpedia resource.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Entities example: </a:t>
            </a:r>
            <a:r>
              <a:rPr lang="en-US" altLang="en-US">
                <a:ea typeface="MS PGothic" charset="-128"/>
              </a:rPr>
              <a:t>“Paris Hilton stayed in a Hilton Hotel in Paris, France” identifies that “Paris Hilton” is a person, “Hilton Hotel” is a facility, the second mention of “Paris” is a city, and “France” is a country. 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Keywords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Keyword phrases are organized by relevance in the results.</a:t>
            </a:r>
            <a:endParaRPr lang="en-US" altLang="en-US">
              <a:ea typeface="MS PGothic" charset="-128"/>
            </a:endParaRPr>
          </a:p>
          <a:p>
            <a:pPr defTabSz="914400"/>
            <a:r>
              <a:rPr lang="en-US" altLang="en-US">
                <a:ea typeface="MS PGothic" charset="-128"/>
              </a:rPr>
              <a:t>Categories example: “Leonardo DiCaprio won an Oscar” returns </a:t>
            </a:r>
            <a:r>
              <a:rPr lang="en-US" altLang="en-US" b="1">
                <a:ea typeface="MS PGothic" charset="-128"/>
              </a:rPr>
              <a:t>“</a:t>
            </a:r>
            <a:r>
              <a:rPr lang="en-US" altLang="ja-JP">
                <a:latin typeface="Courier New" charset="0"/>
                <a:ea typeface="MS PGothic" charset="-128"/>
              </a:rPr>
              <a:t>/art and entertainment/movies and tv/movies</a:t>
            </a:r>
            <a:r>
              <a:rPr lang="en-US" altLang="en-US">
                <a:ea typeface="MS PGothic" charset="-128"/>
              </a:rPr>
              <a:t>”</a:t>
            </a:r>
            <a:r>
              <a:rPr lang="en-US" altLang="ja-JP">
                <a:ea typeface="MS PGothic" charset="-128"/>
              </a:rPr>
              <a:t> as the most confident classification.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en-US">
                <a:ea typeface="MS PGothic" charset="-128"/>
              </a:rPr>
              <a:t>Sentiment details: </a:t>
            </a:r>
            <a:r>
              <a:rPr lang="en-US" altLang="en-US">
                <a:solidFill>
                  <a:srgbClr val="000000"/>
                </a:solidFill>
                <a:ea typeface="MS PGothic" charset="-128"/>
              </a:rPr>
              <a:t>Sentiment information can be returned for detected entities, keywords or user-specified target phrases found in the text.</a:t>
            </a:r>
            <a:endParaRPr lang="en-US" altLang="en-US">
              <a:ea typeface="MS PGothic" charset="-128"/>
            </a:endParaRPr>
          </a:p>
          <a:p>
            <a:pPr defTabSz="914400"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BC6AA79B-696D-4C4C-8B2F-3A54329AC55B}" type="slidenum">
              <a:rPr lang="en-US" altLang="en-US" sz="1200">
                <a:latin typeface="Calibri" charset="0"/>
              </a:rPr>
              <a:pPr/>
              <a:t>4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6/28/17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6/28/17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(1/3) + content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3736"/>
            <a:ext cx="2834640" cy="434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76" y="173736"/>
            <a:ext cx="5659806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3E8105-DB8B-CF4D-A0EA-B9D0726DF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250" y="4718050"/>
            <a:ext cx="2895600" cy="201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IBM Watson Natural Language Understanding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6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6/28/17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6/28/17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6/28/17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712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6/28/17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6/28/17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loudfoundry.org/cf-cli/install-go-cli.html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ntray.com/vszakats/generic/curl/7.43.0" TargetMode="External"/><Relationship Id="rId4" Type="http://schemas.openxmlformats.org/officeDocument/2006/relationships/hyperlink" Target="https://bintray.com/vszakats/generic/download_file?file_path=curl-7.43.0-win64-mingw.zip" TargetMode="External"/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276038" y="0"/>
            <a:ext cx="5867962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4226370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4200" b="1" dirty="0" smtClean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Lab </a:t>
            </a:r>
            <a:r>
              <a:rPr lang="en-US" sz="4200" b="1" dirty="0" err="1" smtClean="0">
                <a:solidFill>
                  <a:srgbClr val="FFFFFF"/>
                </a:solidFill>
                <a:latin typeface="Helvetica Neue"/>
                <a:ea typeface="HelvNeue Roman for IBM" charset="0"/>
                <a:cs typeface="Helvetica Neue"/>
              </a:rPr>
              <a:t>Prereqs</a:t>
            </a:r>
            <a:endParaRPr lang="en-US" sz="4200" b="1" dirty="0" smtClean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85858"/>
                </a:solidFill>
              </a:rPr>
              <a:t>Agenda</a:t>
            </a:r>
            <a:endParaRPr lang="en-US" dirty="0">
              <a:solidFill>
                <a:srgbClr val="58585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33754" y="916998"/>
            <a:ext cx="8204603" cy="3810449"/>
          </a:xfrm>
        </p:spPr>
        <p:txBody>
          <a:bodyPr/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 smtClean="0"/>
              <a:t>Install cloud foundry CLI</a:t>
            </a:r>
            <a:endParaRPr lang="en-GB" sz="2000" dirty="0" smtClean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2000" dirty="0" smtClean="0"/>
              <a:t>Install </a:t>
            </a:r>
            <a:r>
              <a:rPr lang="en-GB" sz="2000" dirty="0" err="1" smtClean="0"/>
              <a:t>cURL</a:t>
            </a:r>
            <a:r>
              <a:rPr lang="en-GB" sz="2000" dirty="0" smtClean="0"/>
              <a:t> tool</a:t>
            </a:r>
            <a:endParaRPr lang="en-GB" sz="2000" dirty="0" smtClean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endParaRPr lang="en-GB" sz="2000" dirty="0" smtClean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endParaRPr lang="en-GB" sz="2000" dirty="0" smtClean="0">
              <a:solidFill>
                <a:srgbClr val="585858"/>
              </a:solidFill>
            </a:endParaRPr>
          </a:p>
          <a:p>
            <a:pPr>
              <a:lnSpc>
                <a:spcPts val="2160"/>
              </a:lnSpc>
            </a:pPr>
            <a:endParaRPr lang="en-GB" sz="2000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492443"/>
          </a:xfrm>
        </p:spPr>
        <p:txBody>
          <a:bodyPr wrap="square">
            <a:spAutoFit/>
          </a:bodyPr>
          <a:lstStyle/>
          <a:p>
            <a:r>
              <a:rPr lang="en-GB" b="1" dirty="0" smtClean="0">
                <a:ea typeface="MS PGothic" charset="-128"/>
              </a:rPr>
              <a:t>Install </a:t>
            </a:r>
            <a:r>
              <a:rPr lang="en-GB" b="1" dirty="0">
                <a:ea typeface="MS PGothic" charset="-128"/>
              </a:rPr>
              <a:t>C</a:t>
            </a:r>
            <a:r>
              <a:rPr lang="en-GB" b="1" dirty="0" smtClean="0">
                <a:ea typeface="MS PGothic" charset="-128"/>
              </a:rPr>
              <a:t>loud </a:t>
            </a:r>
            <a:r>
              <a:rPr lang="en-GB" b="1" dirty="0">
                <a:ea typeface="MS PGothic" charset="-128"/>
              </a:rPr>
              <a:t>foundry CLI</a:t>
            </a:r>
            <a:br>
              <a:rPr lang="en-GB" b="1" dirty="0">
                <a:ea typeface="MS PGothic" charset="-128"/>
              </a:rPr>
            </a:br>
            <a:endParaRPr lang="en-US" altLang="en-US" b="1" dirty="0">
              <a:ea typeface="MS PGothic" charset="-128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3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807" y="853531"/>
            <a:ext cx="8229600" cy="1502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GB" sz="1600" dirty="0">
                <a:hlinkClick r:id="rId3"/>
              </a:rPr>
              <a:t>http://docs.cloudfoundry.org/cf-cli/install-go-cli.html</a:t>
            </a:r>
            <a:endParaRPr lang="en-GB" sz="1600" dirty="0"/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Download the installable under the section ii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Follow instructions under the section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>
                <a:solidFill>
                  <a:srgbClr val="585858"/>
                </a:solidFill>
              </a:rPr>
              <a:t>Test using </a:t>
            </a:r>
            <a:r>
              <a:rPr lang="en-GB" sz="1600" dirty="0" err="1">
                <a:solidFill>
                  <a:srgbClr val="585858"/>
                </a:solidFill>
              </a:rPr>
              <a:t>cf</a:t>
            </a:r>
            <a:r>
              <a:rPr lang="en-GB" sz="1600" dirty="0">
                <a:solidFill>
                  <a:srgbClr val="585858"/>
                </a:solidFill>
              </a:rPr>
              <a:t> command in the command </a:t>
            </a:r>
            <a:r>
              <a:rPr lang="en-GB" sz="1600" dirty="0" smtClean="0">
                <a:solidFill>
                  <a:srgbClr val="585858"/>
                </a:solidFill>
              </a:rPr>
              <a:t>prompt window, If you see an output similar to the one in the screen shot below. You have installed successfully.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6" y="2544557"/>
            <a:ext cx="4367645" cy="23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24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/>
          <p:cNvSpPr>
            <a:spLocks noGrp="1"/>
          </p:cNvSpPr>
          <p:nvPr>
            <p:ph type="title"/>
          </p:nvPr>
        </p:nvSpPr>
        <p:spPr>
          <a:xfrm>
            <a:off x="228598" y="173038"/>
            <a:ext cx="8666019" cy="246221"/>
          </a:xfrm>
        </p:spPr>
        <p:txBody>
          <a:bodyPr wrap="square">
            <a:spAutoFit/>
          </a:bodyPr>
          <a:lstStyle/>
          <a:p>
            <a:r>
              <a:rPr lang="en-GB" b="1" dirty="0" smtClean="0">
                <a:ea typeface="MS PGothic" charset="-128"/>
              </a:rPr>
              <a:t>Install </a:t>
            </a:r>
            <a:r>
              <a:rPr lang="en-GB" b="1" dirty="0" err="1" smtClean="0">
                <a:ea typeface="MS PGothic" charset="-128"/>
              </a:rPr>
              <a:t>cURL</a:t>
            </a:r>
            <a:r>
              <a:rPr lang="en-GB" b="1" dirty="0" smtClean="0">
                <a:ea typeface="MS PGothic" charset="-128"/>
              </a:rPr>
              <a:t> tool</a:t>
            </a:r>
            <a:endParaRPr lang="en-US" altLang="en-US" b="1" dirty="0">
              <a:ea typeface="MS PGothic" charset="-128"/>
            </a:endParaRP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fld id="{07DD26C7-956E-0342-8080-B032A0355F26}" type="slidenum">
              <a:rPr lang="en-US" altLang="en-US" sz="500">
                <a:solidFill>
                  <a:srgbClr val="FFFFFF"/>
                </a:solidFill>
              </a:rPr>
              <a:pPr/>
              <a:t>4</a:t>
            </a:fld>
            <a:endParaRPr lang="en-US" altLang="en-US" sz="50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807" y="853531"/>
            <a:ext cx="8229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/>
              <a:t>Visit </a:t>
            </a:r>
            <a:r>
              <a:rPr lang="en-US" sz="16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000000"/>
                </a:solidFill>
                <a:hlinkClick r:id="rId3"/>
              </a:rPr>
              <a:t>bintray.com/vszakats/generic/curl/7.43.0</a:t>
            </a:r>
            <a:r>
              <a:rPr lang="en-US" sz="1600" dirty="0" smtClean="0">
                <a:solidFill>
                  <a:srgbClr val="000000"/>
                </a:solidFill>
              </a:rPr>
              <a:t> (for Windows)</a:t>
            </a:r>
            <a:endParaRPr lang="en-US" sz="1600" dirty="0"/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 smtClean="0">
                <a:solidFill>
                  <a:srgbClr val="585858"/>
                </a:solidFill>
              </a:rPr>
              <a:t>Under downloads section find </a:t>
            </a:r>
            <a:r>
              <a:rPr lang="en-GB" sz="1600" dirty="0" smtClean="0">
                <a:hlinkClick r:id="rId4"/>
              </a:rPr>
              <a:t>curl-7.43.0-win64-mingw.zip</a:t>
            </a:r>
            <a:r>
              <a:rPr lang="en-GB" sz="1600" dirty="0" smtClean="0"/>
              <a:t> and download the zip</a:t>
            </a:r>
            <a:endParaRPr lang="en-GB" sz="1600" dirty="0">
              <a:solidFill>
                <a:srgbClr val="585858"/>
              </a:solidFill>
            </a:endParaRP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 smtClean="0">
                <a:solidFill>
                  <a:srgbClr val="585858"/>
                </a:solidFill>
              </a:rPr>
              <a:t>Unzip the folder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 smtClean="0">
                <a:solidFill>
                  <a:srgbClr val="585858"/>
                </a:solidFill>
              </a:rPr>
              <a:t>Traverse to that directory in the terminal window</a:t>
            </a:r>
          </a:p>
          <a:p>
            <a:pPr marL="342900" indent="-342900">
              <a:lnSpc>
                <a:spcPts val="2160"/>
              </a:lnSpc>
              <a:buFontTx/>
              <a:buChar char="-"/>
            </a:pPr>
            <a:r>
              <a:rPr lang="en-GB" sz="1600" dirty="0" smtClean="0">
                <a:solidFill>
                  <a:srgbClr val="585858"/>
                </a:solidFill>
              </a:rPr>
              <a:t>Try the command CURL –version. If you get </a:t>
            </a:r>
            <a:r>
              <a:rPr lang="en-GB" sz="1600" dirty="0" err="1" smtClean="0">
                <a:solidFill>
                  <a:srgbClr val="585858"/>
                </a:solidFill>
              </a:rPr>
              <a:t>th</a:t>
            </a:r>
            <a:r>
              <a:rPr lang="en-GB" sz="1600" dirty="0" smtClean="0">
                <a:solidFill>
                  <a:srgbClr val="585858"/>
                </a:solidFill>
              </a:rPr>
              <a:t> eversion 7.43 in the output, you have the CURL utility in </a:t>
            </a:r>
            <a:r>
              <a:rPr lang="en-GB" sz="1600" smtClean="0">
                <a:solidFill>
                  <a:srgbClr val="585858"/>
                </a:solidFill>
              </a:rPr>
              <a:t>your system</a:t>
            </a:r>
            <a:endParaRPr lang="en-GB" sz="1600" dirty="0">
              <a:solidFill>
                <a:srgbClr val="585858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8650" y="2894489"/>
          <a:ext cx="7886700" cy="365760"/>
        </p:xfrm>
        <a:graphic>
          <a:graphicData uri="http://schemas.openxmlformats.org/drawingml/2006/table">
            <a:tbl>
              <a:tblPr/>
              <a:tblGrid>
                <a:gridCol w="78867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0961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22665</TotalTime>
  <Words>380</Words>
  <Application>Microsoft Macintosh PowerPoint</Application>
  <PresentationFormat>On-screen Show (16:9)</PresentationFormat>
  <Paragraphs>32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Courier New</vt:lpstr>
      <vt:lpstr>Helvetica Neue</vt:lpstr>
      <vt:lpstr>HelvNeue Roman for IBM</vt:lpstr>
      <vt:lpstr>MS PGothic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Agenda</vt:lpstr>
      <vt:lpstr>Install Cloud foundry CLI </vt:lpstr>
      <vt:lpstr>Install cURL tool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PALLAVI NISHTALA</cp:lastModifiedBy>
  <cp:revision>394</cp:revision>
  <dcterms:created xsi:type="dcterms:W3CDTF">2016-11-03T17:32:41Z</dcterms:created>
  <dcterms:modified xsi:type="dcterms:W3CDTF">2017-06-28T13:52:39Z</dcterms:modified>
  <cp:category/>
</cp:coreProperties>
</file>