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1"/>
  </p:notesMasterIdLst>
  <p:sldIdLst>
    <p:sldId id="257" r:id="rId5"/>
    <p:sldId id="400" r:id="rId6"/>
    <p:sldId id="401" r:id="rId7"/>
    <p:sldId id="402" r:id="rId8"/>
    <p:sldId id="403" r:id="rId9"/>
    <p:sldId id="40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64C9"/>
    <a:srgbClr val="246BCA"/>
    <a:srgbClr val="1D5DB6"/>
    <a:srgbClr val="3F7093"/>
    <a:srgbClr val="60ABF9"/>
    <a:srgbClr val="1759B9"/>
    <a:srgbClr val="1F5EB4"/>
    <a:srgbClr val="EAEAEA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8" autoAdjust="0"/>
    <p:restoredTop sz="91003"/>
  </p:normalViewPr>
  <p:slideViewPr>
    <p:cSldViewPr snapToGrid="0" snapToObjects="1" showGuides="1">
      <p:cViewPr>
        <p:scale>
          <a:sx n="108" d="100"/>
          <a:sy n="108" d="100"/>
        </p:scale>
        <p:origin x="840" y="57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6/23/17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6/23/17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788228" y="0"/>
            <a:ext cx="5355771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501" y="1066964"/>
            <a:ext cx="5449528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smtClean="0"/>
              <a:t>WATSON TRAINING – PDC - AGENDA</a:t>
            </a:r>
            <a:endParaRPr lang="en-US" sz="2400" b="1" dirty="0" smtClean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1 – SESSION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754" y="866275"/>
            <a:ext cx="7955223" cy="36700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en-US" sz="1800" b="1" dirty="0">
              <a:ea typeface="MS PGothic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753" y="866275"/>
            <a:ext cx="6478190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charset="2"/>
              <a:buChar char="v"/>
            </a:pPr>
            <a:r>
              <a:rPr lang="en-US" altLang="en-US" sz="1800" dirty="0" smtClean="0">
                <a:ea typeface="MS PGothic" charset="-128"/>
              </a:rPr>
              <a:t>Introductions</a:t>
            </a:r>
            <a:endParaRPr lang="en-US" altLang="en-US" sz="1800" dirty="0">
              <a:ea typeface="MS PGothic" charset="-128"/>
            </a:endParaRP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/>
              <a:t>Cognitive era and Cognitive computing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/>
              <a:t>Watson </a:t>
            </a:r>
            <a:r>
              <a:rPr lang="en-US" sz="1800" dirty="0" smtClean="0"/>
              <a:t>Portfolio</a:t>
            </a:r>
            <a:endParaRPr lang="en-US" sz="1800" dirty="0"/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 smtClean="0"/>
              <a:t>Watson </a:t>
            </a:r>
            <a:r>
              <a:rPr lang="en-US" sz="1800" dirty="0"/>
              <a:t>Services on </a:t>
            </a:r>
            <a:r>
              <a:rPr lang="en-US" sz="1800" dirty="0" err="1"/>
              <a:t>Bluemix</a:t>
            </a:r>
            <a:endParaRPr lang="en-US" sz="1800" dirty="0"/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/>
              <a:t>Watson Developer cloud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/>
              <a:t>Watson Starter kits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US" sz="1800" dirty="0"/>
              <a:t>Watson Accelerators</a:t>
            </a:r>
            <a:endParaRPr lang="en-GB" sz="180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1 – SESSION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754" y="866275"/>
            <a:ext cx="7955223" cy="36700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en-US" sz="1800" b="1" dirty="0">
              <a:ea typeface="MS PGothic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753" y="866275"/>
            <a:ext cx="6478190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Conversation Service Introduction 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Key concepts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err="1"/>
              <a:t>Usecase</a:t>
            </a:r>
            <a:r>
              <a:rPr lang="en-GB" sz="1800" dirty="0"/>
              <a:t> and Lab design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Hands on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Conversation Service – Advance</a:t>
            </a:r>
            <a:r>
              <a:rPr lang="en-GB" sz="1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76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2 – SESSION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754" y="866275"/>
            <a:ext cx="7955223" cy="36700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en-US" sz="1800" b="1" dirty="0">
              <a:ea typeface="MS PGothic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752" y="866275"/>
            <a:ext cx="8347109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Watson Visual </a:t>
            </a:r>
            <a:r>
              <a:rPr lang="en-GB" sz="1800" dirty="0"/>
              <a:t>Recognition </a:t>
            </a:r>
            <a:r>
              <a:rPr lang="en-GB" sz="1800" dirty="0" smtClean="0"/>
              <a:t>Service </a:t>
            </a:r>
            <a:r>
              <a:rPr lang="en-GB" sz="1800" dirty="0" smtClean="0">
                <a:solidFill>
                  <a:srgbClr val="585858"/>
                </a:solidFill>
              </a:rPr>
              <a:t>Introduction 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K</a:t>
            </a:r>
            <a:r>
              <a:rPr lang="en-GB" sz="1800" dirty="0">
                <a:solidFill>
                  <a:srgbClr val="585858"/>
                </a:solidFill>
              </a:rPr>
              <a:t>ey concepts, </a:t>
            </a:r>
            <a:r>
              <a:rPr lang="en-GB" sz="1800" dirty="0" err="1">
                <a:solidFill>
                  <a:srgbClr val="585858"/>
                </a:solidFill>
              </a:rPr>
              <a:t>Usecases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Hands </a:t>
            </a:r>
            <a:r>
              <a:rPr lang="en-GB" sz="1800" dirty="0" smtClean="0"/>
              <a:t>on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Watson Natural Language Understanding Service </a:t>
            </a:r>
            <a:r>
              <a:rPr lang="en-GB" sz="1800" dirty="0" smtClean="0">
                <a:solidFill>
                  <a:srgbClr val="585858"/>
                </a:solidFill>
              </a:rPr>
              <a:t>Introduction 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K</a:t>
            </a:r>
            <a:r>
              <a:rPr lang="en-GB" sz="1800" dirty="0">
                <a:solidFill>
                  <a:srgbClr val="585858"/>
                </a:solidFill>
              </a:rPr>
              <a:t>ey concepts, </a:t>
            </a:r>
            <a:r>
              <a:rPr lang="en-GB" sz="1800" dirty="0" err="1">
                <a:solidFill>
                  <a:srgbClr val="585858"/>
                </a:solidFill>
              </a:rPr>
              <a:t>Usecases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Hands on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Watson Natural Language Classifier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K</a:t>
            </a:r>
            <a:r>
              <a:rPr lang="en-GB" sz="1800" dirty="0">
                <a:solidFill>
                  <a:srgbClr val="585858"/>
                </a:solidFill>
              </a:rPr>
              <a:t>ey concepts, </a:t>
            </a:r>
            <a:r>
              <a:rPr lang="en-GB" sz="1800" dirty="0" err="1">
                <a:solidFill>
                  <a:srgbClr val="585858"/>
                </a:solidFill>
              </a:rPr>
              <a:t>Usecases</a:t>
            </a:r>
            <a:endParaRPr lang="en-GB" sz="1800" dirty="0">
              <a:solidFill>
                <a:srgbClr val="585858"/>
              </a:solidFill>
            </a:endParaRPr>
          </a:p>
          <a:p>
            <a:pPr marL="458788" lvl="1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/>
              <a:t>Hands on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81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2 – SESSION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754" y="866275"/>
            <a:ext cx="7955223" cy="36700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en-US" sz="1800" b="1" dirty="0">
              <a:ea typeface="MS PGothic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753" y="866275"/>
            <a:ext cx="6478190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Certification Preparation 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Exam Scope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Section wise plan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Must Dos</a:t>
            </a:r>
          </a:p>
          <a:p>
            <a:pPr marL="285750" indent="-285750">
              <a:lnSpc>
                <a:spcPts val="2160"/>
              </a:lnSpc>
              <a:buFont typeface="Wingdings" charset="2"/>
              <a:buChar char="v"/>
            </a:pPr>
            <a:r>
              <a:rPr lang="en-GB" sz="1800" dirty="0" smtClean="0"/>
              <a:t>Tips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938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6965404" cy="1615460"/>
          </a:xfrm>
        </p:spPr>
        <p:txBody>
          <a:bodyPr/>
          <a:lstStyle/>
          <a:p>
            <a:pPr marL="285750" indent="-285750">
              <a:lnSpc>
                <a:spcPts val="2160"/>
              </a:lnSpc>
              <a:spcBef>
                <a:spcPts val="1500"/>
              </a:spcBef>
              <a:buFont typeface="Wingdings" charset="2"/>
              <a:buChar char="v"/>
            </a:pPr>
            <a:r>
              <a:rPr lang="en-US" sz="1800">
                <a:solidFill>
                  <a:schemeClr val="bg1"/>
                </a:solidFill>
                <a:latin typeface="Arial"/>
                <a:ea typeface="+mn-ea"/>
                <a:cs typeface="Arial"/>
              </a:rPr>
              <a:t>Pre </a:t>
            </a:r>
            <a:r>
              <a:rPr lang="en-US" sz="1800">
                <a:solidFill>
                  <a:schemeClr val="bg1"/>
                </a:solidFill>
                <a:latin typeface="Arial"/>
                <a:ea typeface="+mn-ea"/>
                <a:cs typeface="Arial"/>
              </a:rPr>
              <a:t>L</a:t>
            </a:r>
            <a:r>
              <a:rPr lang="en-US" sz="18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unch </a:t>
            </a:r>
            <a:r>
              <a:rPr lang="en-US" sz="18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break – around 10.30 PM </a:t>
            </a:r>
          </a:p>
          <a:p>
            <a:pPr marL="285750" indent="-285750">
              <a:lnSpc>
                <a:spcPts val="2160"/>
              </a:lnSpc>
              <a:spcBef>
                <a:spcPts val="1500"/>
              </a:spcBef>
              <a:buFont typeface="Wingdings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Lunch break 1PM to 2 PM</a:t>
            </a:r>
          </a:p>
          <a:p>
            <a:pPr marL="285750" indent="-285750">
              <a:lnSpc>
                <a:spcPts val="2160"/>
              </a:lnSpc>
              <a:spcBef>
                <a:spcPts val="1500"/>
              </a:spcBef>
              <a:buFont typeface="Wingdings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Post Lunch break – around 4PM</a:t>
            </a:r>
            <a:endParaRPr lang="en-US" sz="18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3753" y="3123419"/>
            <a:ext cx="8584615" cy="13417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500"/>
              </a:spcBef>
            </a:pPr>
            <a:r>
              <a:rPr lang="en-US" sz="18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TRAINING MATERIAL WILL BE SHARED AT THE END OF EACH SESSION 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33722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19410</TotalTime>
  <Words>145</Words>
  <Application>Microsoft Macintosh PowerPoint</Application>
  <PresentationFormat>On-screen Show 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Helvetica Neue</vt:lpstr>
      <vt:lpstr>HelvNeue Roman for IBM</vt:lpstr>
      <vt:lpstr>MS PGothic</vt:lpstr>
      <vt:lpstr>Wingdings</vt:lpstr>
      <vt:lpstr>Arial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AGENDA DAY 1 – SESSION 1</vt:lpstr>
      <vt:lpstr>AGENDA DAY 1 – SESSION 2</vt:lpstr>
      <vt:lpstr>AGENDA DAY 2 – SESSION 1</vt:lpstr>
      <vt:lpstr>AGENDA DAY 2 – SESSION 2</vt:lpstr>
      <vt:lpstr>BREAKS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PALLAVI NISHTALA</cp:lastModifiedBy>
  <cp:revision>383</cp:revision>
  <dcterms:created xsi:type="dcterms:W3CDTF">2016-11-03T17:32:41Z</dcterms:created>
  <dcterms:modified xsi:type="dcterms:W3CDTF">2017-06-23T07:31:58Z</dcterms:modified>
  <cp:category/>
</cp:coreProperties>
</file>