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413-0B2F-CD0D-FEDF-3682CD227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31DE3-F290-D20C-3DDD-C619480F2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1F7A-61AD-CBED-CDF6-71678E77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CAA-3C77-FD41-9D3B-29B3B132826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9710-90DA-30F2-7BA9-532F32A6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F0DA-842C-48F7-D3E8-9B51DA76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8C39-8BE3-D74E-86D8-3F36754D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8124-3CE4-E423-BAEC-F6A26ACC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BEBFB-506F-E3C8-7586-EDD2366E0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DF98-7A88-2089-76CA-C7639302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CAA-3C77-FD41-9D3B-29B3B132826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0011F-0280-D01E-8986-295CBC95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9571-2D9D-819D-C7E8-17EFB55B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8C39-8BE3-D74E-86D8-3F36754D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8A802-66DE-5B98-E3D0-04440652E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9E9E3-3564-9DB0-B35F-523225D62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7506-6440-F3E4-F0A8-40660B0D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CAA-3C77-FD41-9D3B-29B3B132826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A7C4-E92D-6235-95B5-4EA736AF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D079-A73E-E71B-0B05-F457D58A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8C39-8BE3-D74E-86D8-3F36754D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F215-AA19-8BE1-DD1A-02FBA862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5195-F627-DB62-7A94-FA2F88EED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58C6-7DD2-72DB-69A1-FAEEC355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CAA-3C77-FD41-9D3B-29B3B132826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B8DE-6FF1-F795-9240-648E917F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4230-254D-C459-4FE0-86B40705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8C39-8BE3-D74E-86D8-3F36754D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7842-F1A4-F8C3-6098-B164D156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4B020-7396-54F8-1628-4DD2D944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7E5D9-2825-CAC3-002B-7B5858C7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CAA-3C77-FD41-9D3B-29B3B132826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D637-B663-598A-E0D7-0A98D799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47D7-9E1C-FA55-F4C2-57C9CDF7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8C39-8BE3-D74E-86D8-3F36754D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CBA4-49B1-0D91-1947-5F0596C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EA24-245C-BC1A-F2AE-D2587CFB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E4550-2B3A-F38A-EFC2-8A1F95E2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BCDD6-E98D-53FC-A05A-2B7657BF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CAA-3C77-FD41-9D3B-29B3B132826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11B3-B3D1-3925-9569-D82393CE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0BA9A-36CE-0399-CD1B-45945540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8C39-8BE3-D74E-86D8-3F36754D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A7F9-A7F8-92BB-1C44-D604D19E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B5B7A-5543-AB22-2E5B-AB93F2C8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5C187-3EB4-0A32-2A68-70B4C300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DA691-AD16-F574-EFC9-C64B54F12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AD924-B186-3B4A-8C0B-681A8F1BA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996CA-5D2F-39E6-D41B-019527C4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CAA-3C77-FD41-9D3B-29B3B132826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D7EE3-12D0-B3FB-43AB-2AFE0121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27522-C2C1-9773-CDED-E64E6E0D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8C39-8BE3-D74E-86D8-3F36754D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5897-4B0E-A7E8-852F-70A86FE1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DD253-3C3D-55D1-712A-40FEB0CB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CAA-3C77-FD41-9D3B-29B3B132826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CB2BE-10D6-BD57-A4B4-982C2C8D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29D3-7B26-72E6-F14E-E28BC217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8C39-8BE3-D74E-86D8-3F36754D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2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5B60F-C28E-5826-8EFF-E58668A6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CAA-3C77-FD41-9D3B-29B3B132826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B7166-8236-3E5A-6F32-B3304502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CB5C-51CF-8A4D-7BEA-4389B802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8C39-8BE3-D74E-86D8-3F36754D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AFF4-B162-32FC-3F88-5718BBE6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3859-7761-4FF2-F3C6-48C1D322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5AF52-3581-F939-1C92-D0BABD07D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D55B8-5E80-9C20-3208-8362C703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CAA-3C77-FD41-9D3B-29B3B132826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DA254-E360-16E2-D2D7-B14D7CC1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F004-093A-A2A9-CCD5-CEF0E901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8C39-8BE3-D74E-86D8-3F36754D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0BC8-8951-3EBB-D478-BDC62AD2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023C1-BAFD-C02F-D55B-9F5138CF8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9439-0411-8AB1-D437-8E7240080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6E269-F536-C5BD-BDB7-A2EE43CC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CAA-3C77-FD41-9D3B-29B3B132826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08AA9-41D7-4E24-1A12-2D7B5DA8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949FF-C5F1-CEB5-669C-A921856E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8C39-8BE3-D74E-86D8-3F36754D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3A66C-BB69-6BD3-9A00-40B04007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5E0F-8345-AAF6-0ACE-C97B66A7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A9F1-E924-12A1-EE21-25D9BE316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4CAA-3C77-FD41-9D3B-29B3B132826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FAD8-93E5-6224-AFBD-4378CA6F3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7BAD-371E-9281-329B-253A2AFA7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8C39-8BE3-D74E-86D8-3F36754D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4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7887BA-2DD7-A0A2-AD92-774EC3707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B9073B-B55F-C70A-8ED2-D1D3AE5BD71D}"/>
              </a:ext>
            </a:extLst>
          </p:cNvPr>
          <p:cNvSpPr txBox="1"/>
          <p:nvPr/>
        </p:nvSpPr>
        <p:spPr>
          <a:xfrm rot="10800000" flipV="1">
            <a:off x="3542063" y="3665611"/>
            <a:ext cx="510787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By </a:t>
            </a:r>
            <a:r>
              <a:rPr lang="en-US" sz="2000" u="sng" dirty="0" err="1"/>
              <a:t>satya</a:t>
            </a:r>
            <a:r>
              <a:rPr lang="en-US" sz="2000" u="sng" dirty="0"/>
              <a:t> degree and </a:t>
            </a:r>
            <a:r>
              <a:rPr lang="en-US" sz="2000" u="sng" dirty="0" err="1"/>
              <a:t>pg</a:t>
            </a:r>
            <a:r>
              <a:rPr lang="en-US" sz="2000" u="sng" dirty="0"/>
              <a:t> college </a:t>
            </a:r>
          </a:p>
        </p:txBody>
      </p:sp>
    </p:spTree>
    <p:extLst>
      <p:ext uri="{BB962C8B-B14F-4D97-AF65-F5344CB8AC3E}">
        <p14:creationId xmlns:p14="http://schemas.microsoft.com/office/powerpoint/2010/main" val="85360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627C9-6DC8-357F-C68C-3C4740DC7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42C0D7-B7EE-51BA-6ABC-665B9E73E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0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B756F-A659-C162-E3C8-6144738C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2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1F796-47AE-A07A-10E7-40777BBEA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0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0D6859-AD0E-6BB2-5FE5-CFFAF72C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1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53D37F-3BA4-FE3C-5BE7-287748D1D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8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ECD233-E4AA-159C-99BA-8068813E6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6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5624F-34F1-A7B7-CABB-C9806CD29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99A09C-8A34-719E-6BA2-15230E7B4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F4648B-D2EA-AE73-5F17-FCDDC4E0B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5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F34DDF-00FB-123B-D736-F0BA0C89B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BAC901-3D5B-A3B0-747A-676A7731C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0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B9CE44-2260-4EB2-4A8D-EB8CE5DF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7E539D-A0A9-50BF-C4CE-DE1CD5FFF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6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7EAA14-EA3E-73AD-B71D-C1FCD2F2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2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Li</dc:creator>
  <cp:lastModifiedBy>A Li</cp:lastModifiedBy>
  <cp:revision>2</cp:revision>
  <dcterms:created xsi:type="dcterms:W3CDTF">2023-10-13T04:51:50Z</dcterms:created>
  <dcterms:modified xsi:type="dcterms:W3CDTF">2023-10-13T08:04:50Z</dcterms:modified>
</cp:coreProperties>
</file>