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9144000" cy="12160250"/>
  <p:notesSz cx="9144000" cy="6858000"/>
  <p:defaultTextStyle>
    <a:defPPr>
      <a:defRPr lang="en-US"/>
    </a:defPPr>
    <a:lvl1pPr marL="0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1pPr>
    <a:lvl2pPr marL="608670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2pPr>
    <a:lvl3pPr marL="1217341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3pPr>
    <a:lvl4pPr marL="1826011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4pPr>
    <a:lvl5pPr marL="2434681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5pPr>
    <a:lvl6pPr marL="3043352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6pPr>
    <a:lvl7pPr marL="3652022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7pPr>
    <a:lvl8pPr marL="4260693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8pPr>
    <a:lvl9pPr marL="4869363" algn="l" defTabSz="1217341" rtl="0" eaLnBrk="1" latinLnBrk="0" hangingPunct="1">
      <a:defRPr sz="23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89"/>
    <p:restoredTop sz="91408"/>
  </p:normalViewPr>
  <p:slideViewPr>
    <p:cSldViewPr snapToGrid="0" snapToObjects="1">
      <p:cViewPr>
        <p:scale>
          <a:sx n="106" d="100"/>
          <a:sy n="106" d="100"/>
        </p:scale>
        <p:origin x="424" y="64"/>
      </p:cViewPr>
      <p:guideLst>
        <p:guide orient="horz" pos="38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C7670-E8CE-714A-A967-E0A6D9BE1E06}" type="datetimeFigureOut">
              <a:rPr lang="en-JP" smtClean="0"/>
              <a:t>2022/02/22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2050" y="857250"/>
            <a:ext cx="17399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D0628-8D93-E94F-9E90-D7EDDE2ED1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9648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Non-Simple-Parameter-Constraint Handling Branch: </a:t>
            </a:r>
            <a:r>
              <a:rPr lang="en-US" sz="1200"/>
              <a:t>For each non-simple parameter involved in any constraint, create an independent parameter space that contains the parameter only</a:t>
            </a:r>
          </a:p>
          <a:p>
            <a:pPr algn="l"/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0628-8D93-E94F-9E90-D7EDDE2ED15D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0442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80912"/>
            <a:ext cx="7772400" cy="756637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82403"/>
            <a:ext cx="6400800" cy="21618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216C5678-EE20-4FA5-88E2-6E0BD67A2E26}" type="datetime1">
              <a:rPr lang="en-US" smtClean="0"/>
              <a:t>2/22/22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6979"/>
            <a:ext cx="2057400" cy="103756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6979"/>
            <a:ext cx="6019800" cy="103756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B11D738E-8962-435F-8C43-147B8DD7E819}" type="datetime1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32051"/>
            <a:ext cx="7772400" cy="4441869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214524"/>
            <a:ext cx="7772400" cy="200700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09CAEA93-55E7-4DA9-90C2-089A26EEFEC4}" type="datetime1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1" y="6958369"/>
            <a:ext cx="84772" cy="1503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4695827" y="6958369"/>
            <a:ext cx="84772" cy="1503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4296729" y="6958369"/>
            <a:ext cx="84772" cy="1503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837397"/>
            <a:ext cx="4038600" cy="802520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1" y="2837392"/>
            <a:ext cx="4041648" cy="8025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2837392"/>
            <a:ext cx="4040188" cy="1080911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2837392"/>
            <a:ext cx="4041775" cy="1080911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3923708"/>
            <a:ext cx="4041648" cy="6939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3923712"/>
            <a:ext cx="4041648" cy="69386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472899"/>
            <a:ext cx="3008313" cy="3715632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484162"/>
            <a:ext cx="4995863" cy="10378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4323649"/>
            <a:ext cx="3008313" cy="653895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405342"/>
            <a:ext cx="5711824" cy="1587588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2026712"/>
            <a:ext cx="6054724" cy="805194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10302434"/>
            <a:ext cx="5711824" cy="94579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50" y="11270755"/>
            <a:ext cx="2085975" cy="647420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6" y="11270755"/>
            <a:ext cx="2847975" cy="6474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81" y="11270755"/>
            <a:ext cx="561975" cy="647420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837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37397"/>
            <a:ext cx="8229600" cy="802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205"/>
          <p:cNvCxnSpPr>
            <a:stCxn id="185" idx="0"/>
            <a:endCxn id="106" idx="2"/>
          </p:cNvCxnSpPr>
          <p:nvPr/>
        </p:nvCxnSpPr>
        <p:spPr>
          <a:xfrm flipH="1" flipV="1">
            <a:off x="1850146" y="8233542"/>
            <a:ext cx="4361497" cy="485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40715" y="24376"/>
            <a:ext cx="2201922" cy="966971"/>
            <a:chOff x="1846232" y="121664"/>
            <a:chExt cx="2201922" cy="966971"/>
          </a:xfrm>
        </p:grpSpPr>
        <p:sp>
          <p:nvSpPr>
            <p:cNvPr id="5" name="Rectangle 4"/>
            <p:cNvSpPr/>
            <p:nvPr/>
          </p:nvSpPr>
          <p:spPr>
            <a:xfrm>
              <a:off x="1846232" y="121664"/>
              <a:ext cx="2201922" cy="966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u="sng" dirty="0"/>
                <a:t>Parameters and constraints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18165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5032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248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9257" y="705618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61417" y="705597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0061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cxnSp>
          <p:nvCxnSpPr>
            <p:cNvPr id="12" name="Elbow Connector 11"/>
            <p:cNvCxnSpPr>
              <a:stCxn id="10" idx="0"/>
              <a:endCxn id="7" idx="0"/>
            </p:cNvCxnSpPr>
            <p:nvPr/>
          </p:nvCxnSpPr>
          <p:spPr>
            <a:xfrm rot="16200000" flipH="1" flipV="1">
              <a:off x="3354076" y="300066"/>
              <a:ext cx="30" cy="811092"/>
            </a:xfrm>
            <a:prstGeom prst="bentConnector3">
              <a:avLst>
                <a:gd name="adj1" fmla="val -10110333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9" idx="0"/>
              <a:endCxn id="8" idx="0"/>
            </p:cNvCxnSpPr>
            <p:nvPr/>
          </p:nvCxnSpPr>
          <p:spPr>
            <a:xfrm rot="16200000" flipH="1" flipV="1">
              <a:off x="3354086" y="532236"/>
              <a:ext cx="9" cy="346772"/>
            </a:xfrm>
            <a:prstGeom prst="bentConnector3">
              <a:avLst>
                <a:gd name="adj1" fmla="val -254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109554" y="705635"/>
              <a:ext cx="216083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395675" y="1279308"/>
            <a:ext cx="890486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Split</a:t>
            </a:r>
          </a:p>
        </p:txBody>
      </p:sp>
      <p:cxnSp>
        <p:nvCxnSpPr>
          <p:cNvPr id="16" name="Straight Arrow Connector 15"/>
          <p:cNvCxnSpPr>
            <a:stCxn id="15" idx="0"/>
            <a:endCxn id="5" idx="2"/>
          </p:cNvCxnSpPr>
          <p:nvPr/>
        </p:nvCxnSpPr>
        <p:spPr>
          <a:xfrm flipV="1">
            <a:off x="1840918" y="991344"/>
            <a:ext cx="758" cy="287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20" idx="0"/>
          </p:cNvCxnSpPr>
          <p:nvPr/>
        </p:nvCxnSpPr>
        <p:spPr>
          <a:xfrm>
            <a:off x="1840918" y="1525208"/>
            <a:ext cx="2684" cy="70519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42641" y="2230399"/>
            <a:ext cx="2201922" cy="774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Parameters and constraints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54333" y="2632928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86493" y="2632920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97585" y="2632890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16229" y="2632928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cxnSp>
        <p:nvCxnSpPr>
          <p:cNvPr id="27" name="Elbow Connector 26"/>
          <p:cNvCxnSpPr>
            <a:stCxn id="25" idx="0"/>
            <a:endCxn id="22" idx="0"/>
          </p:cNvCxnSpPr>
          <p:nvPr/>
        </p:nvCxnSpPr>
        <p:spPr>
          <a:xfrm rot="16200000" flipH="1" flipV="1">
            <a:off x="2290241" y="2227359"/>
            <a:ext cx="30" cy="811092"/>
          </a:xfrm>
          <a:prstGeom prst="bentConnector3">
            <a:avLst>
              <a:gd name="adj1" fmla="val -4062366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00146" y="2632928"/>
            <a:ext cx="216083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42498" y="241930"/>
            <a:ext cx="260150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 constraint that involves non-simple parameter is present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3829615" y="2219725"/>
            <a:ext cx="2201922" cy="785200"/>
            <a:chOff x="2874840" y="2017718"/>
            <a:chExt cx="2201922" cy="785200"/>
          </a:xfrm>
        </p:grpSpPr>
        <p:sp>
          <p:nvSpPr>
            <p:cNvPr id="32" name="Rectangle 31"/>
            <p:cNvSpPr/>
            <p:nvPr/>
          </p:nvSpPr>
          <p:spPr>
            <a:xfrm>
              <a:off x="2874840" y="2017718"/>
              <a:ext cx="2201922" cy="785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Parameters and constraints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11093" y="244158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57865" y="2441576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40" name="Elbow Connector 39"/>
            <p:cNvCxnSpPr>
              <a:stCxn id="36" idx="0"/>
              <a:endCxn id="35" idx="0"/>
            </p:cNvCxnSpPr>
            <p:nvPr/>
          </p:nvCxnSpPr>
          <p:spPr>
            <a:xfrm rot="16200000" flipH="1" flipV="1">
              <a:off x="4382694" y="2268194"/>
              <a:ext cx="9" cy="346772"/>
            </a:xfrm>
            <a:prstGeom prst="bentConnector3">
              <a:avLst>
                <a:gd name="adj1" fmla="val -17098888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>
            <a:stCxn id="15" idx="2"/>
            <a:endCxn id="32" idx="0"/>
          </p:cNvCxnSpPr>
          <p:nvPr/>
        </p:nvCxnSpPr>
        <p:spPr>
          <a:xfrm>
            <a:off x="1840918" y="1525208"/>
            <a:ext cx="3089658" cy="69451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1"/>
            <a:endCxn id="5" idx="3"/>
          </p:cNvCxnSpPr>
          <p:nvPr/>
        </p:nvCxnSpPr>
        <p:spPr>
          <a:xfrm flipH="1">
            <a:off x="2942637" y="472763"/>
            <a:ext cx="3599861" cy="3509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485333" y="3271873"/>
            <a:ext cx="890486" cy="2459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Engine</a:t>
            </a:r>
          </a:p>
        </p:txBody>
      </p:sp>
      <p:cxnSp>
        <p:nvCxnSpPr>
          <p:cNvPr id="54" name="Straight Arrow Connector 53"/>
          <p:cNvCxnSpPr>
            <a:stCxn id="53" idx="2"/>
            <a:endCxn id="61" idx="0"/>
          </p:cNvCxnSpPr>
          <p:nvPr/>
        </p:nvCxnSpPr>
        <p:spPr>
          <a:xfrm flipH="1">
            <a:off x="4928420" y="3517773"/>
            <a:ext cx="2159" cy="281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0"/>
            <a:endCxn id="32" idx="2"/>
          </p:cNvCxnSpPr>
          <p:nvPr/>
        </p:nvCxnSpPr>
        <p:spPr>
          <a:xfrm flipV="1">
            <a:off x="4930576" y="3004925"/>
            <a:ext cx="0" cy="266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17456" y="3798829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4365467" y="4399692"/>
            <a:ext cx="1125905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Extract</a:t>
            </a:r>
          </a:p>
        </p:txBody>
      </p:sp>
      <p:cxnSp>
        <p:nvCxnSpPr>
          <p:cNvPr id="65" name="Straight Arrow Connector 64"/>
          <p:cNvCxnSpPr>
            <a:stCxn id="64" idx="0"/>
            <a:endCxn id="61" idx="2"/>
          </p:cNvCxnSpPr>
          <p:nvPr/>
        </p:nvCxnSpPr>
        <p:spPr>
          <a:xfrm flipV="1">
            <a:off x="4928417" y="4191566"/>
            <a:ext cx="0" cy="20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917456" y="4911789"/>
            <a:ext cx="2021927" cy="317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Parameter (Simple)</a:t>
            </a:r>
          </a:p>
        </p:txBody>
      </p:sp>
      <p:cxnSp>
        <p:nvCxnSpPr>
          <p:cNvPr id="72" name="Straight Arrow Connector 71"/>
          <p:cNvCxnSpPr>
            <a:stCxn id="64" idx="2"/>
            <a:endCxn id="71" idx="0"/>
          </p:cNvCxnSpPr>
          <p:nvPr/>
        </p:nvCxnSpPr>
        <p:spPr>
          <a:xfrm>
            <a:off x="4928417" y="4645592"/>
            <a:ext cx="0" cy="2661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399849" y="5482001"/>
            <a:ext cx="890486" cy="19879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Merge</a:t>
            </a:r>
          </a:p>
        </p:txBody>
      </p:sp>
      <p:cxnSp>
        <p:nvCxnSpPr>
          <p:cNvPr id="78" name="Straight Arrow Connector 77"/>
          <p:cNvCxnSpPr>
            <a:stCxn id="77" idx="2"/>
            <a:endCxn id="91" idx="0"/>
          </p:cNvCxnSpPr>
          <p:nvPr/>
        </p:nvCxnSpPr>
        <p:spPr>
          <a:xfrm>
            <a:off x="1845092" y="5680799"/>
            <a:ext cx="8414" cy="3018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77" idx="0"/>
            <a:endCxn id="71" idx="2"/>
          </p:cNvCxnSpPr>
          <p:nvPr/>
        </p:nvCxnSpPr>
        <p:spPr>
          <a:xfrm flipV="1">
            <a:off x="1845092" y="5229296"/>
            <a:ext cx="3083328" cy="252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0"/>
            <a:endCxn id="20" idx="2"/>
          </p:cNvCxnSpPr>
          <p:nvPr/>
        </p:nvCxnSpPr>
        <p:spPr>
          <a:xfrm flipH="1" flipV="1">
            <a:off x="1843602" y="3004925"/>
            <a:ext cx="1490" cy="2477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52545" y="5982647"/>
            <a:ext cx="2201922" cy="966971"/>
            <a:chOff x="1846232" y="121664"/>
            <a:chExt cx="2201922" cy="966971"/>
          </a:xfrm>
        </p:grpSpPr>
        <p:sp>
          <p:nvSpPr>
            <p:cNvPr id="91" name="Rectangle 90"/>
            <p:cNvSpPr/>
            <p:nvPr/>
          </p:nvSpPr>
          <p:spPr>
            <a:xfrm>
              <a:off x="1846232" y="121664"/>
              <a:ext cx="2201922" cy="966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Parameters and constraints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18165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5032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8248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429257" y="705618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61417" y="705597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380061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cxnSp>
          <p:nvCxnSpPr>
            <p:cNvPr id="98" name="Elbow Connector 97"/>
            <p:cNvCxnSpPr>
              <a:stCxn id="96" idx="0"/>
              <a:endCxn id="93" idx="0"/>
            </p:cNvCxnSpPr>
            <p:nvPr/>
          </p:nvCxnSpPr>
          <p:spPr>
            <a:xfrm rot="16200000" flipH="1" flipV="1">
              <a:off x="3354076" y="300066"/>
              <a:ext cx="30" cy="811092"/>
            </a:xfrm>
            <a:prstGeom prst="bentConnector3">
              <a:avLst>
                <a:gd name="adj1" fmla="val -10110333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95" idx="0"/>
              <a:endCxn id="94" idx="0"/>
            </p:cNvCxnSpPr>
            <p:nvPr/>
          </p:nvCxnSpPr>
          <p:spPr>
            <a:xfrm rot="16200000" flipH="1" flipV="1">
              <a:off x="3354086" y="532236"/>
              <a:ext cx="9" cy="346772"/>
            </a:xfrm>
            <a:prstGeom prst="bentConnector3">
              <a:avLst>
                <a:gd name="adj1" fmla="val -254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2109554" y="705635"/>
              <a:ext cx="216083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1407059" y="7345871"/>
            <a:ext cx="890486" cy="2459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Engine</a:t>
            </a:r>
          </a:p>
        </p:txBody>
      </p:sp>
      <p:cxnSp>
        <p:nvCxnSpPr>
          <p:cNvPr id="104" name="Straight Arrow Connector 103"/>
          <p:cNvCxnSpPr>
            <a:stCxn id="103" idx="2"/>
            <a:endCxn id="106" idx="0"/>
          </p:cNvCxnSpPr>
          <p:nvPr/>
        </p:nvCxnSpPr>
        <p:spPr>
          <a:xfrm flipH="1">
            <a:off x="1850146" y="7591774"/>
            <a:ext cx="2159" cy="24903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103" idx="0"/>
            <a:endCxn id="91" idx="2"/>
          </p:cNvCxnSpPr>
          <p:nvPr/>
        </p:nvCxnSpPr>
        <p:spPr>
          <a:xfrm flipV="1">
            <a:off x="1852302" y="6949618"/>
            <a:ext cx="1204" cy="396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39182" y="7840808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279798" y="11184489"/>
            <a:ext cx="1125905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Concretize</a:t>
            </a:r>
          </a:p>
        </p:txBody>
      </p:sp>
      <p:cxnSp>
        <p:nvCxnSpPr>
          <p:cNvPr id="115" name="Straight Arrow Connector 114"/>
          <p:cNvCxnSpPr>
            <a:stCxn id="113" idx="2"/>
            <a:endCxn id="120" idx="0"/>
          </p:cNvCxnSpPr>
          <p:nvPr/>
        </p:nvCxnSpPr>
        <p:spPr>
          <a:xfrm flipH="1">
            <a:off x="1838887" y="11430389"/>
            <a:ext cx="3864" cy="29658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27923" y="11726971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u="sng" dirty="0"/>
              <a:t>Test suite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547886" y="2230398"/>
            <a:ext cx="2021927" cy="77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Parameters and constraints</a:t>
            </a:r>
          </a:p>
        </p:txBody>
      </p:sp>
      <p:cxnSp>
        <p:nvCxnSpPr>
          <p:cNvPr id="128" name="Straight Arrow Connector 127"/>
          <p:cNvCxnSpPr>
            <a:cxnSpLocks/>
            <a:stCxn id="15" idx="2"/>
            <a:endCxn id="124" idx="0"/>
          </p:cNvCxnSpPr>
          <p:nvPr/>
        </p:nvCxnSpPr>
        <p:spPr>
          <a:xfrm>
            <a:off x="1840918" y="1525208"/>
            <a:ext cx="5717932" cy="7051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813564" y="4911789"/>
            <a:ext cx="1483386" cy="317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Parameter (Simple)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332526" y="5814488"/>
            <a:ext cx="205829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 constraint that involves non-simple parameter is present</a:t>
            </a:r>
          </a:p>
        </p:txBody>
      </p:sp>
      <p:cxnSp>
        <p:nvCxnSpPr>
          <p:cNvPr id="138" name="Straight Connector 137"/>
          <p:cNvCxnSpPr>
            <a:cxnSpLocks/>
            <a:stCxn id="137" idx="1"/>
            <a:endCxn id="91" idx="3"/>
          </p:cNvCxnSpPr>
          <p:nvPr/>
        </p:nvCxnSpPr>
        <p:spPr>
          <a:xfrm flipH="1">
            <a:off x="2954467" y="6137654"/>
            <a:ext cx="1378059" cy="32847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689283" y="7833738"/>
            <a:ext cx="1044719" cy="657775"/>
            <a:chOff x="3683036" y="4436545"/>
            <a:chExt cx="1485930" cy="905922"/>
          </a:xfrm>
        </p:grpSpPr>
        <p:sp>
          <p:nvSpPr>
            <p:cNvPr id="167" name="Rectangle 166"/>
            <p:cNvSpPr/>
            <p:nvPr/>
          </p:nvSpPr>
          <p:spPr>
            <a:xfrm>
              <a:off x="3683036" y="4436545"/>
              <a:ext cx="1485930" cy="905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759322" y="4749802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97996" y="4749796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445137" y="4749796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783811" y="4749790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172" name="Elbow Connector 171"/>
            <p:cNvCxnSpPr>
              <a:stCxn id="170" idx="2"/>
              <a:endCxn id="169" idx="2"/>
            </p:cNvCxnSpPr>
            <p:nvPr/>
          </p:nvCxnSpPr>
          <p:spPr>
            <a:xfrm rot="5400000">
              <a:off x="4411267" y="4838692"/>
              <a:ext cx="12700" cy="347141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170" idx="2"/>
              <a:endCxn id="168" idx="2"/>
            </p:cNvCxnSpPr>
            <p:nvPr/>
          </p:nvCxnSpPr>
          <p:spPr>
            <a:xfrm rot="5400000">
              <a:off x="4241927" y="4669358"/>
              <a:ext cx="6" cy="685815"/>
            </a:xfrm>
            <a:prstGeom prst="bentConnector3">
              <a:avLst>
                <a:gd name="adj1" fmla="val 3810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171" idx="0"/>
              <a:endCxn id="168" idx="0"/>
            </p:cNvCxnSpPr>
            <p:nvPr/>
          </p:nvCxnSpPr>
          <p:spPr>
            <a:xfrm rot="16200000" flipH="1" flipV="1">
              <a:off x="4411261" y="4237551"/>
              <a:ext cx="12" cy="1024489"/>
            </a:xfrm>
            <a:prstGeom prst="bentConnector3">
              <a:avLst>
                <a:gd name="adj1" fmla="val -17639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Rounded Rectangle 174"/>
          <p:cNvSpPr/>
          <p:nvPr/>
        </p:nvSpPr>
        <p:spPr>
          <a:xfrm>
            <a:off x="5630691" y="7330197"/>
            <a:ext cx="1125905" cy="30116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Encode’</a:t>
            </a:r>
          </a:p>
        </p:txBody>
      </p:sp>
      <p:cxnSp>
        <p:nvCxnSpPr>
          <p:cNvPr id="176" name="Straight Arrow Connector 175"/>
          <p:cNvCxnSpPr>
            <a:stCxn id="175" idx="0"/>
            <a:endCxn id="91" idx="2"/>
          </p:cNvCxnSpPr>
          <p:nvPr/>
        </p:nvCxnSpPr>
        <p:spPr>
          <a:xfrm flipH="1" flipV="1">
            <a:off x="1853506" y="6949618"/>
            <a:ext cx="4340138" cy="380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5" idx="2"/>
            <a:endCxn id="167" idx="0"/>
          </p:cNvCxnSpPr>
          <p:nvPr/>
        </p:nvCxnSpPr>
        <p:spPr>
          <a:xfrm>
            <a:off x="6193644" y="7631359"/>
            <a:ext cx="17999" cy="2023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5648690" y="8718954"/>
            <a:ext cx="1125905" cy="30116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Negative</a:t>
            </a:r>
          </a:p>
        </p:txBody>
      </p:sp>
      <p:cxnSp>
        <p:nvCxnSpPr>
          <p:cNvPr id="186" name="Straight Arrow Connector 185"/>
          <p:cNvCxnSpPr>
            <a:cxnSpLocks/>
            <a:stCxn id="185" idx="0"/>
            <a:endCxn id="167" idx="2"/>
          </p:cNvCxnSpPr>
          <p:nvPr/>
        </p:nvCxnSpPr>
        <p:spPr>
          <a:xfrm flipV="1">
            <a:off x="6211643" y="8491513"/>
            <a:ext cx="0" cy="227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5201047" y="9225593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</a:p>
        </p:txBody>
      </p:sp>
      <p:cxnSp>
        <p:nvCxnSpPr>
          <p:cNvPr id="212" name="Straight Arrow Connector 211"/>
          <p:cNvCxnSpPr>
            <a:stCxn id="185" idx="2"/>
            <a:endCxn id="211" idx="0"/>
          </p:cNvCxnSpPr>
          <p:nvPr/>
        </p:nvCxnSpPr>
        <p:spPr>
          <a:xfrm>
            <a:off x="6211643" y="9020116"/>
            <a:ext cx="368" cy="2054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839182" y="10532657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1397508" y="9949768"/>
            <a:ext cx="890486" cy="30116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Append</a:t>
            </a:r>
          </a:p>
        </p:txBody>
      </p:sp>
      <p:cxnSp>
        <p:nvCxnSpPr>
          <p:cNvPr id="218" name="Straight Arrow Connector 217"/>
          <p:cNvCxnSpPr>
            <a:cxnSpLocks/>
            <a:stCxn id="217" idx="0"/>
            <a:endCxn id="211" idx="2"/>
          </p:cNvCxnSpPr>
          <p:nvPr/>
        </p:nvCxnSpPr>
        <p:spPr>
          <a:xfrm flipV="1">
            <a:off x="1842751" y="9618327"/>
            <a:ext cx="4369260" cy="331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cxnSpLocks/>
            <a:stCxn id="217" idx="0"/>
            <a:endCxn id="106" idx="2"/>
          </p:cNvCxnSpPr>
          <p:nvPr/>
        </p:nvCxnSpPr>
        <p:spPr>
          <a:xfrm flipV="1">
            <a:off x="1842751" y="8233542"/>
            <a:ext cx="7395" cy="17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13" idx="0"/>
            <a:endCxn id="216" idx="2"/>
          </p:cNvCxnSpPr>
          <p:nvPr/>
        </p:nvCxnSpPr>
        <p:spPr>
          <a:xfrm flipV="1">
            <a:off x="1842751" y="10925391"/>
            <a:ext cx="7395" cy="259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17" idx="2"/>
            <a:endCxn id="216" idx="0"/>
          </p:cNvCxnSpPr>
          <p:nvPr/>
        </p:nvCxnSpPr>
        <p:spPr>
          <a:xfrm rot="16200000" flipH="1">
            <a:off x="1705585" y="10388095"/>
            <a:ext cx="281727" cy="7395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BF78F6F-3C47-7A43-8D78-BAE9A2A02F9B}"/>
              </a:ext>
            </a:extLst>
          </p:cNvPr>
          <p:cNvSpPr/>
          <p:nvPr/>
        </p:nvSpPr>
        <p:spPr>
          <a:xfrm>
            <a:off x="3575125" y="1152739"/>
            <a:ext cx="2568384" cy="43486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sx="1000" sy="1000" algn="ctr" rotWithShape="0">
                    <a:schemeClr val="bg1"/>
                  </a:outerShdw>
                </a:effectLst>
              </a:rPr>
              <a:t>Non-Simple-Parameter-Constraint Handling Branch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FFFC57-A0A7-AD42-8EBD-9B2D1FABDC58}"/>
              </a:ext>
            </a:extLst>
          </p:cNvPr>
          <p:cNvSpPr/>
          <p:nvPr/>
        </p:nvSpPr>
        <p:spPr>
          <a:xfrm>
            <a:off x="4434651" y="6866786"/>
            <a:ext cx="3485638" cy="31041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Negative Test Generation Branch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BF2503B-3B8F-9744-A6B2-35275DFAEF7B}"/>
              </a:ext>
            </a:extLst>
          </p:cNvPr>
          <p:cNvSpPr/>
          <p:nvPr/>
        </p:nvSpPr>
        <p:spPr>
          <a:xfrm>
            <a:off x="6215883" y="1155239"/>
            <a:ext cx="2568384" cy="43486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sx="1000" sy="1000" algn="ctr" rotWithShape="0">
                    <a:schemeClr val="bg1"/>
                  </a:outerShdw>
                </a:effectLst>
              </a:rPr>
              <a:t>Non-Simple-Parameter-Constraint Handling Branch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F00D8164-BF23-F843-A5D7-8B2A16A25BE0}"/>
              </a:ext>
            </a:extLst>
          </p:cNvPr>
          <p:cNvSpPr/>
          <p:nvPr/>
        </p:nvSpPr>
        <p:spPr>
          <a:xfrm>
            <a:off x="7115763" y="3271873"/>
            <a:ext cx="890486" cy="2459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Engine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E5710E9-4B24-8241-B491-DD598D4D4F37}"/>
              </a:ext>
            </a:extLst>
          </p:cNvPr>
          <p:cNvCxnSpPr>
            <a:stCxn id="114" idx="2"/>
            <a:endCxn id="118" idx="0"/>
          </p:cNvCxnSpPr>
          <p:nvPr/>
        </p:nvCxnSpPr>
        <p:spPr>
          <a:xfrm flipH="1">
            <a:off x="7558850" y="3517773"/>
            <a:ext cx="2159" cy="281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CEF608-A81F-7147-8ABF-3F18E0FB9814}"/>
              </a:ext>
            </a:extLst>
          </p:cNvPr>
          <p:cNvCxnSpPr>
            <a:cxnSpLocks/>
            <a:stCxn id="114" idx="0"/>
            <a:endCxn id="124" idx="2"/>
          </p:cNvCxnSpPr>
          <p:nvPr/>
        </p:nvCxnSpPr>
        <p:spPr>
          <a:xfrm flipH="1" flipV="1">
            <a:off x="7558850" y="3004926"/>
            <a:ext cx="2156" cy="26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5F67892-86F4-3D4E-BF41-D6C528E1597F}"/>
              </a:ext>
            </a:extLst>
          </p:cNvPr>
          <p:cNvSpPr/>
          <p:nvPr/>
        </p:nvSpPr>
        <p:spPr>
          <a:xfrm>
            <a:off x="6547886" y="3798829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82354CB9-D146-FD46-B8C2-C212B1FDC713}"/>
              </a:ext>
            </a:extLst>
          </p:cNvPr>
          <p:cNvSpPr/>
          <p:nvPr/>
        </p:nvSpPr>
        <p:spPr>
          <a:xfrm>
            <a:off x="6995897" y="4399692"/>
            <a:ext cx="1125905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Extract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BA551B-E4FD-ED4C-81A3-8A18CBC72D45}"/>
              </a:ext>
            </a:extLst>
          </p:cNvPr>
          <p:cNvCxnSpPr>
            <a:stCxn id="119" idx="0"/>
            <a:endCxn id="118" idx="2"/>
          </p:cNvCxnSpPr>
          <p:nvPr/>
        </p:nvCxnSpPr>
        <p:spPr>
          <a:xfrm flipV="1">
            <a:off x="7558847" y="4191566"/>
            <a:ext cx="0" cy="20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3397BFD-1E1E-614B-B49C-D590F47A31FF}"/>
              </a:ext>
            </a:extLst>
          </p:cNvPr>
          <p:cNvCxnSpPr>
            <a:cxnSpLocks/>
            <a:stCxn id="119" idx="2"/>
            <a:endCxn id="136" idx="0"/>
          </p:cNvCxnSpPr>
          <p:nvPr/>
        </p:nvCxnSpPr>
        <p:spPr>
          <a:xfrm flipH="1">
            <a:off x="7555257" y="4645592"/>
            <a:ext cx="3593" cy="2661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36B5860-9C27-0748-9635-853D19ECDABB}"/>
              </a:ext>
            </a:extLst>
          </p:cNvPr>
          <p:cNvCxnSpPr>
            <a:cxnSpLocks/>
            <a:stCxn id="77" idx="0"/>
            <a:endCxn id="136" idx="2"/>
          </p:cNvCxnSpPr>
          <p:nvPr/>
        </p:nvCxnSpPr>
        <p:spPr>
          <a:xfrm flipV="1">
            <a:off x="1845092" y="5229296"/>
            <a:ext cx="5710165" cy="252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9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865306" y="6377575"/>
            <a:ext cx="5560036" cy="5336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79255" y="3095561"/>
            <a:ext cx="2238249" cy="110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Factors and constraints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834" y="3679529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0994" y="3679521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3154" y="3679521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41267" y="3679517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5333" y="3679517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23446" y="3679512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55606" y="3679491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0730" y="3679529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cxnSp>
        <p:nvCxnSpPr>
          <p:cNvPr id="15" name="Elbow Connector 14"/>
          <p:cNvCxnSpPr>
            <a:stCxn id="11" idx="2"/>
            <a:endCxn id="10" idx="2"/>
          </p:cNvCxnSpPr>
          <p:nvPr/>
        </p:nvCxnSpPr>
        <p:spPr>
          <a:xfrm rot="5400000">
            <a:off x="4161374" y="3748056"/>
            <a:ext cx="9221" cy="244066"/>
          </a:xfrm>
          <a:prstGeom prst="bentConnector3">
            <a:avLst>
              <a:gd name="adj1" fmla="val 24944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2"/>
            <a:endCxn id="9" idx="2"/>
          </p:cNvCxnSpPr>
          <p:nvPr/>
        </p:nvCxnSpPr>
        <p:spPr>
          <a:xfrm rot="5400000">
            <a:off x="4042459" y="3629005"/>
            <a:ext cx="4" cy="482179"/>
          </a:xfrm>
          <a:prstGeom prst="bentConnector3">
            <a:avLst>
              <a:gd name="adj1" fmla="val 5715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0"/>
          </p:cNvCxnSpPr>
          <p:nvPr/>
        </p:nvCxnSpPr>
        <p:spPr>
          <a:xfrm rot="16200000" flipH="1" flipV="1">
            <a:off x="4161502" y="3087199"/>
            <a:ext cx="30" cy="1184612"/>
          </a:xfrm>
          <a:prstGeom prst="bentConnector3">
            <a:avLst>
              <a:gd name="adj1" fmla="val -8053658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0"/>
            <a:endCxn id="9" idx="0"/>
          </p:cNvCxnSpPr>
          <p:nvPr/>
        </p:nvCxnSpPr>
        <p:spPr>
          <a:xfrm rot="16200000" flipH="1" flipV="1">
            <a:off x="4161515" y="3319370"/>
            <a:ext cx="9" cy="720292"/>
          </a:xfrm>
          <a:prstGeom prst="bentConnector3">
            <a:avLst>
              <a:gd name="adj1" fmla="val -17639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50717" y="3679529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1434" y="5370577"/>
            <a:ext cx="587820" cy="657775"/>
            <a:chOff x="5234581" y="4436544"/>
            <a:chExt cx="836069" cy="905922"/>
          </a:xfrm>
        </p:grpSpPr>
        <p:sp>
          <p:nvSpPr>
            <p:cNvPr id="21" name="Rectangle 20"/>
            <p:cNvSpPr/>
            <p:nvPr/>
          </p:nvSpPr>
          <p:spPr>
            <a:xfrm>
              <a:off x="5234581" y="4436544"/>
              <a:ext cx="836069" cy="905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6243" y="4756148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08905" y="4756105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24" name="Elbow Connector 23"/>
            <p:cNvCxnSpPr>
              <a:stCxn id="23" idx="0"/>
              <a:endCxn id="22" idx="0"/>
            </p:cNvCxnSpPr>
            <p:nvPr/>
          </p:nvCxnSpPr>
          <p:spPr>
            <a:xfrm rot="16200000" flipH="1" flipV="1">
              <a:off x="5662252" y="4569795"/>
              <a:ext cx="43" cy="372662"/>
            </a:xfrm>
            <a:prstGeom prst="bentConnector3">
              <a:avLst>
                <a:gd name="adj1" fmla="val -53162790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278786" y="5353636"/>
            <a:ext cx="1044719" cy="657775"/>
            <a:chOff x="3683036" y="4436545"/>
            <a:chExt cx="1485930" cy="905922"/>
          </a:xfrm>
        </p:grpSpPr>
        <p:sp>
          <p:nvSpPr>
            <p:cNvPr id="26" name="Rectangle 25"/>
            <p:cNvSpPr/>
            <p:nvPr/>
          </p:nvSpPr>
          <p:spPr>
            <a:xfrm>
              <a:off x="3683036" y="4436545"/>
              <a:ext cx="1485930" cy="905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59322" y="4749802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97996" y="4749796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45137" y="4749796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83811" y="4749790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31" name="Elbow Connector 30"/>
            <p:cNvCxnSpPr>
              <a:stCxn id="29" idx="2"/>
              <a:endCxn id="28" idx="2"/>
            </p:cNvCxnSpPr>
            <p:nvPr/>
          </p:nvCxnSpPr>
          <p:spPr>
            <a:xfrm rot="5400000">
              <a:off x="4411267" y="4838692"/>
              <a:ext cx="12700" cy="347141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9" idx="2"/>
              <a:endCxn id="27" idx="2"/>
            </p:cNvCxnSpPr>
            <p:nvPr/>
          </p:nvCxnSpPr>
          <p:spPr>
            <a:xfrm rot="5400000">
              <a:off x="4241927" y="4669358"/>
              <a:ext cx="6" cy="685815"/>
            </a:xfrm>
            <a:prstGeom prst="bentConnector3">
              <a:avLst>
                <a:gd name="adj1" fmla="val 3810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30" idx="0"/>
              <a:endCxn id="27" idx="0"/>
            </p:cNvCxnSpPr>
            <p:nvPr/>
          </p:nvCxnSpPr>
          <p:spPr>
            <a:xfrm rot="16200000" flipH="1" flipV="1">
              <a:off x="4411261" y="4237551"/>
              <a:ext cx="12" cy="1024489"/>
            </a:xfrm>
            <a:prstGeom prst="bentConnector3">
              <a:avLst>
                <a:gd name="adj1" fmla="val -17639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007904" y="5353634"/>
            <a:ext cx="1164126" cy="657774"/>
            <a:chOff x="1778072" y="4436545"/>
            <a:chExt cx="1210703" cy="905921"/>
          </a:xfrm>
        </p:grpSpPr>
        <p:sp>
          <p:nvSpPr>
            <p:cNvPr id="35" name="Rectangle 34"/>
            <p:cNvSpPr/>
            <p:nvPr/>
          </p:nvSpPr>
          <p:spPr>
            <a:xfrm>
              <a:off x="1778072" y="4436545"/>
              <a:ext cx="1210703" cy="905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Factor Space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95090" y="4902211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56429" y="4902211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0829" y="4902211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703670" y="7231084"/>
            <a:ext cx="1803668" cy="320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Covering Array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83412" y="7250007"/>
            <a:ext cx="1849753" cy="307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Covering Array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913026" y="7240543"/>
            <a:ext cx="1833101" cy="313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Covering Array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28860" y="10074779"/>
            <a:ext cx="1852233" cy="300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Covering Array</a:t>
            </a:r>
          </a:p>
        </p:txBody>
      </p:sp>
      <p:cxnSp>
        <p:nvCxnSpPr>
          <p:cNvPr id="43" name="Straight Arrow Connector 42"/>
          <p:cNvCxnSpPr>
            <a:stCxn id="44" idx="0"/>
            <a:endCxn id="6" idx="2"/>
          </p:cNvCxnSpPr>
          <p:nvPr/>
        </p:nvCxnSpPr>
        <p:spPr>
          <a:xfrm flipV="1">
            <a:off x="3798337" y="4204254"/>
            <a:ext cx="43" cy="366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353094" y="4570559"/>
            <a:ext cx="890486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Partition</a:t>
            </a:r>
          </a:p>
        </p:txBody>
      </p:sp>
      <p:cxnSp>
        <p:nvCxnSpPr>
          <p:cNvPr id="45" name="Straight Arrow Connector 44"/>
          <p:cNvCxnSpPr>
            <a:stCxn id="44" idx="2"/>
            <a:endCxn id="26" idx="0"/>
          </p:cNvCxnSpPr>
          <p:nvPr/>
        </p:nvCxnSpPr>
        <p:spPr>
          <a:xfrm>
            <a:off x="3798337" y="4816459"/>
            <a:ext cx="2809" cy="5371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589967" y="4816459"/>
            <a:ext cx="2208370" cy="537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21" idx="0"/>
          </p:cNvCxnSpPr>
          <p:nvPr/>
        </p:nvCxnSpPr>
        <p:spPr>
          <a:xfrm>
            <a:off x="3798337" y="4816459"/>
            <a:ext cx="2037007" cy="55411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0"/>
            <a:endCxn id="26" idx="2"/>
          </p:cNvCxnSpPr>
          <p:nvPr/>
        </p:nvCxnSpPr>
        <p:spPr>
          <a:xfrm flipH="1" flipV="1">
            <a:off x="3801146" y="6011411"/>
            <a:ext cx="12558" cy="523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425243" y="6535006"/>
            <a:ext cx="776921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449283" y="6540646"/>
            <a:ext cx="776921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SAT</a:t>
            </a:r>
          </a:p>
        </p:txBody>
      </p:sp>
      <p:cxnSp>
        <p:nvCxnSpPr>
          <p:cNvPr id="51" name="Straight Arrow Connector 50"/>
          <p:cNvCxnSpPr>
            <a:stCxn id="50" idx="0"/>
            <a:endCxn id="21" idx="2"/>
          </p:cNvCxnSpPr>
          <p:nvPr/>
        </p:nvCxnSpPr>
        <p:spPr>
          <a:xfrm flipH="1" flipV="1">
            <a:off x="5835344" y="6028352"/>
            <a:ext cx="2400" cy="512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215390" y="6523691"/>
            <a:ext cx="776921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IPO-G</a:t>
            </a:r>
          </a:p>
        </p:txBody>
      </p:sp>
      <p:cxnSp>
        <p:nvCxnSpPr>
          <p:cNvPr id="53" name="Straight Arrow Connector 52"/>
          <p:cNvCxnSpPr>
            <a:stCxn id="52" idx="0"/>
            <a:endCxn id="35" idx="2"/>
          </p:cNvCxnSpPr>
          <p:nvPr/>
        </p:nvCxnSpPr>
        <p:spPr>
          <a:xfrm flipH="1" flipV="1">
            <a:off x="1589967" y="6011408"/>
            <a:ext cx="13884" cy="512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362256" y="7945908"/>
            <a:ext cx="776921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Join</a:t>
            </a:r>
          </a:p>
        </p:txBody>
      </p:sp>
      <p:cxnSp>
        <p:nvCxnSpPr>
          <p:cNvPr id="55" name="Straight Arrow Connector 54"/>
          <p:cNvCxnSpPr>
            <a:stCxn id="54" idx="0"/>
            <a:endCxn id="40" idx="2"/>
          </p:cNvCxnSpPr>
          <p:nvPr/>
        </p:nvCxnSpPr>
        <p:spPr>
          <a:xfrm flipV="1">
            <a:off x="2750717" y="7557766"/>
            <a:ext cx="1057572" cy="38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0"/>
            <a:endCxn id="39" idx="2"/>
          </p:cNvCxnSpPr>
          <p:nvPr/>
        </p:nvCxnSpPr>
        <p:spPr>
          <a:xfrm flipH="1" flipV="1">
            <a:off x="1605504" y="7551142"/>
            <a:ext cx="1145213" cy="394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2" idx="2"/>
            <a:endCxn id="42" idx="0"/>
          </p:cNvCxnSpPr>
          <p:nvPr/>
        </p:nvCxnSpPr>
        <p:spPr>
          <a:xfrm flipH="1">
            <a:off x="4454977" y="9628215"/>
            <a:ext cx="4858" cy="4465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39" idx="0"/>
          </p:cNvCxnSpPr>
          <p:nvPr/>
        </p:nvCxnSpPr>
        <p:spPr>
          <a:xfrm>
            <a:off x="1603851" y="6769591"/>
            <a:ext cx="1653" cy="46149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2"/>
            <a:endCxn id="40" idx="0"/>
          </p:cNvCxnSpPr>
          <p:nvPr/>
        </p:nvCxnSpPr>
        <p:spPr>
          <a:xfrm flipH="1">
            <a:off x="3808289" y="6780906"/>
            <a:ext cx="5415" cy="46910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2"/>
            <a:endCxn id="41" idx="0"/>
          </p:cNvCxnSpPr>
          <p:nvPr/>
        </p:nvCxnSpPr>
        <p:spPr>
          <a:xfrm flipH="1">
            <a:off x="5829577" y="6786546"/>
            <a:ext cx="8167" cy="4539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71374" y="9382315"/>
            <a:ext cx="776921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Join</a:t>
            </a:r>
          </a:p>
        </p:txBody>
      </p:sp>
      <p:cxnSp>
        <p:nvCxnSpPr>
          <p:cNvPr id="63" name="Straight Arrow Connector 62"/>
          <p:cNvCxnSpPr>
            <a:cxnSpLocks/>
            <a:stCxn id="54" idx="2"/>
            <a:endCxn id="66" idx="0"/>
          </p:cNvCxnSpPr>
          <p:nvPr/>
        </p:nvCxnSpPr>
        <p:spPr>
          <a:xfrm>
            <a:off x="2750717" y="8191808"/>
            <a:ext cx="8395" cy="425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0"/>
            <a:endCxn id="66" idx="2"/>
          </p:cNvCxnSpPr>
          <p:nvPr/>
        </p:nvCxnSpPr>
        <p:spPr>
          <a:xfrm flipH="1" flipV="1">
            <a:off x="2759112" y="8959704"/>
            <a:ext cx="1700723" cy="42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0"/>
            <a:endCxn id="41" idx="2"/>
          </p:cNvCxnSpPr>
          <p:nvPr/>
        </p:nvCxnSpPr>
        <p:spPr>
          <a:xfrm flipV="1">
            <a:off x="4459835" y="7554453"/>
            <a:ext cx="1369742" cy="1827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673664" y="8616808"/>
            <a:ext cx="2170896" cy="342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Covering Array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96658" y="620540"/>
            <a:ext cx="2201922" cy="966971"/>
            <a:chOff x="1846232" y="121664"/>
            <a:chExt cx="2201922" cy="966971"/>
          </a:xfrm>
        </p:grpSpPr>
        <p:sp>
          <p:nvSpPr>
            <p:cNvPr id="67" name="Rectangle 66"/>
            <p:cNvSpPr/>
            <p:nvPr/>
          </p:nvSpPr>
          <p:spPr>
            <a:xfrm>
              <a:off x="1846232" y="121664"/>
              <a:ext cx="2201922" cy="966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Parameters and constraints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18165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5032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8248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429257" y="705618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1417" y="705597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80061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  <p:cxnSp>
          <p:nvCxnSpPr>
            <p:cNvPr id="78" name="Elbow Connector 77"/>
            <p:cNvCxnSpPr>
              <a:stCxn id="74" idx="0"/>
              <a:endCxn id="69" idx="0"/>
            </p:cNvCxnSpPr>
            <p:nvPr/>
          </p:nvCxnSpPr>
          <p:spPr>
            <a:xfrm rot="16200000" flipH="1" flipV="1">
              <a:off x="3354076" y="300066"/>
              <a:ext cx="30" cy="811092"/>
            </a:xfrm>
            <a:prstGeom prst="bentConnector3">
              <a:avLst>
                <a:gd name="adj1" fmla="val -10110333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3" idx="0"/>
              <a:endCxn id="70" idx="0"/>
            </p:cNvCxnSpPr>
            <p:nvPr/>
          </p:nvCxnSpPr>
          <p:spPr>
            <a:xfrm rot="16200000" flipH="1" flipV="1">
              <a:off x="3354086" y="532236"/>
              <a:ext cx="9" cy="346772"/>
            </a:xfrm>
            <a:prstGeom prst="bentConnector3">
              <a:avLst>
                <a:gd name="adj1" fmla="val -254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109554" y="705635"/>
              <a:ext cx="216083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3352376" y="2203018"/>
            <a:ext cx="890486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Encode</a:t>
            </a:r>
          </a:p>
        </p:txBody>
      </p:sp>
      <p:cxnSp>
        <p:nvCxnSpPr>
          <p:cNvPr id="82" name="Straight Arrow Connector 81"/>
          <p:cNvCxnSpPr>
            <a:stCxn id="81" idx="0"/>
            <a:endCxn id="67" idx="2"/>
          </p:cNvCxnSpPr>
          <p:nvPr/>
        </p:nvCxnSpPr>
        <p:spPr>
          <a:xfrm flipV="1">
            <a:off x="3797619" y="1587511"/>
            <a:ext cx="0" cy="615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2"/>
            <a:endCxn id="6" idx="0"/>
          </p:cNvCxnSpPr>
          <p:nvPr/>
        </p:nvCxnSpPr>
        <p:spPr>
          <a:xfrm>
            <a:off x="3797619" y="2448918"/>
            <a:ext cx="761" cy="64664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095475" y="889720"/>
            <a:ext cx="1963621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 constraint that involves non-simple parameter is present</a:t>
            </a:r>
          </a:p>
        </p:txBody>
      </p:sp>
      <p:cxnSp>
        <p:nvCxnSpPr>
          <p:cNvPr id="87" name="Straight Connector 86"/>
          <p:cNvCxnSpPr>
            <a:cxnSpLocks/>
            <a:stCxn id="85" idx="1"/>
            <a:endCxn id="67" idx="3"/>
          </p:cNvCxnSpPr>
          <p:nvPr/>
        </p:nvCxnSpPr>
        <p:spPr>
          <a:xfrm flipH="1" flipV="1">
            <a:off x="4898580" y="1104026"/>
            <a:ext cx="2196895" cy="10886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07859" y="10835479"/>
            <a:ext cx="890486" cy="245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Decode</a:t>
            </a:r>
          </a:p>
        </p:txBody>
      </p:sp>
      <p:cxnSp>
        <p:nvCxnSpPr>
          <p:cNvPr id="90" name="Straight Arrow Connector 89"/>
          <p:cNvCxnSpPr>
            <a:stCxn id="89" idx="0"/>
            <a:endCxn id="42" idx="2"/>
          </p:cNvCxnSpPr>
          <p:nvPr/>
        </p:nvCxnSpPr>
        <p:spPr>
          <a:xfrm flipV="1">
            <a:off x="4453102" y="10375225"/>
            <a:ext cx="1875" cy="460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2"/>
            <a:endCxn id="107" idx="0"/>
          </p:cNvCxnSpPr>
          <p:nvPr/>
        </p:nvCxnSpPr>
        <p:spPr>
          <a:xfrm flipH="1">
            <a:off x="4444241" y="11081379"/>
            <a:ext cx="8861" cy="53521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33277" y="11616589"/>
            <a:ext cx="2021927" cy="300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85682" y="3095558"/>
            <a:ext cx="1901148" cy="675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Decoded Covering Array</a:t>
            </a:r>
            <a:br>
              <a:rPr lang="en-US" sz="1200" dirty="0"/>
            </a:br>
            <a:r>
              <a:rPr lang="en-US" sz="1200" dirty="0"/>
              <a:t>(seeds)</a:t>
            </a:r>
          </a:p>
        </p:txBody>
      </p:sp>
      <p:cxnSp>
        <p:nvCxnSpPr>
          <p:cNvPr id="118" name="Elbow Connector 117"/>
          <p:cNvCxnSpPr>
            <a:stCxn id="124" idx="1"/>
            <a:endCxn id="113" idx="1"/>
          </p:cNvCxnSpPr>
          <p:nvPr/>
        </p:nvCxnSpPr>
        <p:spPr>
          <a:xfrm rot="10800000">
            <a:off x="685682" y="3433498"/>
            <a:ext cx="179624" cy="3210901"/>
          </a:xfrm>
          <a:prstGeom prst="bentConnector3">
            <a:avLst>
              <a:gd name="adj1" fmla="val 2272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cxnSpLocks/>
            <a:stCxn id="129" idx="1"/>
            <a:endCxn id="124" idx="3"/>
          </p:cNvCxnSpPr>
          <p:nvPr/>
        </p:nvCxnSpPr>
        <p:spPr>
          <a:xfrm flipH="1" flipV="1">
            <a:off x="6425342" y="6644398"/>
            <a:ext cx="740031" cy="1869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7165373" y="6339929"/>
            <a:ext cx="1866514" cy="686550"/>
            <a:chOff x="4909054" y="2099075"/>
            <a:chExt cx="1866514" cy="686550"/>
          </a:xfrm>
        </p:grpSpPr>
        <p:sp>
          <p:nvSpPr>
            <p:cNvPr id="129" name="TextBox 128"/>
            <p:cNvSpPr txBox="1"/>
            <p:nvPr/>
          </p:nvSpPr>
          <p:spPr>
            <a:xfrm>
              <a:off x="4909054" y="2099075"/>
              <a:ext cx="1823826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Covering array generation engine can be replaced by users</a:t>
              </a:r>
            </a:p>
          </p:txBody>
        </p:sp>
        <p:sp>
          <p:nvSpPr>
            <p:cNvPr id="144" name="Oval 143"/>
            <p:cNvSpPr/>
            <p:nvPr/>
          </p:nvSpPr>
          <p:spPr>
            <a:xfrm>
              <a:off x="6691253" y="2693678"/>
              <a:ext cx="84315" cy="919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664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4185</TotalTime>
  <Words>205</Words>
  <Application>Microsoft Macintosh PowerPoint</Application>
  <PresentationFormat>Custom</PresentationFormat>
  <Paragraphs>101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Ukai , Hiroshi | Hiroshi | BDD</dc:creator>
  <cp:lastModifiedBy>Hiroshi Ukai</cp:lastModifiedBy>
  <cp:revision>57</cp:revision>
  <cp:lastPrinted>2017-03-26T03:57:37Z</cp:lastPrinted>
  <dcterms:created xsi:type="dcterms:W3CDTF">2017-03-15T23:41:56Z</dcterms:created>
  <dcterms:modified xsi:type="dcterms:W3CDTF">2022-02-22T20:10:29Z</dcterms:modified>
</cp:coreProperties>
</file>