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12160250"/>
  <p:notesSz cx="9144000" cy="6858000"/>
  <p:defaultTextStyle>
    <a:defPPr>
      <a:defRPr lang="en-US"/>
    </a:defPPr>
    <a:lvl1pPr marL="0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1pPr>
    <a:lvl2pPr marL="608670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2pPr>
    <a:lvl3pPr marL="121734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3pPr>
    <a:lvl4pPr marL="182601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4pPr>
    <a:lvl5pPr marL="243468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5pPr>
    <a:lvl6pPr marL="3043352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6pPr>
    <a:lvl7pPr marL="3652022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7pPr>
    <a:lvl8pPr marL="4260693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8pPr>
    <a:lvl9pPr marL="4869363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2"/>
    <p:restoredTop sz="94620"/>
  </p:normalViewPr>
  <p:slideViewPr>
    <p:cSldViewPr snapToGrid="0" snapToObjects="1">
      <p:cViewPr>
        <p:scale>
          <a:sx n="172" d="100"/>
          <a:sy n="172" d="100"/>
        </p:scale>
        <p:origin x="8320" y="984"/>
      </p:cViewPr>
      <p:guideLst>
        <p:guide orient="horz" pos="38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0912"/>
            <a:ext cx="7772400" cy="756637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82403"/>
            <a:ext cx="6400800" cy="21618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216C5678-EE20-4FA5-88E2-6E0BD67A2E26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6979"/>
            <a:ext cx="2057400" cy="103756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6979"/>
            <a:ext cx="6019800" cy="103756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B11D738E-8962-435F-8C43-147B8DD7E819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2051"/>
            <a:ext cx="7772400" cy="4441869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214524"/>
            <a:ext cx="7772400" cy="200700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09CAEA93-55E7-4DA9-90C2-089A26EEFEC4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1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7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837397"/>
            <a:ext cx="4038600" cy="802520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1" y="2837392"/>
            <a:ext cx="4041648" cy="8025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837392"/>
            <a:ext cx="4040188" cy="1080911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2837392"/>
            <a:ext cx="4041775" cy="1080911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3923708"/>
            <a:ext cx="4041648" cy="693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3923712"/>
            <a:ext cx="4041648" cy="6938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472899"/>
            <a:ext cx="3008313" cy="3715632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484162"/>
            <a:ext cx="4995863" cy="10378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4323649"/>
            <a:ext cx="3008313" cy="653895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05342"/>
            <a:ext cx="5711824" cy="1587588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2026712"/>
            <a:ext cx="6054724" cy="805194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10302434"/>
            <a:ext cx="5711824" cy="94579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837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37397"/>
            <a:ext cx="8229600" cy="802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205"/>
          <p:cNvCxnSpPr>
            <a:stCxn id="185" idx="0"/>
            <a:endCxn id="106" idx="2"/>
          </p:cNvCxnSpPr>
          <p:nvPr/>
        </p:nvCxnSpPr>
        <p:spPr>
          <a:xfrm flipH="1" flipV="1">
            <a:off x="2299848" y="8140778"/>
            <a:ext cx="1497881" cy="43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632783" y="2039791"/>
            <a:ext cx="3979874" cy="11526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93772" y="4812696"/>
            <a:ext cx="4056784" cy="4918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9704" y="24376"/>
            <a:ext cx="2201922" cy="966971"/>
            <a:chOff x="1846232" y="121664"/>
            <a:chExt cx="2201922" cy="966971"/>
          </a:xfrm>
        </p:grpSpPr>
        <p:sp>
          <p:nvSpPr>
            <p:cNvPr id="5" name="Rectangle 4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/>
                <a:t>Parameters and constraints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12" name="Elbow Connector 11"/>
            <p:cNvCxnSpPr>
              <a:stCxn id="10" idx="0"/>
              <a:endCxn id="7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0"/>
              <a:endCxn id="8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104664" y="1279308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Split</a:t>
            </a:r>
          </a:p>
        </p:txBody>
      </p:sp>
      <p:cxnSp>
        <p:nvCxnSpPr>
          <p:cNvPr id="16" name="Straight Arrow Connector 15"/>
          <p:cNvCxnSpPr>
            <a:stCxn id="15" idx="0"/>
            <a:endCxn id="5" idx="2"/>
          </p:cNvCxnSpPr>
          <p:nvPr/>
        </p:nvCxnSpPr>
        <p:spPr>
          <a:xfrm flipV="1">
            <a:off x="2549907" y="991344"/>
            <a:ext cx="758" cy="28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20" idx="0"/>
          </p:cNvCxnSpPr>
          <p:nvPr/>
        </p:nvCxnSpPr>
        <p:spPr>
          <a:xfrm flipH="1">
            <a:off x="1283751" y="1525208"/>
            <a:ext cx="1266156" cy="7051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790" y="2230399"/>
            <a:ext cx="2201922" cy="77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Parameters and constraints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4726" y="2632928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6886" y="2632920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97978" y="2632890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622" y="2632928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cxnSp>
        <p:nvCxnSpPr>
          <p:cNvPr id="27" name="Elbow Connector 26"/>
          <p:cNvCxnSpPr>
            <a:stCxn id="25" idx="0"/>
            <a:endCxn id="22" idx="0"/>
          </p:cNvCxnSpPr>
          <p:nvPr/>
        </p:nvCxnSpPr>
        <p:spPr>
          <a:xfrm rot="16200000" flipH="1" flipV="1">
            <a:off x="1690634" y="2227359"/>
            <a:ext cx="30" cy="811092"/>
          </a:xfrm>
          <a:prstGeom prst="bentConnector3">
            <a:avLst>
              <a:gd name="adj1" fmla="val -40623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0539" y="2632928"/>
            <a:ext cx="216083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2498" y="241930"/>
            <a:ext cx="260150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constraint that involves non-simple parameter is present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2767396" y="2219726"/>
            <a:ext cx="2201922" cy="785200"/>
            <a:chOff x="2874840" y="2017718"/>
            <a:chExt cx="2201922" cy="785200"/>
          </a:xfrm>
        </p:grpSpPr>
        <p:sp>
          <p:nvSpPr>
            <p:cNvPr id="32" name="Rectangle 31"/>
            <p:cNvSpPr/>
            <p:nvPr/>
          </p:nvSpPr>
          <p:spPr>
            <a:xfrm>
              <a:off x="2874840" y="2017718"/>
              <a:ext cx="2201922" cy="78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11093" y="244158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865" y="2441576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40" name="Elbow Connector 39"/>
            <p:cNvCxnSpPr>
              <a:stCxn id="36" idx="0"/>
              <a:endCxn id="35" idx="0"/>
            </p:cNvCxnSpPr>
            <p:nvPr/>
          </p:nvCxnSpPr>
          <p:spPr>
            <a:xfrm rot="16200000" flipH="1" flipV="1">
              <a:off x="4382694" y="2268194"/>
              <a:ext cx="9" cy="346772"/>
            </a:xfrm>
            <a:prstGeom prst="bentConnector3">
              <a:avLst>
                <a:gd name="adj1" fmla="val -17098888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5" idx="2"/>
            <a:endCxn id="32" idx="0"/>
          </p:cNvCxnSpPr>
          <p:nvPr/>
        </p:nvCxnSpPr>
        <p:spPr>
          <a:xfrm>
            <a:off x="2549907" y="1525208"/>
            <a:ext cx="1318450" cy="69451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08695" y="2196827"/>
            <a:ext cx="243530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each non-simple parameter involved in any constraint, create an independent parameter space that contains the parameter only</a:t>
            </a:r>
          </a:p>
        </p:txBody>
      </p:sp>
      <p:cxnSp>
        <p:nvCxnSpPr>
          <p:cNvPr id="47" name="Straight Connector 46"/>
          <p:cNvCxnSpPr>
            <a:stCxn id="30" idx="1"/>
            <a:endCxn id="5" idx="3"/>
          </p:cNvCxnSpPr>
          <p:nvPr/>
        </p:nvCxnSpPr>
        <p:spPr>
          <a:xfrm flipH="1">
            <a:off x="3651626" y="472763"/>
            <a:ext cx="2890872" cy="3509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46" idx="1"/>
            <a:endCxn id="152" idx="3"/>
          </p:cNvCxnSpPr>
          <p:nvPr/>
        </p:nvCxnSpPr>
        <p:spPr>
          <a:xfrm flipH="1">
            <a:off x="6612657" y="2551195"/>
            <a:ext cx="96038" cy="6493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423114" y="3271874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54" name="Straight Arrow Connector 53"/>
          <p:cNvCxnSpPr>
            <a:stCxn id="53" idx="2"/>
            <a:endCxn id="61" idx="0"/>
          </p:cNvCxnSpPr>
          <p:nvPr/>
        </p:nvCxnSpPr>
        <p:spPr>
          <a:xfrm flipH="1">
            <a:off x="3866201" y="3517774"/>
            <a:ext cx="2159" cy="281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32" idx="2"/>
          </p:cNvCxnSpPr>
          <p:nvPr/>
        </p:nvCxnSpPr>
        <p:spPr>
          <a:xfrm flipV="1">
            <a:off x="3868357" y="3004926"/>
            <a:ext cx="0" cy="26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55237" y="3798830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303248" y="4399693"/>
            <a:ext cx="1125905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Extract</a:t>
            </a:r>
          </a:p>
        </p:txBody>
      </p:sp>
      <p:cxnSp>
        <p:nvCxnSpPr>
          <p:cNvPr id="65" name="Straight Arrow Connector 64"/>
          <p:cNvCxnSpPr>
            <a:stCxn id="64" idx="0"/>
            <a:endCxn id="61" idx="2"/>
          </p:cNvCxnSpPr>
          <p:nvPr/>
        </p:nvCxnSpPr>
        <p:spPr>
          <a:xfrm flipV="1">
            <a:off x="3866198" y="4191567"/>
            <a:ext cx="0" cy="20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55237" y="4911790"/>
            <a:ext cx="2021927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 (Simple)</a:t>
            </a:r>
          </a:p>
        </p:txBody>
      </p:sp>
      <p:cxnSp>
        <p:nvCxnSpPr>
          <p:cNvPr id="72" name="Straight Arrow Connector 71"/>
          <p:cNvCxnSpPr>
            <a:stCxn id="64" idx="2"/>
            <a:endCxn id="71" idx="0"/>
          </p:cNvCxnSpPr>
          <p:nvPr/>
        </p:nvCxnSpPr>
        <p:spPr>
          <a:xfrm>
            <a:off x="3866198" y="4645593"/>
            <a:ext cx="0" cy="2661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849551" y="5482001"/>
            <a:ext cx="890486" cy="19879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</a:t>
            </a:r>
          </a:p>
        </p:txBody>
      </p:sp>
      <p:cxnSp>
        <p:nvCxnSpPr>
          <p:cNvPr id="78" name="Straight Arrow Connector 77"/>
          <p:cNvCxnSpPr>
            <a:stCxn id="77" idx="2"/>
            <a:endCxn id="91" idx="0"/>
          </p:cNvCxnSpPr>
          <p:nvPr/>
        </p:nvCxnSpPr>
        <p:spPr>
          <a:xfrm>
            <a:off x="2294794" y="5680799"/>
            <a:ext cx="8414" cy="2753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7" idx="0"/>
            <a:endCxn id="149" idx="2"/>
          </p:cNvCxnSpPr>
          <p:nvPr/>
        </p:nvCxnSpPr>
        <p:spPr>
          <a:xfrm flipV="1">
            <a:off x="2294794" y="5304522"/>
            <a:ext cx="2427370" cy="17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0"/>
            <a:endCxn id="20" idx="2"/>
          </p:cNvCxnSpPr>
          <p:nvPr/>
        </p:nvCxnSpPr>
        <p:spPr>
          <a:xfrm flipH="1" flipV="1">
            <a:off x="1283751" y="3004925"/>
            <a:ext cx="1011043" cy="2477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02247" y="5956143"/>
            <a:ext cx="2201922" cy="966971"/>
            <a:chOff x="1846232" y="121664"/>
            <a:chExt cx="2201922" cy="966971"/>
          </a:xfrm>
        </p:grpSpPr>
        <p:sp>
          <p:nvSpPr>
            <p:cNvPr id="91" name="Rectangle 90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98" name="Elbow Connector 97"/>
            <p:cNvCxnSpPr>
              <a:stCxn id="96" idx="0"/>
              <a:endCxn id="93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5" idx="0"/>
              <a:endCxn id="94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1856761" y="7253107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104" name="Straight Arrow Connector 103"/>
          <p:cNvCxnSpPr>
            <a:stCxn id="103" idx="2"/>
            <a:endCxn id="106" idx="0"/>
          </p:cNvCxnSpPr>
          <p:nvPr/>
        </p:nvCxnSpPr>
        <p:spPr>
          <a:xfrm flipH="1">
            <a:off x="2299848" y="7499010"/>
            <a:ext cx="2159" cy="2490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103" idx="0"/>
            <a:endCxn id="91" idx="2"/>
          </p:cNvCxnSpPr>
          <p:nvPr/>
        </p:nvCxnSpPr>
        <p:spPr>
          <a:xfrm flipV="1">
            <a:off x="2302004" y="6923114"/>
            <a:ext cx="1204" cy="32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88884" y="7748044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729500" y="11094549"/>
            <a:ext cx="1125905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Concretize</a:t>
            </a:r>
          </a:p>
        </p:txBody>
      </p:sp>
      <p:cxnSp>
        <p:nvCxnSpPr>
          <p:cNvPr id="115" name="Straight Arrow Connector 114"/>
          <p:cNvCxnSpPr>
            <a:stCxn id="113" idx="2"/>
            <a:endCxn id="120" idx="0"/>
          </p:cNvCxnSpPr>
          <p:nvPr/>
        </p:nvCxnSpPr>
        <p:spPr>
          <a:xfrm flipH="1">
            <a:off x="2288589" y="11340449"/>
            <a:ext cx="3864" cy="3865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277625" y="11726971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/>
              <a:t>Test suite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88516" y="2230399"/>
            <a:ext cx="971185" cy="77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Parameters and constraints</a:t>
            </a:r>
          </a:p>
        </p:txBody>
      </p:sp>
      <p:cxnSp>
        <p:nvCxnSpPr>
          <p:cNvPr id="128" name="Straight Arrow Connector 127"/>
          <p:cNvCxnSpPr>
            <a:stCxn id="15" idx="2"/>
            <a:endCxn id="124" idx="0"/>
          </p:cNvCxnSpPr>
          <p:nvPr/>
        </p:nvCxnSpPr>
        <p:spPr>
          <a:xfrm>
            <a:off x="2549907" y="1525208"/>
            <a:ext cx="3324202" cy="7051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121765" y="4911790"/>
            <a:ext cx="1483386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 (Simple)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897202" y="6100390"/>
            <a:ext cx="20582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constraint that involves non-simple parameter is present</a:t>
            </a:r>
          </a:p>
        </p:txBody>
      </p:sp>
      <p:cxnSp>
        <p:nvCxnSpPr>
          <p:cNvPr id="138" name="Straight Connector 137"/>
          <p:cNvCxnSpPr>
            <a:cxnSpLocks/>
            <a:stCxn id="137" idx="1"/>
            <a:endCxn id="91" idx="3"/>
          </p:cNvCxnSpPr>
          <p:nvPr/>
        </p:nvCxnSpPr>
        <p:spPr>
          <a:xfrm flipH="1">
            <a:off x="3404169" y="6423556"/>
            <a:ext cx="3493033" cy="1607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96050" y="3240775"/>
            <a:ext cx="1989936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See “Engine”</a:t>
            </a:r>
          </a:p>
        </p:txBody>
      </p:sp>
      <p:cxnSp>
        <p:nvCxnSpPr>
          <p:cNvPr id="160" name="Straight Connector 159"/>
          <p:cNvCxnSpPr>
            <a:stCxn id="158" idx="1"/>
            <a:endCxn id="53" idx="3"/>
          </p:cNvCxnSpPr>
          <p:nvPr/>
        </p:nvCxnSpPr>
        <p:spPr>
          <a:xfrm flipH="1">
            <a:off x="4313600" y="3379275"/>
            <a:ext cx="2582450" cy="1554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4078624" y="7701386"/>
            <a:ext cx="1044719" cy="657775"/>
            <a:chOff x="3683036" y="4436545"/>
            <a:chExt cx="1485930" cy="905922"/>
          </a:xfrm>
        </p:grpSpPr>
        <p:sp>
          <p:nvSpPr>
            <p:cNvPr id="167" name="Rectangle 166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172" name="Elbow Connector 171"/>
            <p:cNvCxnSpPr>
              <a:stCxn id="170" idx="2"/>
              <a:endCxn id="169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70" idx="2"/>
              <a:endCxn id="168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71" idx="0"/>
              <a:endCxn id="168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ounded Rectangle 174"/>
          <p:cNvSpPr/>
          <p:nvPr/>
        </p:nvSpPr>
        <p:spPr>
          <a:xfrm>
            <a:off x="4020032" y="7197845"/>
            <a:ext cx="1125905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Encode’</a:t>
            </a:r>
          </a:p>
        </p:txBody>
      </p:sp>
      <p:cxnSp>
        <p:nvCxnSpPr>
          <p:cNvPr id="176" name="Straight Arrow Connector 175"/>
          <p:cNvCxnSpPr>
            <a:stCxn id="175" idx="0"/>
            <a:endCxn id="91" idx="2"/>
          </p:cNvCxnSpPr>
          <p:nvPr/>
        </p:nvCxnSpPr>
        <p:spPr>
          <a:xfrm flipH="1" flipV="1">
            <a:off x="2303208" y="6923114"/>
            <a:ext cx="2279777" cy="27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5" idx="2"/>
            <a:endCxn id="167" idx="0"/>
          </p:cNvCxnSpPr>
          <p:nvPr/>
        </p:nvCxnSpPr>
        <p:spPr>
          <a:xfrm>
            <a:off x="4582985" y="7499007"/>
            <a:ext cx="17999" cy="2023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3234776" y="8574987"/>
            <a:ext cx="1125905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Negative</a:t>
            </a:r>
          </a:p>
        </p:txBody>
      </p:sp>
      <p:cxnSp>
        <p:nvCxnSpPr>
          <p:cNvPr id="186" name="Straight Arrow Connector 185"/>
          <p:cNvCxnSpPr>
            <a:stCxn id="185" idx="0"/>
            <a:endCxn id="167" idx="2"/>
          </p:cNvCxnSpPr>
          <p:nvPr/>
        </p:nvCxnSpPr>
        <p:spPr>
          <a:xfrm flipV="1">
            <a:off x="3797729" y="8359161"/>
            <a:ext cx="803255" cy="21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2787133" y="9081626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cxnSp>
        <p:nvCxnSpPr>
          <p:cNvPr id="212" name="Straight Arrow Connector 211"/>
          <p:cNvCxnSpPr>
            <a:stCxn id="185" idx="2"/>
            <a:endCxn id="211" idx="0"/>
          </p:cNvCxnSpPr>
          <p:nvPr/>
        </p:nvCxnSpPr>
        <p:spPr>
          <a:xfrm>
            <a:off x="3797729" y="8876149"/>
            <a:ext cx="368" cy="2054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288884" y="10442717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1847210" y="9859828"/>
            <a:ext cx="890486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Append</a:t>
            </a:r>
          </a:p>
        </p:txBody>
      </p:sp>
      <p:cxnSp>
        <p:nvCxnSpPr>
          <p:cNvPr id="218" name="Straight Arrow Connector 217"/>
          <p:cNvCxnSpPr>
            <a:cxnSpLocks/>
            <a:stCxn id="217" idx="0"/>
            <a:endCxn id="211" idx="2"/>
          </p:cNvCxnSpPr>
          <p:nvPr/>
        </p:nvCxnSpPr>
        <p:spPr>
          <a:xfrm flipV="1">
            <a:off x="2292453" y="9474360"/>
            <a:ext cx="1505644" cy="385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cxnSpLocks/>
            <a:stCxn id="217" idx="0"/>
            <a:endCxn id="106" idx="2"/>
          </p:cNvCxnSpPr>
          <p:nvPr/>
        </p:nvCxnSpPr>
        <p:spPr>
          <a:xfrm flipV="1">
            <a:off x="2292453" y="8140778"/>
            <a:ext cx="7395" cy="171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13" idx="0"/>
            <a:endCxn id="216" idx="2"/>
          </p:cNvCxnSpPr>
          <p:nvPr/>
        </p:nvCxnSpPr>
        <p:spPr>
          <a:xfrm flipV="1">
            <a:off x="2292453" y="10835451"/>
            <a:ext cx="7395" cy="259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7" idx="2"/>
            <a:endCxn id="216" idx="0"/>
          </p:cNvCxnSpPr>
          <p:nvPr/>
        </p:nvCxnSpPr>
        <p:spPr>
          <a:xfrm rot="16200000" flipH="1">
            <a:off x="2155287" y="10298155"/>
            <a:ext cx="281727" cy="7395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865306" y="6377575"/>
            <a:ext cx="5560036" cy="533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9255" y="3095561"/>
            <a:ext cx="2238249" cy="110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Factors and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34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994" y="3679521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3154" y="3679521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1267" y="367951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5333" y="3679517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3446" y="3679512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55606" y="3679491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0730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cxnSp>
        <p:nvCxnSpPr>
          <p:cNvPr id="15" name="Elbow Connector 14"/>
          <p:cNvCxnSpPr>
            <a:stCxn id="11" idx="2"/>
            <a:endCxn id="10" idx="2"/>
          </p:cNvCxnSpPr>
          <p:nvPr/>
        </p:nvCxnSpPr>
        <p:spPr>
          <a:xfrm rot="5400000">
            <a:off x="4161374" y="3748056"/>
            <a:ext cx="9221" cy="244066"/>
          </a:xfrm>
          <a:prstGeom prst="bentConnector3">
            <a:avLst>
              <a:gd name="adj1" fmla="val 2494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2"/>
            <a:endCxn id="9" idx="2"/>
          </p:cNvCxnSpPr>
          <p:nvPr/>
        </p:nvCxnSpPr>
        <p:spPr>
          <a:xfrm rot="5400000">
            <a:off x="4042459" y="3629005"/>
            <a:ext cx="4" cy="482179"/>
          </a:xfrm>
          <a:prstGeom prst="bentConnector3">
            <a:avLst>
              <a:gd name="adj1" fmla="val 5715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0"/>
          </p:cNvCxnSpPr>
          <p:nvPr/>
        </p:nvCxnSpPr>
        <p:spPr>
          <a:xfrm rot="16200000" flipH="1" flipV="1">
            <a:off x="4161502" y="3087199"/>
            <a:ext cx="30" cy="1184612"/>
          </a:xfrm>
          <a:prstGeom prst="bentConnector3">
            <a:avLst>
              <a:gd name="adj1" fmla="val -805365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9" idx="0"/>
          </p:cNvCxnSpPr>
          <p:nvPr/>
        </p:nvCxnSpPr>
        <p:spPr>
          <a:xfrm rot="16200000" flipH="1" flipV="1">
            <a:off x="4161515" y="3319370"/>
            <a:ext cx="9" cy="720292"/>
          </a:xfrm>
          <a:prstGeom prst="bentConnector3">
            <a:avLst>
              <a:gd name="adj1" fmla="val -17639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0717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1434" y="5370577"/>
            <a:ext cx="587820" cy="657775"/>
            <a:chOff x="5234581" y="4436544"/>
            <a:chExt cx="836069" cy="905922"/>
          </a:xfrm>
        </p:grpSpPr>
        <p:sp>
          <p:nvSpPr>
            <p:cNvPr id="21" name="Rectangle 20"/>
            <p:cNvSpPr/>
            <p:nvPr/>
          </p:nvSpPr>
          <p:spPr>
            <a:xfrm>
              <a:off x="5234581" y="4436544"/>
              <a:ext cx="836069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6243" y="4756148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08905" y="4756105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24" name="Elbow Connector 23"/>
            <p:cNvCxnSpPr>
              <a:stCxn id="23" idx="0"/>
              <a:endCxn id="22" idx="0"/>
            </p:cNvCxnSpPr>
            <p:nvPr/>
          </p:nvCxnSpPr>
          <p:spPr>
            <a:xfrm rot="16200000" flipH="1" flipV="1">
              <a:off x="5662252" y="4569795"/>
              <a:ext cx="43" cy="372662"/>
            </a:xfrm>
            <a:prstGeom prst="bentConnector3">
              <a:avLst>
                <a:gd name="adj1" fmla="val -5316279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278786" y="5353636"/>
            <a:ext cx="1044719" cy="657775"/>
            <a:chOff x="3683036" y="4436545"/>
            <a:chExt cx="1485930" cy="905922"/>
          </a:xfrm>
        </p:grpSpPr>
        <p:sp>
          <p:nvSpPr>
            <p:cNvPr id="26" name="Rectangle 25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31" name="Elbow Connector 30"/>
            <p:cNvCxnSpPr>
              <a:stCxn id="29" idx="2"/>
              <a:endCxn id="28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9" idx="2"/>
              <a:endCxn id="27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0"/>
              <a:endCxn id="27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07904" y="5353634"/>
            <a:ext cx="1164126" cy="657774"/>
            <a:chOff x="1778072" y="4436545"/>
            <a:chExt cx="1210703" cy="905921"/>
          </a:xfrm>
        </p:grpSpPr>
        <p:sp>
          <p:nvSpPr>
            <p:cNvPr id="35" name="Rectangle 34"/>
            <p:cNvSpPr/>
            <p:nvPr/>
          </p:nvSpPr>
          <p:spPr>
            <a:xfrm>
              <a:off x="1778072" y="4436545"/>
              <a:ext cx="1210703" cy="905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Factor Space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5090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564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08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703670" y="7231084"/>
            <a:ext cx="1803668" cy="320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83412" y="7250007"/>
            <a:ext cx="1849753" cy="30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13026" y="7240543"/>
            <a:ext cx="1833101" cy="31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28860" y="10074779"/>
            <a:ext cx="1852233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cxnSp>
        <p:nvCxnSpPr>
          <p:cNvPr id="43" name="Straight Arrow Connector 42"/>
          <p:cNvCxnSpPr>
            <a:stCxn id="44" idx="0"/>
            <a:endCxn id="6" idx="2"/>
          </p:cNvCxnSpPr>
          <p:nvPr/>
        </p:nvCxnSpPr>
        <p:spPr>
          <a:xfrm flipV="1">
            <a:off x="3798337" y="4204254"/>
            <a:ext cx="43" cy="36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353094" y="4570559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45" name="Straight Arrow Connector 44"/>
          <p:cNvCxnSpPr>
            <a:stCxn id="44" idx="2"/>
            <a:endCxn id="26" idx="0"/>
          </p:cNvCxnSpPr>
          <p:nvPr/>
        </p:nvCxnSpPr>
        <p:spPr>
          <a:xfrm>
            <a:off x="3798337" y="4816459"/>
            <a:ext cx="2809" cy="5371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589967" y="4816459"/>
            <a:ext cx="2208370" cy="537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21" idx="0"/>
          </p:cNvCxnSpPr>
          <p:nvPr/>
        </p:nvCxnSpPr>
        <p:spPr>
          <a:xfrm>
            <a:off x="3798337" y="4816459"/>
            <a:ext cx="2037007" cy="55411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0"/>
            <a:endCxn id="26" idx="2"/>
          </p:cNvCxnSpPr>
          <p:nvPr/>
        </p:nvCxnSpPr>
        <p:spPr>
          <a:xfrm flipH="1" flipV="1">
            <a:off x="3801146" y="6011411"/>
            <a:ext cx="12558" cy="52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425243" y="6535006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49283" y="6540646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SAT</a:t>
            </a:r>
          </a:p>
        </p:txBody>
      </p:sp>
      <p:cxnSp>
        <p:nvCxnSpPr>
          <p:cNvPr id="51" name="Straight Arrow Connector 50"/>
          <p:cNvCxnSpPr>
            <a:stCxn id="50" idx="0"/>
            <a:endCxn id="21" idx="2"/>
          </p:cNvCxnSpPr>
          <p:nvPr/>
        </p:nvCxnSpPr>
        <p:spPr>
          <a:xfrm flipH="1" flipV="1">
            <a:off x="5835344" y="6028352"/>
            <a:ext cx="2400" cy="51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215390" y="6523691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IPO-G</a:t>
            </a:r>
          </a:p>
        </p:txBody>
      </p:sp>
      <p:cxnSp>
        <p:nvCxnSpPr>
          <p:cNvPr id="53" name="Straight Arrow Connector 52"/>
          <p:cNvCxnSpPr>
            <a:stCxn id="52" idx="0"/>
            <a:endCxn id="35" idx="2"/>
          </p:cNvCxnSpPr>
          <p:nvPr/>
        </p:nvCxnSpPr>
        <p:spPr>
          <a:xfrm flipH="1" flipV="1">
            <a:off x="1589967" y="6011408"/>
            <a:ext cx="13884" cy="51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362256" y="7945908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55" name="Straight Arrow Connector 54"/>
          <p:cNvCxnSpPr>
            <a:stCxn id="54" idx="0"/>
            <a:endCxn id="40" idx="2"/>
          </p:cNvCxnSpPr>
          <p:nvPr/>
        </p:nvCxnSpPr>
        <p:spPr>
          <a:xfrm flipV="1">
            <a:off x="2750717" y="7557766"/>
            <a:ext cx="1057572" cy="38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0"/>
            <a:endCxn id="39" idx="2"/>
          </p:cNvCxnSpPr>
          <p:nvPr/>
        </p:nvCxnSpPr>
        <p:spPr>
          <a:xfrm flipH="1" flipV="1">
            <a:off x="1605504" y="7551142"/>
            <a:ext cx="1145213" cy="394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2"/>
            <a:endCxn id="42" idx="0"/>
          </p:cNvCxnSpPr>
          <p:nvPr/>
        </p:nvCxnSpPr>
        <p:spPr>
          <a:xfrm flipH="1">
            <a:off x="4454977" y="9628215"/>
            <a:ext cx="4858" cy="4465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39" idx="0"/>
          </p:cNvCxnSpPr>
          <p:nvPr/>
        </p:nvCxnSpPr>
        <p:spPr>
          <a:xfrm>
            <a:off x="1603851" y="6769591"/>
            <a:ext cx="1653" cy="4614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40" idx="0"/>
          </p:cNvCxnSpPr>
          <p:nvPr/>
        </p:nvCxnSpPr>
        <p:spPr>
          <a:xfrm flipH="1">
            <a:off x="3808289" y="6780906"/>
            <a:ext cx="5415" cy="4691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41" idx="0"/>
          </p:cNvCxnSpPr>
          <p:nvPr/>
        </p:nvCxnSpPr>
        <p:spPr>
          <a:xfrm flipH="1">
            <a:off x="5829577" y="6786546"/>
            <a:ext cx="8167" cy="4539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71374" y="9382315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63" name="Straight Arrow Connector 62"/>
          <p:cNvCxnSpPr>
            <a:cxnSpLocks/>
            <a:stCxn id="54" idx="2"/>
            <a:endCxn id="66" idx="0"/>
          </p:cNvCxnSpPr>
          <p:nvPr/>
        </p:nvCxnSpPr>
        <p:spPr>
          <a:xfrm>
            <a:off x="2750717" y="8191808"/>
            <a:ext cx="8395" cy="425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0"/>
            <a:endCxn id="66" idx="2"/>
          </p:cNvCxnSpPr>
          <p:nvPr/>
        </p:nvCxnSpPr>
        <p:spPr>
          <a:xfrm flipH="1" flipV="1">
            <a:off x="2759112" y="8959704"/>
            <a:ext cx="1700723" cy="42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0"/>
            <a:endCxn id="41" idx="2"/>
          </p:cNvCxnSpPr>
          <p:nvPr/>
        </p:nvCxnSpPr>
        <p:spPr>
          <a:xfrm flipV="1">
            <a:off x="4459835" y="7554453"/>
            <a:ext cx="1369742" cy="1827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673664" y="8616808"/>
            <a:ext cx="2170896" cy="342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6658" y="620540"/>
            <a:ext cx="2201922" cy="966971"/>
            <a:chOff x="1846232" y="121664"/>
            <a:chExt cx="2201922" cy="966971"/>
          </a:xfrm>
        </p:grpSpPr>
        <p:sp>
          <p:nvSpPr>
            <p:cNvPr id="67" name="Rectangle 66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78" name="Elbow Connector 77"/>
            <p:cNvCxnSpPr>
              <a:stCxn id="74" idx="0"/>
              <a:endCxn id="69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3" idx="0"/>
              <a:endCxn id="70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352376" y="2203018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Encode</a:t>
            </a:r>
          </a:p>
        </p:txBody>
      </p:sp>
      <p:cxnSp>
        <p:nvCxnSpPr>
          <p:cNvPr id="82" name="Straight Arrow Connector 81"/>
          <p:cNvCxnSpPr>
            <a:stCxn id="81" idx="0"/>
            <a:endCxn id="67" idx="2"/>
          </p:cNvCxnSpPr>
          <p:nvPr/>
        </p:nvCxnSpPr>
        <p:spPr>
          <a:xfrm flipV="1">
            <a:off x="3797619" y="1587511"/>
            <a:ext cx="0" cy="61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  <a:endCxn id="6" idx="0"/>
          </p:cNvCxnSpPr>
          <p:nvPr/>
        </p:nvCxnSpPr>
        <p:spPr>
          <a:xfrm>
            <a:off x="3797619" y="2448918"/>
            <a:ext cx="761" cy="6466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95475" y="889720"/>
            <a:ext cx="196362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constraint that involves non-simple parameter is present</a:t>
            </a:r>
          </a:p>
        </p:txBody>
      </p:sp>
      <p:cxnSp>
        <p:nvCxnSpPr>
          <p:cNvPr id="87" name="Straight Connector 86"/>
          <p:cNvCxnSpPr>
            <a:cxnSpLocks/>
            <a:stCxn id="85" idx="1"/>
            <a:endCxn id="67" idx="3"/>
          </p:cNvCxnSpPr>
          <p:nvPr/>
        </p:nvCxnSpPr>
        <p:spPr>
          <a:xfrm flipH="1" flipV="1">
            <a:off x="4898580" y="1104026"/>
            <a:ext cx="2196895" cy="1088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07859" y="10835479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90" name="Straight Arrow Connector 89"/>
          <p:cNvCxnSpPr>
            <a:stCxn id="89" idx="0"/>
            <a:endCxn id="42" idx="2"/>
          </p:cNvCxnSpPr>
          <p:nvPr/>
        </p:nvCxnSpPr>
        <p:spPr>
          <a:xfrm flipV="1">
            <a:off x="4453102" y="10375225"/>
            <a:ext cx="1875" cy="46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107" idx="0"/>
          </p:cNvCxnSpPr>
          <p:nvPr/>
        </p:nvCxnSpPr>
        <p:spPr>
          <a:xfrm flipH="1">
            <a:off x="4444241" y="11081379"/>
            <a:ext cx="8861" cy="5352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33277" y="11616589"/>
            <a:ext cx="2021927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85682" y="3095558"/>
            <a:ext cx="1901148" cy="67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  <a:br>
              <a:rPr lang="en-US" sz="1200" dirty="0"/>
            </a:br>
            <a:r>
              <a:rPr lang="en-US" sz="1200" dirty="0"/>
              <a:t>(seeds)</a:t>
            </a:r>
          </a:p>
        </p:txBody>
      </p:sp>
      <p:cxnSp>
        <p:nvCxnSpPr>
          <p:cNvPr id="118" name="Elbow Connector 117"/>
          <p:cNvCxnSpPr>
            <a:stCxn id="124" idx="1"/>
            <a:endCxn id="113" idx="1"/>
          </p:cNvCxnSpPr>
          <p:nvPr/>
        </p:nvCxnSpPr>
        <p:spPr>
          <a:xfrm rot="10800000">
            <a:off x="685682" y="3433498"/>
            <a:ext cx="179624" cy="3210901"/>
          </a:xfrm>
          <a:prstGeom prst="bentConnector3">
            <a:avLst>
              <a:gd name="adj1" fmla="val 2272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  <a:stCxn id="129" idx="1"/>
            <a:endCxn id="124" idx="3"/>
          </p:cNvCxnSpPr>
          <p:nvPr/>
        </p:nvCxnSpPr>
        <p:spPr>
          <a:xfrm flipH="1" flipV="1">
            <a:off x="6425342" y="6644398"/>
            <a:ext cx="740031" cy="186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7165373" y="6339929"/>
            <a:ext cx="1866514" cy="686550"/>
            <a:chOff x="4909054" y="2099075"/>
            <a:chExt cx="1866514" cy="686550"/>
          </a:xfrm>
        </p:grpSpPr>
        <p:sp>
          <p:nvSpPr>
            <p:cNvPr id="129" name="TextBox 128"/>
            <p:cNvSpPr txBox="1"/>
            <p:nvPr/>
          </p:nvSpPr>
          <p:spPr>
            <a:xfrm>
              <a:off x="4909054" y="2099075"/>
              <a:ext cx="1823826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Covering array generation engine can be replaced by users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6691253" y="2693678"/>
              <a:ext cx="84315" cy="919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6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3368</TotalTime>
  <Words>189</Words>
  <Application>Microsoft Macintosh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Ukai , Hiroshi | Hiroshi | BDD</dc:creator>
  <cp:lastModifiedBy>Hiroshi Ukai</cp:lastModifiedBy>
  <cp:revision>45</cp:revision>
  <cp:lastPrinted>2017-03-26T03:57:37Z</cp:lastPrinted>
  <dcterms:created xsi:type="dcterms:W3CDTF">2017-03-15T23:41:56Z</dcterms:created>
  <dcterms:modified xsi:type="dcterms:W3CDTF">2022-02-11T00:36:11Z</dcterms:modified>
</cp:coreProperties>
</file>