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2/27/17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2677" y="663611"/>
            <a:ext cx="726887" cy="1032269"/>
            <a:chOff x="423352" y="1940887"/>
            <a:chExt cx="726887" cy="1032269"/>
          </a:xfrm>
        </p:grpSpPr>
        <p:sp>
          <p:nvSpPr>
            <p:cNvPr id="5" name="Smiley Face 4"/>
            <p:cNvSpPr/>
            <p:nvPr/>
          </p:nvSpPr>
          <p:spPr>
            <a:xfrm>
              <a:off x="423352" y="1940887"/>
              <a:ext cx="726887" cy="662937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cap="al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7254" y="2603824"/>
              <a:ext cx="588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914" y="3029711"/>
            <a:ext cx="2507305" cy="1120129"/>
            <a:chOff x="487254" y="3876333"/>
            <a:chExt cx="2507305" cy="1120129"/>
          </a:xfrm>
        </p:grpSpPr>
        <p:sp>
          <p:nvSpPr>
            <p:cNvPr id="9" name="Smiley Face 8"/>
            <p:cNvSpPr/>
            <p:nvPr/>
          </p:nvSpPr>
          <p:spPr>
            <a:xfrm>
              <a:off x="1329964" y="3876333"/>
              <a:ext cx="726887" cy="662937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cap="all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254" y="4627130"/>
              <a:ext cx="2507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 (driver developer)</a:t>
              </a:r>
              <a:endParaRPr lang="en-US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011465" y="5432607"/>
            <a:ext cx="2164869" cy="66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11465" y="2193158"/>
            <a:ext cx="2164869" cy="66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driver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11465" y="3899038"/>
            <a:ext cx="2164869" cy="66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</a:p>
          <a:p>
            <a:pPr algn="ctr"/>
            <a:r>
              <a:rPr lang="en-US" dirty="0" smtClean="0"/>
              <a:t>(SUT specific)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11465" y="663611"/>
            <a:ext cx="2164869" cy="66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Scripted test suites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00314" y="5432607"/>
            <a:ext cx="2552840" cy="1127270"/>
            <a:chOff x="200314" y="5432607"/>
            <a:chExt cx="2552840" cy="1127270"/>
          </a:xfrm>
        </p:grpSpPr>
        <p:sp>
          <p:nvSpPr>
            <p:cNvPr id="18" name="TextBox 17"/>
            <p:cNvSpPr txBox="1"/>
            <p:nvPr/>
          </p:nvSpPr>
          <p:spPr>
            <a:xfrm>
              <a:off x="200314" y="6190545"/>
              <a:ext cx="2552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 (Product developer)</a:t>
              </a:r>
              <a:endParaRPr lang="en-US" dirty="0"/>
            </a:p>
          </p:txBody>
        </p:sp>
        <p:sp>
          <p:nvSpPr>
            <p:cNvPr id="19" name="Smiley Face 18"/>
            <p:cNvSpPr/>
            <p:nvPr/>
          </p:nvSpPr>
          <p:spPr>
            <a:xfrm>
              <a:off x="890624" y="5432607"/>
              <a:ext cx="726887" cy="662937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cap="all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53153" y="1956861"/>
            <a:ext cx="2718469" cy="28194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38850" y="663611"/>
            <a:ext cx="2448422" cy="6629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report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5" idx="6"/>
            <a:endCxn id="15" idx="1"/>
          </p:cNvCxnSpPr>
          <p:nvPr/>
        </p:nvCxnSpPr>
        <p:spPr>
          <a:xfrm>
            <a:off x="1589564" y="995080"/>
            <a:ext cx="142190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21" idx="1"/>
          </p:cNvCxnSpPr>
          <p:nvPr/>
        </p:nvCxnSpPr>
        <p:spPr>
          <a:xfrm>
            <a:off x="1617511" y="3361180"/>
            <a:ext cx="1135642" cy="54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6"/>
            <a:endCxn id="11" idx="1"/>
          </p:cNvCxnSpPr>
          <p:nvPr/>
        </p:nvCxnSpPr>
        <p:spPr>
          <a:xfrm>
            <a:off x="1617511" y="5764076"/>
            <a:ext cx="139395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506654" y="5527238"/>
            <a:ext cx="1393954" cy="369332"/>
            <a:chOff x="6674402" y="5063992"/>
            <a:chExt cx="1393954" cy="369332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6674402" y="5432607"/>
              <a:ext cx="1393954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26229" y="5063992"/>
              <a:ext cx="949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Creates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06654" y="5957839"/>
            <a:ext cx="1393954" cy="385192"/>
            <a:chOff x="6674402" y="5726216"/>
            <a:chExt cx="1393954" cy="38519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674402" y="6111408"/>
              <a:ext cx="1393954" cy="0"/>
            </a:xfrm>
            <a:prstGeom prst="straightConnector1">
              <a:avLst/>
            </a:prstGeom>
            <a:ln cap="flat">
              <a:prstDash val="soli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62021" y="5726216"/>
              <a:ext cx="670451" cy="369332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en-US" dirty="0"/>
            </a:p>
          </p:txBody>
        </p:sp>
      </p:grpSp>
      <p:cxnSp>
        <p:nvCxnSpPr>
          <p:cNvPr id="41" name="Straight Arrow Connector 40"/>
          <p:cNvCxnSpPr>
            <a:stCxn id="5" idx="5"/>
            <a:endCxn id="12" idx="1"/>
          </p:cNvCxnSpPr>
          <p:nvPr/>
        </p:nvCxnSpPr>
        <p:spPr>
          <a:xfrm>
            <a:off x="1483114" y="1229463"/>
            <a:ext cx="1528351" cy="1295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2"/>
            <a:endCxn id="11" idx="0"/>
          </p:cNvCxnSpPr>
          <p:nvPr/>
        </p:nvCxnSpPr>
        <p:spPr>
          <a:xfrm>
            <a:off x="4093900" y="4561975"/>
            <a:ext cx="0" cy="870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4" idx="0"/>
          </p:cNvCxnSpPr>
          <p:nvPr/>
        </p:nvCxnSpPr>
        <p:spPr>
          <a:xfrm>
            <a:off x="4093900" y="2856095"/>
            <a:ext cx="0" cy="1042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1"/>
            <a:endCxn id="12" idx="3"/>
          </p:cNvCxnSpPr>
          <p:nvPr/>
        </p:nvCxnSpPr>
        <p:spPr>
          <a:xfrm flipH="1">
            <a:off x="5176334" y="2524627"/>
            <a:ext cx="8959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1"/>
            <a:endCxn id="15" idx="2"/>
          </p:cNvCxnSpPr>
          <p:nvPr/>
        </p:nvCxnSpPr>
        <p:spPr>
          <a:xfrm flipH="1" flipV="1">
            <a:off x="4093900" y="1326548"/>
            <a:ext cx="1978411" cy="1198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2"/>
            <a:endCxn id="13" idx="0"/>
          </p:cNvCxnSpPr>
          <p:nvPr/>
        </p:nvCxnSpPr>
        <p:spPr>
          <a:xfrm>
            <a:off x="4093900" y="2856095"/>
            <a:ext cx="3185892" cy="1042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0"/>
            <a:endCxn id="23" idx="2"/>
          </p:cNvCxnSpPr>
          <p:nvPr/>
        </p:nvCxnSpPr>
        <p:spPr>
          <a:xfrm flipH="1" flipV="1">
            <a:off x="7263061" y="1326548"/>
            <a:ext cx="16731" cy="866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749199" y="1587529"/>
            <a:ext cx="3032515" cy="3188810"/>
            <a:chOff x="5749199" y="1587529"/>
            <a:chExt cx="2718469" cy="3188810"/>
          </a:xfrm>
        </p:grpSpPr>
        <p:sp>
          <p:nvSpPr>
            <p:cNvPr id="13" name="Rounded Rectangle 12"/>
            <p:cNvSpPr/>
            <p:nvPr/>
          </p:nvSpPr>
          <p:spPr>
            <a:xfrm>
              <a:off x="6038850" y="3899038"/>
              <a:ext cx="2164869" cy="6629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Library</a:t>
              </a:r>
            </a:p>
            <a:p>
              <a:pPr algn="ctr"/>
              <a:r>
                <a:rPr lang="en-US" dirty="0" smtClean="0"/>
                <a:t>(bundled)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038850" y="2193158"/>
              <a:ext cx="2164869" cy="6629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Runner of ScriptUnit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49199" y="1956861"/>
              <a:ext cx="2718469" cy="281947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926411" y="1587529"/>
              <a:ext cx="154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ScriptiveUnit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097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31</TotalTime>
  <Words>35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Ukai , Hiroshi | Hiroshi | BDD</dc:creator>
  <cp:lastModifiedBy>Ukai , Hiroshi | Hiroshi | BDD</cp:lastModifiedBy>
  <cp:revision>13</cp:revision>
  <dcterms:created xsi:type="dcterms:W3CDTF">2017-02-07T00:47:23Z</dcterms:created>
  <dcterms:modified xsi:type="dcterms:W3CDTF">2017-02-26T20:01:49Z</dcterms:modified>
</cp:coreProperties>
</file>