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food on ceramic bowls">
            <a:extLst>
              <a:ext uri="{FF2B5EF4-FFF2-40B4-BE49-F238E27FC236}">
                <a16:creationId xmlns:a16="http://schemas.microsoft.com/office/drawing/2014/main" id="{24778C40-A31F-1050-4E29-A0148B0A0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9" b="15562"/>
          <a:stretch/>
        </p:blipFill>
        <p:spPr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0A4E-FA87-E51A-6122-F417D018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527"/>
            <a:ext cx="10000343" cy="873071"/>
          </a:xfrm>
        </p:spPr>
        <p:txBody>
          <a:bodyPr>
            <a:normAutofit/>
          </a:bodyPr>
          <a:lstStyle/>
          <a:p>
            <a:r>
              <a:rPr lang="en-GB" sz="4000"/>
              <a:t>The Perfect Turkish Meal</a:t>
            </a:r>
            <a:endParaRPr lang="LID4096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4B534-9DD3-6D03-5979-5C274E3C3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4760"/>
            <a:ext cx="4085617" cy="9452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“Manti”</a:t>
            </a:r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33CE96-7CBC-47F1-AA9E-1C0149040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1D699A-DF55-40A0-808D-D091417F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829"/>
            <a:ext cx="9288370" cy="2276958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57092 w 9288370"/>
              <a:gd name="connsiteY3" fmla="*/ 158250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657092 w 9288370"/>
              <a:gd name="connsiteY3" fmla="*/ 158250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763550 w 9288370"/>
              <a:gd name="connsiteY4" fmla="*/ 153344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98074" y="1825724"/>
                  <a:pt x="249966" y="1724867"/>
                </a:cubicBezTo>
                <a:cubicBezTo>
                  <a:pt x="388509" y="1671667"/>
                  <a:pt x="451632" y="1707071"/>
                  <a:pt x="558534" y="1637261"/>
                </a:cubicBezTo>
                <a:cubicBezTo>
                  <a:pt x="604971" y="1631857"/>
                  <a:pt x="689284" y="1553149"/>
                  <a:pt x="763550" y="1533445"/>
                </a:cubicBezTo>
                <a:cubicBezTo>
                  <a:pt x="822611" y="1530638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84E32B-BE49-459D-8E4C-E0678A880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6869" y="0"/>
            <a:ext cx="4645131" cy="6362564"/>
          </a:xfrm>
          <a:custGeom>
            <a:avLst/>
            <a:gdLst>
              <a:gd name="connsiteX0" fmla="*/ 216571 w 4604550"/>
              <a:gd name="connsiteY0" fmla="*/ 0 h 6362564"/>
              <a:gd name="connsiteX1" fmla="*/ 4604550 w 4604550"/>
              <a:gd name="connsiteY1" fmla="*/ 0 h 6362564"/>
              <a:gd name="connsiteX2" fmla="*/ 4604550 w 4604550"/>
              <a:gd name="connsiteY2" fmla="*/ 6362564 h 6362564"/>
              <a:gd name="connsiteX3" fmla="*/ 0 w 4604550"/>
              <a:gd name="connsiteY3" fmla="*/ 6201770 h 636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550" h="6362564">
                <a:moveTo>
                  <a:pt x="216571" y="0"/>
                </a:moveTo>
                <a:lnTo>
                  <a:pt x="4604550" y="0"/>
                </a:lnTo>
                <a:lnTo>
                  <a:pt x="4604550" y="6362564"/>
                </a:lnTo>
                <a:lnTo>
                  <a:pt x="0" y="620177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preparing ravioli">
            <a:extLst>
              <a:ext uri="{FF2B5EF4-FFF2-40B4-BE49-F238E27FC236}">
                <a16:creationId xmlns:a16="http://schemas.microsoft.com/office/drawing/2014/main" id="{9AFC172C-84A4-72D4-A8FD-3E54A8A4F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0" r="23872" b="1"/>
          <a:stretch/>
        </p:blipFill>
        <p:spPr>
          <a:xfrm>
            <a:off x="7697843" y="10"/>
            <a:ext cx="4494157" cy="6202075"/>
          </a:xfrm>
          <a:custGeom>
            <a:avLst/>
            <a:gdLst/>
            <a:ahLst/>
            <a:cxnLst/>
            <a:rect l="l" t="t" r="r" b="b"/>
            <a:pathLst>
              <a:path w="4494157" h="6202085">
                <a:moveTo>
                  <a:pt x="212306" y="0"/>
                </a:moveTo>
                <a:lnTo>
                  <a:pt x="4494157" y="0"/>
                </a:lnTo>
                <a:lnTo>
                  <a:pt x="4494157" y="6202085"/>
                </a:lnTo>
                <a:lnTo>
                  <a:pt x="4001818" y="6184950"/>
                </a:lnTo>
                <a:cubicBezTo>
                  <a:pt x="2350856" y="6127297"/>
                  <a:pt x="699950" y="6068088"/>
                  <a:pt x="35951" y="6041785"/>
                </a:cubicBezTo>
                <a:cubicBezTo>
                  <a:pt x="15395" y="6040950"/>
                  <a:pt x="-645" y="6023705"/>
                  <a:pt x="20" y="600314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8B0AC-0D17-8801-1893-875E7581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25469"/>
            <a:ext cx="7143429" cy="1706583"/>
          </a:xfrm>
        </p:spPr>
        <p:txBody>
          <a:bodyPr anchor="ctr">
            <a:normAutofit/>
          </a:bodyPr>
          <a:lstStyle/>
          <a:p>
            <a:r>
              <a:rPr lang="en-GB" dirty="0"/>
              <a:t>General Info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ECAE-3E55-450E-8DFE-DE39D33C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10013"/>
            <a:ext cx="5666935" cy="351458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Also called “Turkish Ravioli”</a:t>
            </a:r>
          </a:p>
          <a:p>
            <a:r>
              <a:rPr lang="en-GB" sz="2400" dirty="0"/>
              <a:t>It is made with meat, but it is possible to use other ingredients in place</a:t>
            </a:r>
          </a:p>
          <a:p>
            <a:r>
              <a:rPr lang="en-GB" sz="2400" dirty="0"/>
              <a:t>Perfectness comes from its sauce and garlic yogurt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9764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DC2A-FCB7-6A24-966C-9CE7584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Dough</a:t>
            </a:r>
            <a:endParaRPr lang="LID4096" dirty="0"/>
          </a:p>
        </p:txBody>
      </p:sp>
      <p:pic>
        <p:nvPicPr>
          <p:cNvPr id="1026" name="Picture 2" descr="El Yapımı Mantı (Aşama Aşama Detaylı Anlatım)">
            <a:extLst>
              <a:ext uri="{FF2B5EF4-FFF2-40B4-BE49-F238E27FC236}">
                <a16:creationId xmlns:a16="http://schemas.microsoft.com/office/drawing/2014/main" id="{031A3DDC-5BDD-F84A-879A-416FBBD5DA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98202"/>
            <a:ext cx="225738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 Yapımı Mantı (Aşama Aşama Detaylı Anlatım)">
            <a:extLst>
              <a:ext uri="{FF2B5EF4-FFF2-40B4-BE49-F238E27FC236}">
                <a16:creationId xmlns:a16="http://schemas.microsoft.com/office/drawing/2014/main" id="{F118A5D4-C3BB-C681-5104-C04823ED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10" y="2198202"/>
            <a:ext cx="225738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 Yapımı Mantı (Aşama Aşama Detaylı Anlatım)">
            <a:extLst>
              <a:ext uri="{FF2B5EF4-FFF2-40B4-BE49-F238E27FC236}">
                <a16:creationId xmlns:a16="http://schemas.microsoft.com/office/drawing/2014/main" id="{0FF22794-0A6B-9E9E-5B86-2DAA43B9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20" y="2198202"/>
            <a:ext cx="225738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EE687B39-7D33-49E7-B17D-D1315618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58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41DEB312-239A-4306-8295-A78E2C090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9945" y="-15584"/>
            <a:ext cx="9989527" cy="150049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943596 w 9288370"/>
              <a:gd name="connsiteY32" fmla="*/ 1043237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943596 w 9288370"/>
              <a:gd name="connsiteY31" fmla="*/ 1043237 h 1858154"/>
              <a:gd name="connsiteX32" fmla="*/ 6103109 w 9288370"/>
              <a:gd name="connsiteY32" fmla="*/ 1019019 h 1858154"/>
              <a:gd name="connsiteX33" fmla="*/ 6222406 w 9288370"/>
              <a:gd name="connsiteY33" fmla="*/ 985341 h 1858154"/>
              <a:gd name="connsiteX34" fmla="*/ 6598672 w 9288370"/>
              <a:gd name="connsiteY34" fmla="*/ 902062 h 1858154"/>
              <a:gd name="connsiteX35" fmla="*/ 6766149 w 9288370"/>
              <a:gd name="connsiteY35" fmla="*/ 846132 h 1858154"/>
              <a:gd name="connsiteX36" fmla="*/ 6886312 w 9288370"/>
              <a:gd name="connsiteY36" fmla="*/ 781877 h 1858154"/>
              <a:gd name="connsiteX37" fmla="*/ 7006457 w 9288370"/>
              <a:gd name="connsiteY37" fmla="*/ 699758 h 1858154"/>
              <a:gd name="connsiteX38" fmla="*/ 7231643 w 9288370"/>
              <a:gd name="connsiteY38" fmla="*/ 640778 h 1858154"/>
              <a:gd name="connsiteX39" fmla="*/ 7363123 w 9288370"/>
              <a:gd name="connsiteY39" fmla="*/ 593682 h 1858154"/>
              <a:gd name="connsiteX40" fmla="*/ 7588368 w 9288370"/>
              <a:gd name="connsiteY40" fmla="*/ 531129 h 1858154"/>
              <a:gd name="connsiteX41" fmla="*/ 7952094 w 9288370"/>
              <a:gd name="connsiteY41" fmla="*/ 409302 h 1858154"/>
              <a:gd name="connsiteX42" fmla="*/ 8231938 w 9288370"/>
              <a:gd name="connsiteY42" fmla="*/ 259259 h 1858154"/>
              <a:gd name="connsiteX43" fmla="*/ 8428864 w 9288370"/>
              <a:gd name="connsiteY43" fmla="*/ 208471 h 1858154"/>
              <a:gd name="connsiteX44" fmla="*/ 8616510 w 9288370"/>
              <a:gd name="connsiteY44" fmla="*/ 161973 h 1858154"/>
              <a:gd name="connsiteX45" fmla="*/ 8826766 w 9288370"/>
              <a:gd name="connsiteY45" fmla="*/ 152111 h 1858154"/>
              <a:gd name="connsiteX46" fmla="*/ 8917647 w 9288370"/>
              <a:gd name="connsiteY46" fmla="*/ 112232 h 1858154"/>
              <a:gd name="connsiteX47" fmla="*/ 9182272 w 9288370"/>
              <a:gd name="connsiteY47" fmla="*/ 37171 h 1858154"/>
              <a:gd name="connsiteX48" fmla="*/ 9232990 w 9288370"/>
              <a:gd name="connsiteY48" fmla="*/ 24074 h 1858154"/>
              <a:gd name="connsiteX49" fmla="*/ 9288370 w 9288370"/>
              <a:gd name="connsiteY49" fmla="*/ 0 h 1858154"/>
              <a:gd name="connsiteX50" fmla="*/ 0 w 9288370"/>
              <a:gd name="connsiteY50" fmla="*/ 0 h 1858154"/>
              <a:gd name="connsiteX51" fmla="*/ 0 w 9288370"/>
              <a:gd name="connsiteY5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925616 w 9288370"/>
              <a:gd name="connsiteY23" fmla="*/ 1253751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612132 w 9288370"/>
              <a:gd name="connsiteY29" fmla="*/ 1051509 h 1858154"/>
              <a:gd name="connsiteX30" fmla="*/ 5943596 w 9288370"/>
              <a:gd name="connsiteY30" fmla="*/ 1043237 h 1858154"/>
              <a:gd name="connsiteX31" fmla="*/ 6103109 w 9288370"/>
              <a:gd name="connsiteY31" fmla="*/ 1019019 h 1858154"/>
              <a:gd name="connsiteX32" fmla="*/ 6222406 w 9288370"/>
              <a:gd name="connsiteY32" fmla="*/ 985341 h 1858154"/>
              <a:gd name="connsiteX33" fmla="*/ 6598672 w 9288370"/>
              <a:gd name="connsiteY33" fmla="*/ 902062 h 1858154"/>
              <a:gd name="connsiteX34" fmla="*/ 6766149 w 9288370"/>
              <a:gd name="connsiteY34" fmla="*/ 846132 h 1858154"/>
              <a:gd name="connsiteX35" fmla="*/ 6886312 w 9288370"/>
              <a:gd name="connsiteY35" fmla="*/ 781877 h 1858154"/>
              <a:gd name="connsiteX36" fmla="*/ 7006457 w 9288370"/>
              <a:gd name="connsiteY36" fmla="*/ 699758 h 1858154"/>
              <a:gd name="connsiteX37" fmla="*/ 7231643 w 9288370"/>
              <a:gd name="connsiteY37" fmla="*/ 640778 h 1858154"/>
              <a:gd name="connsiteX38" fmla="*/ 7363123 w 9288370"/>
              <a:gd name="connsiteY38" fmla="*/ 593682 h 1858154"/>
              <a:gd name="connsiteX39" fmla="*/ 7588368 w 9288370"/>
              <a:gd name="connsiteY39" fmla="*/ 531129 h 1858154"/>
              <a:gd name="connsiteX40" fmla="*/ 7952094 w 9288370"/>
              <a:gd name="connsiteY40" fmla="*/ 409302 h 1858154"/>
              <a:gd name="connsiteX41" fmla="*/ 8231938 w 9288370"/>
              <a:gd name="connsiteY41" fmla="*/ 259259 h 1858154"/>
              <a:gd name="connsiteX42" fmla="*/ 8428864 w 9288370"/>
              <a:gd name="connsiteY42" fmla="*/ 208471 h 1858154"/>
              <a:gd name="connsiteX43" fmla="*/ 8616510 w 9288370"/>
              <a:gd name="connsiteY43" fmla="*/ 161973 h 1858154"/>
              <a:gd name="connsiteX44" fmla="*/ 8826766 w 9288370"/>
              <a:gd name="connsiteY44" fmla="*/ 152111 h 1858154"/>
              <a:gd name="connsiteX45" fmla="*/ 8917647 w 9288370"/>
              <a:gd name="connsiteY45" fmla="*/ 112232 h 1858154"/>
              <a:gd name="connsiteX46" fmla="*/ 9182272 w 9288370"/>
              <a:gd name="connsiteY46" fmla="*/ 37171 h 1858154"/>
              <a:gd name="connsiteX47" fmla="*/ 9232990 w 9288370"/>
              <a:gd name="connsiteY47" fmla="*/ 24074 h 1858154"/>
              <a:gd name="connsiteX48" fmla="*/ 9288370 w 9288370"/>
              <a:gd name="connsiteY48" fmla="*/ 0 h 1858154"/>
              <a:gd name="connsiteX49" fmla="*/ 0 w 9288370"/>
              <a:gd name="connsiteY49" fmla="*/ 0 h 1858154"/>
              <a:gd name="connsiteX50" fmla="*/ 0 w 9288370"/>
              <a:gd name="connsiteY5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925616 w 9288370"/>
              <a:gd name="connsiteY23" fmla="*/ 1253751 h 1858154"/>
              <a:gd name="connsiteX24" fmla="*/ 4575478 w 9288370"/>
              <a:gd name="connsiteY24" fmla="*/ 1261726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612132 w 9288370"/>
              <a:gd name="connsiteY28" fmla="*/ 1051509 h 1858154"/>
              <a:gd name="connsiteX29" fmla="*/ 5943596 w 9288370"/>
              <a:gd name="connsiteY29" fmla="*/ 1043237 h 1858154"/>
              <a:gd name="connsiteX30" fmla="*/ 6103109 w 9288370"/>
              <a:gd name="connsiteY30" fmla="*/ 1019019 h 1858154"/>
              <a:gd name="connsiteX31" fmla="*/ 6222406 w 9288370"/>
              <a:gd name="connsiteY31" fmla="*/ 985341 h 1858154"/>
              <a:gd name="connsiteX32" fmla="*/ 6598672 w 9288370"/>
              <a:gd name="connsiteY32" fmla="*/ 902062 h 1858154"/>
              <a:gd name="connsiteX33" fmla="*/ 6766149 w 9288370"/>
              <a:gd name="connsiteY33" fmla="*/ 846132 h 1858154"/>
              <a:gd name="connsiteX34" fmla="*/ 6886312 w 9288370"/>
              <a:gd name="connsiteY34" fmla="*/ 781877 h 1858154"/>
              <a:gd name="connsiteX35" fmla="*/ 7006457 w 9288370"/>
              <a:gd name="connsiteY35" fmla="*/ 699758 h 1858154"/>
              <a:gd name="connsiteX36" fmla="*/ 7231643 w 9288370"/>
              <a:gd name="connsiteY36" fmla="*/ 640778 h 1858154"/>
              <a:gd name="connsiteX37" fmla="*/ 7363123 w 9288370"/>
              <a:gd name="connsiteY37" fmla="*/ 593682 h 1858154"/>
              <a:gd name="connsiteX38" fmla="*/ 7588368 w 9288370"/>
              <a:gd name="connsiteY38" fmla="*/ 531129 h 1858154"/>
              <a:gd name="connsiteX39" fmla="*/ 7952094 w 9288370"/>
              <a:gd name="connsiteY39" fmla="*/ 409302 h 1858154"/>
              <a:gd name="connsiteX40" fmla="*/ 8231938 w 9288370"/>
              <a:gd name="connsiteY40" fmla="*/ 259259 h 1858154"/>
              <a:gd name="connsiteX41" fmla="*/ 8428864 w 9288370"/>
              <a:gd name="connsiteY41" fmla="*/ 208471 h 1858154"/>
              <a:gd name="connsiteX42" fmla="*/ 8616510 w 9288370"/>
              <a:gd name="connsiteY42" fmla="*/ 161973 h 1858154"/>
              <a:gd name="connsiteX43" fmla="*/ 8826766 w 9288370"/>
              <a:gd name="connsiteY43" fmla="*/ 152111 h 1858154"/>
              <a:gd name="connsiteX44" fmla="*/ 8917647 w 9288370"/>
              <a:gd name="connsiteY44" fmla="*/ 112232 h 1858154"/>
              <a:gd name="connsiteX45" fmla="*/ 9182272 w 9288370"/>
              <a:gd name="connsiteY45" fmla="*/ 37171 h 1858154"/>
              <a:gd name="connsiteX46" fmla="*/ 9232990 w 9288370"/>
              <a:gd name="connsiteY46" fmla="*/ 24074 h 1858154"/>
              <a:gd name="connsiteX47" fmla="*/ 9288370 w 9288370"/>
              <a:gd name="connsiteY47" fmla="*/ 0 h 1858154"/>
              <a:gd name="connsiteX48" fmla="*/ 0 w 9288370"/>
              <a:gd name="connsiteY48" fmla="*/ 0 h 1858154"/>
              <a:gd name="connsiteX49" fmla="*/ 0 w 9288370"/>
              <a:gd name="connsiteY49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730239" y="1220256"/>
                  <a:pt x="3874897" y="1246023"/>
                  <a:pt x="3925616" y="1253751"/>
                </a:cubicBezTo>
                <a:cubicBezTo>
                  <a:pt x="4079850" y="1261135"/>
                  <a:pt x="4454743" y="1259718"/>
                  <a:pt x="4575478" y="1261726"/>
                </a:cubicBezTo>
                <a:lnTo>
                  <a:pt x="4954126" y="1204617"/>
                </a:ln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90277" y="1043521"/>
                  <a:pt x="5881330" y="1045922"/>
                  <a:pt x="5943596" y="1043237"/>
                </a:cubicBezTo>
                <a:cubicBezTo>
                  <a:pt x="6025425" y="1037822"/>
                  <a:pt x="6056641" y="1028668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5D7C821-D040-4000-80D4-CFC2FA2F7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78774"/>
            <a:ext cx="5654768" cy="5979226"/>
          </a:xfrm>
          <a:custGeom>
            <a:avLst/>
            <a:gdLst>
              <a:gd name="connsiteX0" fmla="*/ 5324697 w 5654768"/>
              <a:gd name="connsiteY0" fmla="*/ 0 h 5979226"/>
              <a:gd name="connsiteX1" fmla="*/ 5654768 w 5654768"/>
              <a:gd name="connsiteY1" fmla="*/ 5979226 h 5979226"/>
              <a:gd name="connsiteX2" fmla="*/ 0 w 5654768"/>
              <a:gd name="connsiteY2" fmla="*/ 5979226 h 5979226"/>
              <a:gd name="connsiteX3" fmla="*/ 0 w 5654768"/>
              <a:gd name="connsiteY3" fmla="*/ 262871 h 597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768" h="5979226">
                <a:moveTo>
                  <a:pt x="5324697" y="0"/>
                </a:moveTo>
                <a:lnTo>
                  <a:pt x="5654768" y="5979226"/>
                </a:lnTo>
                <a:lnTo>
                  <a:pt x="0" y="5979226"/>
                </a:lnTo>
                <a:lnTo>
                  <a:pt x="0" y="26287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El Yapımı Mantı (Aşama Aşama Detaylı Anlatım)">
            <a:extLst>
              <a:ext uri="{FF2B5EF4-FFF2-40B4-BE49-F238E27FC236}">
                <a16:creationId xmlns:a16="http://schemas.microsoft.com/office/drawing/2014/main" id="{4202B81A-9269-3AAD-98FF-7CC359A06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 r="2" b="18852"/>
          <a:stretch/>
        </p:blipFill>
        <p:spPr bwMode="auto">
          <a:xfrm>
            <a:off x="-2055" y="1035246"/>
            <a:ext cx="5532421" cy="5822755"/>
          </a:xfrm>
          <a:custGeom>
            <a:avLst/>
            <a:gdLst/>
            <a:ahLst/>
            <a:cxnLst/>
            <a:rect l="l" t="t" r="r" b="b"/>
            <a:pathLst>
              <a:path w="5532421" h="5822755">
                <a:moveTo>
                  <a:pt x="5134406" y="71"/>
                </a:moveTo>
                <a:cubicBezTo>
                  <a:pt x="5167126" y="-1456"/>
                  <a:pt x="5194999" y="22068"/>
                  <a:pt x="5196775" y="52725"/>
                </a:cubicBezTo>
                <a:cubicBezTo>
                  <a:pt x="5213698" y="155779"/>
                  <a:pt x="5217074" y="300372"/>
                  <a:pt x="5224406" y="409226"/>
                </a:cubicBezTo>
                <a:cubicBezTo>
                  <a:pt x="5229862" y="508102"/>
                  <a:pt x="5235415" y="474135"/>
                  <a:pt x="5240871" y="573011"/>
                </a:cubicBezTo>
                <a:lnTo>
                  <a:pt x="5255359" y="691192"/>
                </a:lnTo>
                <a:cubicBezTo>
                  <a:pt x="5263984" y="743650"/>
                  <a:pt x="5268762" y="772476"/>
                  <a:pt x="5273598" y="811791"/>
                </a:cubicBezTo>
                <a:lnTo>
                  <a:pt x="5284379" y="927086"/>
                </a:lnTo>
                <a:cubicBezTo>
                  <a:pt x="5283971" y="937974"/>
                  <a:pt x="5290587" y="940520"/>
                  <a:pt x="5290142" y="953075"/>
                </a:cubicBezTo>
                <a:lnTo>
                  <a:pt x="5275414" y="1074312"/>
                </a:lnTo>
                <a:lnTo>
                  <a:pt x="5267206" y="1123990"/>
                </a:lnTo>
                <a:lnTo>
                  <a:pt x="5287651" y="1286293"/>
                </a:lnTo>
                <a:cubicBezTo>
                  <a:pt x="5294581" y="1408187"/>
                  <a:pt x="5253066" y="877840"/>
                  <a:pt x="5308787" y="1855357"/>
                </a:cubicBezTo>
                <a:lnTo>
                  <a:pt x="5532421" y="5822755"/>
                </a:lnTo>
                <a:lnTo>
                  <a:pt x="0" y="5822755"/>
                </a:lnTo>
                <a:lnTo>
                  <a:pt x="0" y="2535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52C8290-902D-42B9-B4B4-6717341A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72069">
            <a:off x="4597535" y="2417817"/>
            <a:ext cx="3486591" cy="2889582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l Yapımı Mantı (Aşama Aşama Detaylı Anlatım)">
            <a:extLst>
              <a:ext uri="{FF2B5EF4-FFF2-40B4-BE49-F238E27FC236}">
                <a16:creationId xmlns:a16="http://schemas.microsoft.com/office/drawing/2014/main" id="{0AFB2DE8-A1DD-F390-5BB0-821E0093D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8" r="1" b="15113"/>
          <a:stretch/>
        </p:blipFill>
        <p:spPr bwMode="auto">
          <a:xfrm rot="21372068">
            <a:off x="5001958" y="2258339"/>
            <a:ext cx="2647536" cy="3204336"/>
          </a:xfrm>
          <a:custGeom>
            <a:avLst/>
            <a:gdLst/>
            <a:ahLst/>
            <a:cxnLst/>
            <a:rect l="l" t="t" r="r" b="b"/>
            <a:pathLst>
              <a:path w="2430504" h="3192079">
                <a:moveTo>
                  <a:pt x="15856" y="0"/>
                </a:moveTo>
                <a:lnTo>
                  <a:pt x="2395005" y="0"/>
                </a:lnTo>
                <a:cubicBezTo>
                  <a:pt x="2409155" y="40"/>
                  <a:pt x="2420618" y="11360"/>
                  <a:pt x="2420654" y="25337"/>
                </a:cubicBezTo>
                <a:cubicBezTo>
                  <a:pt x="2420666" y="27799"/>
                  <a:pt x="2420679" y="30261"/>
                  <a:pt x="2420691" y="32723"/>
                </a:cubicBezTo>
                <a:lnTo>
                  <a:pt x="2424080" y="69691"/>
                </a:lnTo>
                <a:lnTo>
                  <a:pt x="2420699" y="198930"/>
                </a:lnTo>
                <a:cubicBezTo>
                  <a:pt x="2420705" y="239699"/>
                  <a:pt x="2420712" y="277107"/>
                  <a:pt x="2420719" y="317875"/>
                </a:cubicBezTo>
                <a:cubicBezTo>
                  <a:pt x="2414982" y="359359"/>
                  <a:pt x="2432827" y="413490"/>
                  <a:pt x="2430248" y="471366"/>
                </a:cubicBezTo>
                <a:lnTo>
                  <a:pt x="2425525" y="513925"/>
                </a:lnTo>
                <a:cubicBezTo>
                  <a:pt x="2425342" y="545604"/>
                  <a:pt x="2425157" y="577281"/>
                  <a:pt x="2424974" y="608960"/>
                </a:cubicBezTo>
                <a:cubicBezTo>
                  <a:pt x="2425598" y="700261"/>
                  <a:pt x="2425326" y="700846"/>
                  <a:pt x="2425949" y="792147"/>
                </a:cubicBezTo>
                <a:lnTo>
                  <a:pt x="2426046" y="847344"/>
                </a:lnTo>
                <a:cubicBezTo>
                  <a:pt x="2426907" y="1628922"/>
                  <a:pt x="2427768" y="2410501"/>
                  <a:pt x="2428630" y="3192079"/>
                </a:cubicBezTo>
                <a:lnTo>
                  <a:pt x="49481" y="3192079"/>
                </a:lnTo>
                <a:cubicBezTo>
                  <a:pt x="35331" y="3192039"/>
                  <a:pt x="23868" y="3180719"/>
                  <a:pt x="23832" y="3166742"/>
                </a:cubicBezTo>
                <a:cubicBezTo>
                  <a:pt x="18986" y="3119513"/>
                  <a:pt x="20973" y="3053704"/>
                  <a:pt x="20403" y="3004053"/>
                </a:cubicBezTo>
                <a:cubicBezTo>
                  <a:pt x="20404" y="2958981"/>
                  <a:pt x="17200" y="2974298"/>
                  <a:pt x="17201" y="2929226"/>
                </a:cubicBezTo>
                <a:lnTo>
                  <a:pt x="13765" y="2875175"/>
                </a:lnTo>
                <a:cubicBezTo>
                  <a:pt x="12043" y="2848184"/>
                  <a:pt x="1565" y="2824213"/>
                  <a:pt x="104" y="2804241"/>
                </a:cubicBezTo>
                <a:cubicBezTo>
                  <a:pt x="-944" y="2770097"/>
                  <a:pt x="6285" y="2697544"/>
                  <a:pt x="7476" y="2670316"/>
                </a:cubicBezTo>
                <a:cubicBezTo>
                  <a:pt x="7399" y="2638101"/>
                  <a:pt x="14084" y="2636126"/>
                  <a:pt x="14007" y="2603911"/>
                </a:cubicBezTo>
                <a:cubicBezTo>
                  <a:pt x="13920" y="2548341"/>
                  <a:pt x="19199" y="2790374"/>
                  <a:pt x="18440" y="2344735"/>
                </a:cubicBezTo>
                <a:cubicBezTo>
                  <a:pt x="17579" y="1563157"/>
                  <a:pt x="16718" y="781578"/>
                  <a:pt x="1585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EE317C-DBBD-02A4-8B74-1C557DC0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234" y="4029074"/>
            <a:ext cx="4854666" cy="2143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Inside</a:t>
            </a:r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E310E991-4C0A-45DD-80B9-076A61970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6526" y="-15584"/>
            <a:ext cx="2972411" cy="2757022"/>
          </a:xfrm>
          <a:custGeom>
            <a:avLst/>
            <a:gdLst>
              <a:gd name="connsiteX0" fmla="*/ 114725 w 2789682"/>
              <a:gd name="connsiteY0" fmla="*/ 0 h 2656867"/>
              <a:gd name="connsiteX1" fmla="*/ 2789682 w 2789682"/>
              <a:gd name="connsiteY1" fmla="*/ 0 h 2656867"/>
              <a:gd name="connsiteX2" fmla="*/ 2669444 w 2789682"/>
              <a:gd name="connsiteY2" fmla="*/ 2656867 h 2656867"/>
              <a:gd name="connsiteX3" fmla="*/ 0 w 2789682"/>
              <a:gd name="connsiteY3" fmla="*/ 2535051 h 265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9682" h="2656867">
                <a:moveTo>
                  <a:pt x="114725" y="0"/>
                </a:moveTo>
                <a:lnTo>
                  <a:pt x="2789682" y="0"/>
                </a:lnTo>
                <a:lnTo>
                  <a:pt x="2669444" y="2656867"/>
                </a:lnTo>
                <a:lnTo>
                  <a:pt x="0" y="253505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El Yapımı Mantı (Aşama Aşama Detaylı Anlatım)">
            <a:extLst>
              <a:ext uri="{FF2B5EF4-FFF2-40B4-BE49-F238E27FC236}">
                <a16:creationId xmlns:a16="http://schemas.microsoft.com/office/drawing/2014/main" id="{ECEE7048-B192-1F35-EF99-8C1A04473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7" r="-3" b="35893"/>
          <a:stretch/>
        </p:blipFill>
        <p:spPr bwMode="auto">
          <a:xfrm>
            <a:off x="5624379" y="-15584"/>
            <a:ext cx="2718079" cy="2606384"/>
          </a:xfrm>
          <a:custGeom>
            <a:avLst/>
            <a:gdLst/>
            <a:ahLst/>
            <a:cxnLst/>
            <a:rect l="l" t="t" r="r" b="b"/>
            <a:pathLst>
              <a:path w="2524109" h="2417486">
                <a:moveTo>
                  <a:pt x="101458" y="0"/>
                </a:moveTo>
                <a:lnTo>
                  <a:pt x="2524109" y="0"/>
                </a:lnTo>
                <a:lnTo>
                  <a:pt x="2521695" y="55112"/>
                </a:lnTo>
                <a:cubicBezTo>
                  <a:pt x="2491632" y="739295"/>
                  <a:pt x="2449883" y="1661331"/>
                  <a:pt x="2414870" y="2415861"/>
                </a:cubicBezTo>
                <a:lnTo>
                  <a:pt x="2414794" y="2417486"/>
                </a:lnTo>
                <a:lnTo>
                  <a:pt x="21324" y="2308717"/>
                </a:lnTo>
                <a:cubicBezTo>
                  <a:pt x="9189" y="2308119"/>
                  <a:pt x="-326" y="2301127"/>
                  <a:pt x="9" y="2293050"/>
                </a:cubicBezTo>
                <a:lnTo>
                  <a:pt x="30301" y="1626498"/>
                </a:lnTo>
                <a:lnTo>
                  <a:pt x="25103" y="1604459"/>
                </a:lnTo>
                <a:cubicBezTo>
                  <a:pt x="25931" y="1592261"/>
                  <a:pt x="29905" y="1589727"/>
                  <a:pt x="32305" y="1582362"/>
                </a:cubicBezTo>
                <a:lnTo>
                  <a:pt x="45858" y="1284140"/>
                </a:lnTo>
                <a:lnTo>
                  <a:pt x="47657" y="1244555"/>
                </a:lnTo>
                <a:lnTo>
                  <a:pt x="42069" y="1222145"/>
                </a:lnTo>
                <a:cubicBezTo>
                  <a:pt x="47745" y="1213490"/>
                  <a:pt x="37733" y="1206517"/>
                  <a:pt x="35542" y="1199197"/>
                </a:cubicBezTo>
                <a:lnTo>
                  <a:pt x="33274" y="1177265"/>
                </a:lnTo>
                <a:lnTo>
                  <a:pt x="33531" y="1160472"/>
                </a:lnTo>
                <a:lnTo>
                  <a:pt x="38790" y="1143105"/>
                </a:lnTo>
                <a:cubicBezTo>
                  <a:pt x="39444" y="1138220"/>
                  <a:pt x="36729" y="1136796"/>
                  <a:pt x="37472" y="1131161"/>
                </a:cubicBezTo>
                <a:lnTo>
                  <a:pt x="43254" y="1109289"/>
                </a:lnTo>
                <a:lnTo>
                  <a:pt x="49124" y="1077178"/>
                </a:lnTo>
                <a:lnTo>
                  <a:pt x="54825" y="1055150"/>
                </a:lnTo>
                <a:lnTo>
                  <a:pt x="56456" y="1050926"/>
                </a:lnTo>
                <a:lnTo>
                  <a:pt x="63070" y="905383"/>
                </a:lnTo>
                <a:lnTo>
                  <a:pt x="61953" y="894573"/>
                </a:lnTo>
                <a:lnTo>
                  <a:pt x="65205" y="858424"/>
                </a:lnTo>
                <a:lnTo>
                  <a:pt x="63256" y="853064"/>
                </a:lnTo>
                <a:lnTo>
                  <a:pt x="67053" y="817752"/>
                </a:lnTo>
                <a:cubicBezTo>
                  <a:pt x="67277" y="806010"/>
                  <a:pt x="68688" y="785710"/>
                  <a:pt x="66958" y="778868"/>
                </a:cubicBezTo>
                <a:lnTo>
                  <a:pt x="62099" y="775744"/>
                </a:lnTo>
                <a:lnTo>
                  <a:pt x="62046" y="767215"/>
                </a:lnTo>
                <a:cubicBezTo>
                  <a:pt x="62457" y="766609"/>
                  <a:pt x="62696" y="754327"/>
                  <a:pt x="62750" y="753822"/>
                </a:cubicBezTo>
                <a:lnTo>
                  <a:pt x="69353" y="7240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4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DE5F9C52-105E-4B7B-B382-1A2BA7F84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B49756E-0AEE-4CD5-95A6-84FD30DA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73787"/>
          </a:xfrm>
          <a:custGeom>
            <a:avLst/>
            <a:gdLst>
              <a:gd name="connsiteX0" fmla="*/ 0 w 12192000"/>
              <a:gd name="connsiteY0" fmla="*/ 0 h 2773787"/>
              <a:gd name="connsiteX1" fmla="*/ 12192000 w 12192000"/>
              <a:gd name="connsiteY1" fmla="*/ 0 h 2773787"/>
              <a:gd name="connsiteX2" fmla="*/ 12192000 w 12192000"/>
              <a:gd name="connsiteY2" fmla="*/ 2668358 h 2773787"/>
              <a:gd name="connsiteX3" fmla="*/ 12190115 w 12192000"/>
              <a:gd name="connsiteY3" fmla="*/ 2668321 h 2773787"/>
              <a:gd name="connsiteX4" fmla="*/ 12152763 w 12192000"/>
              <a:gd name="connsiteY4" fmla="*/ 2657710 h 2773787"/>
              <a:gd name="connsiteX5" fmla="*/ 12038499 w 12192000"/>
              <a:gd name="connsiteY5" fmla="*/ 2642961 h 2773787"/>
              <a:gd name="connsiteX6" fmla="*/ 11883428 w 12192000"/>
              <a:gd name="connsiteY6" fmla="*/ 2606121 h 2773787"/>
              <a:gd name="connsiteX7" fmla="*/ 11848014 w 12192000"/>
              <a:gd name="connsiteY7" fmla="*/ 2589155 h 2773787"/>
              <a:gd name="connsiteX8" fmla="*/ 11632622 w 12192000"/>
              <a:gd name="connsiteY8" fmla="*/ 2535152 h 2773787"/>
              <a:gd name="connsiteX9" fmla="*/ 11486487 w 12192000"/>
              <a:gd name="connsiteY9" fmla="*/ 2484522 h 2773787"/>
              <a:gd name="connsiteX10" fmla="*/ 11309557 w 12192000"/>
              <a:gd name="connsiteY10" fmla="*/ 2430684 h 2773787"/>
              <a:gd name="connsiteX11" fmla="*/ 11164069 w 12192000"/>
              <a:gd name="connsiteY11" fmla="*/ 2393479 h 2773787"/>
              <a:gd name="connsiteX12" fmla="*/ 11053826 w 12192000"/>
              <a:gd name="connsiteY12" fmla="*/ 2367024 h 2773787"/>
              <a:gd name="connsiteX13" fmla="*/ 10938255 w 12192000"/>
              <a:gd name="connsiteY13" fmla="*/ 2364539 h 2773787"/>
              <a:gd name="connsiteX14" fmla="*/ 10886111 w 12192000"/>
              <a:gd name="connsiteY14" fmla="*/ 2366678 h 2773787"/>
              <a:gd name="connsiteX15" fmla="*/ 10797362 w 12192000"/>
              <a:gd name="connsiteY15" fmla="*/ 2367684 h 2773787"/>
              <a:gd name="connsiteX16" fmla="*/ 10628755 w 12192000"/>
              <a:gd name="connsiteY16" fmla="*/ 2351511 h 2773787"/>
              <a:gd name="connsiteX17" fmla="*/ 10357866 w 12192000"/>
              <a:gd name="connsiteY17" fmla="*/ 2309250 h 2773787"/>
              <a:gd name="connsiteX18" fmla="*/ 10356306 w 12192000"/>
              <a:gd name="connsiteY18" fmla="*/ 2308660 h 2773787"/>
              <a:gd name="connsiteX19" fmla="*/ 10275262 w 12192000"/>
              <a:gd name="connsiteY19" fmla="*/ 2326071 h 2773787"/>
              <a:gd name="connsiteX20" fmla="*/ 9887682 w 12192000"/>
              <a:gd name="connsiteY20" fmla="*/ 2268763 h 2773787"/>
              <a:gd name="connsiteX21" fmla="*/ 9705637 w 12192000"/>
              <a:gd name="connsiteY21" fmla="*/ 2237652 h 2773787"/>
              <a:gd name="connsiteX22" fmla="*/ 9430120 w 12192000"/>
              <a:gd name="connsiteY22" fmla="*/ 2221486 h 2773787"/>
              <a:gd name="connsiteX23" fmla="*/ 9350844 w 12192000"/>
              <a:gd name="connsiteY23" fmla="*/ 2200991 h 2773787"/>
              <a:gd name="connsiteX24" fmla="*/ 9283146 w 12192000"/>
              <a:gd name="connsiteY24" fmla="*/ 2203099 h 2773787"/>
              <a:gd name="connsiteX25" fmla="*/ 8998091 w 12192000"/>
              <a:gd name="connsiteY25" fmla="*/ 2188833 h 2773787"/>
              <a:gd name="connsiteX26" fmla="*/ 8915650 w 12192000"/>
              <a:gd name="connsiteY26" fmla="*/ 2204183 h 2773787"/>
              <a:gd name="connsiteX27" fmla="*/ 8832865 w 12192000"/>
              <a:gd name="connsiteY27" fmla="*/ 2205783 h 2773787"/>
              <a:gd name="connsiteX28" fmla="*/ 8793170 w 12192000"/>
              <a:gd name="connsiteY28" fmla="*/ 2216014 h 2773787"/>
              <a:gd name="connsiteX29" fmla="*/ 8675551 w 12192000"/>
              <a:gd name="connsiteY29" fmla="*/ 2234501 h 2773787"/>
              <a:gd name="connsiteX30" fmla="*/ 8657067 w 12192000"/>
              <a:gd name="connsiteY30" fmla="*/ 2238766 h 2773787"/>
              <a:gd name="connsiteX31" fmla="*/ 8548622 w 12192000"/>
              <a:gd name="connsiteY31" fmla="*/ 2247454 h 2773787"/>
              <a:gd name="connsiteX32" fmla="*/ 8335780 w 12192000"/>
              <a:gd name="connsiteY32" fmla="*/ 2287490 h 2773787"/>
              <a:gd name="connsiteX33" fmla="*/ 8204169 w 12192000"/>
              <a:gd name="connsiteY33" fmla="*/ 2297171 h 2773787"/>
              <a:gd name="connsiteX34" fmla="*/ 7955787 w 12192000"/>
              <a:gd name="connsiteY34" fmla="*/ 2299999 h 2773787"/>
              <a:gd name="connsiteX35" fmla="*/ 7810789 w 12192000"/>
              <a:gd name="connsiteY35" fmla="*/ 2319442 h 2773787"/>
              <a:gd name="connsiteX36" fmla="*/ 7763406 w 12192000"/>
              <a:gd name="connsiteY36" fmla="*/ 2319229 h 2773787"/>
              <a:gd name="connsiteX37" fmla="*/ 7527587 w 12192000"/>
              <a:gd name="connsiteY37" fmla="*/ 2287649 h 2773787"/>
              <a:gd name="connsiteX38" fmla="*/ 7379535 w 12192000"/>
              <a:gd name="connsiteY38" fmla="*/ 2284068 h 2773787"/>
              <a:gd name="connsiteX39" fmla="*/ 7275595 w 12192000"/>
              <a:gd name="connsiteY39" fmla="*/ 2279894 h 2773787"/>
              <a:gd name="connsiteX40" fmla="*/ 7165717 w 12192000"/>
              <a:gd name="connsiteY40" fmla="*/ 2290903 h 2773787"/>
              <a:gd name="connsiteX41" fmla="*/ 7127813 w 12192000"/>
              <a:gd name="connsiteY41" fmla="*/ 2289485 h 2773787"/>
              <a:gd name="connsiteX42" fmla="*/ 7050693 w 12192000"/>
              <a:gd name="connsiteY42" fmla="*/ 2295008 h 2773787"/>
              <a:gd name="connsiteX43" fmla="*/ 6934850 w 12192000"/>
              <a:gd name="connsiteY43" fmla="*/ 2305682 h 2773787"/>
              <a:gd name="connsiteX44" fmla="*/ 6772511 w 12192000"/>
              <a:gd name="connsiteY44" fmla="*/ 2304047 h 2773787"/>
              <a:gd name="connsiteX45" fmla="*/ 6732834 w 12192000"/>
              <a:gd name="connsiteY45" fmla="*/ 2295477 h 2773787"/>
              <a:gd name="connsiteX46" fmla="*/ 6506492 w 12192000"/>
              <a:gd name="connsiteY46" fmla="*/ 2290491 h 2773787"/>
              <a:gd name="connsiteX47" fmla="*/ 6348664 w 12192000"/>
              <a:gd name="connsiteY47" fmla="*/ 2273701 h 2773787"/>
              <a:gd name="connsiteX48" fmla="*/ 6159847 w 12192000"/>
              <a:gd name="connsiteY48" fmla="*/ 2260522 h 2773787"/>
              <a:gd name="connsiteX49" fmla="*/ 6006739 w 12192000"/>
              <a:gd name="connsiteY49" fmla="*/ 2256453 h 2773787"/>
              <a:gd name="connsiteX50" fmla="*/ 5891250 w 12192000"/>
              <a:gd name="connsiteY50" fmla="*/ 2255039 h 2773787"/>
              <a:gd name="connsiteX51" fmla="*/ 5777869 w 12192000"/>
              <a:gd name="connsiteY51" fmla="*/ 2277750 h 2773787"/>
              <a:gd name="connsiteX52" fmla="*/ 5727707 w 12192000"/>
              <a:gd name="connsiteY52" fmla="*/ 2291123 h 2773787"/>
              <a:gd name="connsiteX53" fmla="*/ 5641525 w 12192000"/>
              <a:gd name="connsiteY53" fmla="*/ 2311354 h 2773787"/>
              <a:gd name="connsiteX54" fmla="*/ 5472290 w 12192000"/>
              <a:gd name="connsiteY54" fmla="*/ 2332464 h 2773787"/>
              <a:gd name="connsiteX55" fmla="*/ 5195437 w 12192000"/>
              <a:gd name="connsiteY55" fmla="*/ 2350780 h 2773787"/>
              <a:gd name="connsiteX56" fmla="*/ 5193740 w 12192000"/>
              <a:gd name="connsiteY56" fmla="*/ 2350553 h 2773787"/>
              <a:gd name="connsiteX57" fmla="*/ 5120062 w 12192000"/>
              <a:gd name="connsiteY57" fmla="*/ 2384835 h 2773787"/>
              <a:gd name="connsiteX58" fmla="*/ 4724908 w 12192000"/>
              <a:gd name="connsiteY58" fmla="*/ 2414067 h 2773787"/>
              <a:gd name="connsiteX59" fmla="*/ 4538030 w 12192000"/>
              <a:gd name="connsiteY59" fmla="*/ 2423778 h 2773787"/>
              <a:gd name="connsiteX60" fmla="*/ 4264615 w 12192000"/>
              <a:gd name="connsiteY60" fmla="*/ 2468105 h 2773787"/>
              <a:gd name="connsiteX61" fmla="*/ 4181119 w 12192000"/>
              <a:gd name="connsiteY61" fmla="*/ 2465677 h 2773787"/>
              <a:gd name="connsiteX62" fmla="*/ 4115789 w 12192000"/>
              <a:gd name="connsiteY62" fmla="*/ 2482395 h 2773787"/>
              <a:gd name="connsiteX63" fmla="*/ 3833654 w 12192000"/>
              <a:gd name="connsiteY63" fmla="*/ 2530615 h 2773787"/>
              <a:gd name="connsiteX64" fmla="*/ 3757988 w 12192000"/>
              <a:gd name="connsiteY64" fmla="*/ 2563226 h 2773787"/>
              <a:gd name="connsiteX65" fmla="*/ 3616568 w 12192000"/>
              <a:gd name="connsiteY65" fmla="*/ 2597627 h 2773787"/>
              <a:gd name="connsiteX66" fmla="*/ 3538102 w 12192000"/>
              <a:gd name="connsiteY66" fmla="*/ 2616069 h 2773787"/>
              <a:gd name="connsiteX67" fmla="*/ 3511651 w 12192000"/>
              <a:gd name="connsiteY67" fmla="*/ 2628649 h 2773787"/>
              <a:gd name="connsiteX68" fmla="*/ 3405879 w 12192000"/>
              <a:gd name="connsiteY68" fmla="*/ 2671177 h 2773787"/>
              <a:gd name="connsiteX69" fmla="*/ 3310479 w 12192000"/>
              <a:gd name="connsiteY69" fmla="*/ 2696806 h 2773787"/>
              <a:gd name="connsiteX70" fmla="*/ 3229157 w 12192000"/>
              <a:gd name="connsiteY70" fmla="*/ 2701053 h 2773787"/>
              <a:gd name="connsiteX71" fmla="*/ 2980568 w 12192000"/>
              <a:gd name="connsiteY71" fmla="*/ 2729525 h 2773787"/>
              <a:gd name="connsiteX72" fmla="*/ 2867092 w 12192000"/>
              <a:gd name="connsiteY72" fmla="*/ 2723488 h 2773787"/>
              <a:gd name="connsiteX73" fmla="*/ 2803788 w 12192000"/>
              <a:gd name="connsiteY73" fmla="*/ 2731616 h 2773787"/>
              <a:gd name="connsiteX74" fmla="*/ 2522721 w 12192000"/>
              <a:gd name="connsiteY74" fmla="*/ 2749776 h 2773787"/>
              <a:gd name="connsiteX75" fmla="*/ 2302257 w 12192000"/>
              <a:gd name="connsiteY75" fmla="*/ 2746666 h 2773787"/>
              <a:gd name="connsiteX76" fmla="*/ 2156670 w 12192000"/>
              <a:gd name="connsiteY76" fmla="*/ 2738648 h 2773787"/>
              <a:gd name="connsiteX77" fmla="*/ 1903016 w 12192000"/>
              <a:gd name="connsiteY77" fmla="*/ 2722504 h 2773787"/>
              <a:gd name="connsiteX78" fmla="*/ 1884262 w 12192000"/>
              <a:gd name="connsiteY78" fmla="*/ 2717658 h 2773787"/>
              <a:gd name="connsiteX79" fmla="*/ 1850293 w 12192000"/>
              <a:gd name="connsiteY79" fmla="*/ 2713390 h 2773787"/>
              <a:gd name="connsiteX80" fmla="*/ 1664493 w 12192000"/>
              <a:gd name="connsiteY80" fmla="*/ 2738521 h 2773787"/>
              <a:gd name="connsiteX81" fmla="*/ 1620603 w 12192000"/>
              <a:gd name="connsiteY81" fmla="*/ 2736980 h 2773787"/>
              <a:gd name="connsiteX82" fmla="*/ 1574230 w 12192000"/>
              <a:gd name="connsiteY82" fmla="*/ 2748987 h 2773787"/>
              <a:gd name="connsiteX83" fmla="*/ 1453844 w 12192000"/>
              <a:gd name="connsiteY83" fmla="*/ 2756441 h 2773787"/>
              <a:gd name="connsiteX84" fmla="*/ 1334295 w 12192000"/>
              <a:gd name="connsiteY84" fmla="*/ 2761244 h 2773787"/>
              <a:gd name="connsiteX85" fmla="*/ 1213614 w 12192000"/>
              <a:gd name="connsiteY85" fmla="*/ 2769441 h 2773787"/>
              <a:gd name="connsiteX86" fmla="*/ 1140508 w 12192000"/>
              <a:gd name="connsiteY86" fmla="*/ 2773122 h 2773787"/>
              <a:gd name="connsiteX87" fmla="*/ 920359 w 12192000"/>
              <a:gd name="connsiteY87" fmla="*/ 2753233 h 2773787"/>
              <a:gd name="connsiteX88" fmla="*/ 568257 w 12192000"/>
              <a:gd name="connsiteY88" fmla="*/ 2686653 h 2773787"/>
              <a:gd name="connsiteX89" fmla="*/ 305883 w 12192000"/>
              <a:gd name="connsiteY89" fmla="*/ 2658528 h 2773787"/>
              <a:gd name="connsiteX90" fmla="*/ 140028 w 12192000"/>
              <a:gd name="connsiteY90" fmla="*/ 2628248 h 2773787"/>
              <a:gd name="connsiteX91" fmla="*/ 3241 w 12192000"/>
              <a:gd name="connsiteY91" fmla="*/ 2642196 h 2773787"/>
              <a:gd name="connsiteX92" fmla="*/ 0 w 12192000"/>
              <a:gd name="connsiteY92" fmla="*/ 2641317 h 277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92000" h="2773787">
                <a:moveTo>
                  <a:pt x="0" y="0"/>
                </a:moveTo>
                <a:lnTo>
                  <a:pt x="12192000" y="0"/>
                </a:lnTo>
                <a:lnTo>
                  <a:pt x="12192000" y="2668358"/>
                </a:lnTo>
                <a:lnTo>
                  <a:pt x="12190115" y="2668321"/>
                </a:lnTo>
                <a:cubicBezTo>
                  <a:pt x="12174765" y="2666017"/>
                  <a:pt x="12159562" y="2662070"/>
                  <a:pt x="12152763" y="2657710"/>
                </a:cubicBezTo>
                <a:lnTo>
                  <a:pt x="12038499" y="2642961"/>
                </a:lnTo>
                <a:lnTo>
                  <a:pt x="11883428" y="2606121"/>
                </a:lnTo>
                <a:cubicBezTo>
                  <a:pt x="11891882" y="2578976"/>
                  <a:pt x="11827174" y="2609831"/>
                  <a:pt x="11848014" y="2589155"/>
                </a:cubicBezTo>
                <a:cubicBezTo>
                  <a:pt x="11804639" y="2583451"/>
                  <a:pt x="11738401" y="2542629"/>
                  <a:pt x="11632622" y="2535152"/>
                </a:cubicBezTo>
                <a:cubicBezTo>
                  <a:pt x="11563596" y="2506024"/>
                  <a:pt x="11541951" y="2524220"/>
                  <a:pt x="11486487" y="2484522"/>
                </a:cubicBezTo>
                <a:cubicBezTo>
                  <a:pt x="11403100" y="2459408"/>
                  <a:pt x="11383929" y="2450631"/>
                  <a:pt x="11309557" y="2430684"/>
                </a:cubicBezTo>
                <a:cubicBezTo>
                  <a:pt x="11246570" y="2411688"/>
                  <a:pt x="11198019" y="2403450"/>
                  <a:pt x="11164069" y="2393479"/>
                </a:cubicBezTo>
                <a:lnTo>
                  <a:pt x="11053826" y="2367024"/>
                </a:lnTo>
                <a:cubicBezTo>
                  <a:pt x="10989837" y="2353440"/>
                  <a:pt x="10987475" y="2364548"/>
                  <a:pt x="10938255" y="2364539"/>
                </a:cubicBezTo>
                <a:lnTo>
                  <a:pt x="10886111" y="2366678"/>
                </a:lnTo>
                <a:cubicBezTo>
                  <a:pt x="10884130" y="2365775"/>
                  <a:pt x="10799343" y="2368583"/>
                  <a:pt x="10797362" y="2367684"/>
                </a:cubicBezTo>
                <a:cubicBezTo>
                  <a:pt x="10754191" y="2359579"/>
                  <a:pt x="10702004" y="2361250"/>
                  <a:pt x="10628755" y="2351511"/>
                </a:cubicBezTo>
                <a:cubicBezTo>
                  <a:pt x="10607855" y="2336347"/>
                  <a:pt x="10448163" y="2323338"/>
                  <a:pt x="10357866" y="2309250"/>
                </a:cubicBezTo>
                <a:lnTo>
                  <a:pt x="10356306" y="2308660"/>
                </a:lnTo>
                <a:cubicBezTo>
                  <a:pt x="10312781" y="2321720"/>
                  <a:pt x="10311879" y="2320360"/>
                  <a:pt x="10275262" y="2326071"/>
                </a:cubicBezTo>
                <a:cubicBezTo>
                  <a:pt x="10197157" y="2319421"/>
                  <a:pt x="10169951" y="2301279"/>
                  <a:pt x="9887682" y="2268763"/>
                </a:cubicBezTo>
                <a:cubicBezTo>
                  <a:pt x="9809499" y="2254551"/>
                  <a:pt x="9775107" y="2244577"/>
                  <a:pt x="9705637" y="2237652"/>
                </a:cubicBezTo>
                <a:cubicBezTo>
                  <a:pt x="9618064" y="2226525"/>
                  <a:pt x="9494398" y="2226852"/>
                  <a:pt x="9430120" y="2221486"/>
                </a:cubicBezTo>
                <a:cubicBezTo>
                  <a:pt x="9389995" y="2190750"/>
                  <a:pt x="9428697" y="2222587"/>
                  <a:pt x="9350844" y="2200991"/>
                </a:cubicBezTo>
                <a:lnTo>
                  <a:pt x="9283146" y="2203099"/>
                </a:lnTo>
                <a:cubicBezTo>
                  <a:pt x="9174639" y="2199797"/>
                  <a:pt x="9285752" y="2223598"/>
                  <a:pt x="8998091" y="2188833"/>
                </a:cubicBezTo>
                <a:cubicBezTo>
                  <a:pt x="8990907" y="2190695"/>
                  <a:pt x="8922246" y="2201261"/>
                  <a:pt x="8915650" y="2204183"/>
                </a:cubicBezTo>
                <a:lnTo>
                  <a:pt x="8832865" y="2205783"/>
                </a:lnTo>
                <a:lnTo>
                  <a:pt x="8793170" y="2216014"/>
                </a:lnTo>
                <a:cubicBezTo>
                  <a:pt x="8761958" y="2222534"/>
                  <a:pt x="8723942" y="2228838"/>
                  <a:pt x="8675551" y="2234501"/>
                </a:cubicBezTo>
                <a:cubicBezTo>
                  <a:pt x="8676401" y="2238896"/>
                  <a:pt x="8662801" y="2242032"/>
                  <a:pt x="8657067" y="2238766"/>
                </a:cubicBezTo>
                <a:cubicBezTo>
                  <a:pt x="8549118" y="2230741"/>
                  <a:pt x="8571509" y="2260597"/>
                  <a:pt x="8548622" y="2247454"/>
                </a:cubicBezTo>
                <a:cubicBezTo>
                  <a:pt x="8495074" y="2255576"/>
                  <a:pt x="8427459" y="2265698"/>
                  <a:pt x="8335780" y="2287490"/>
                </a:cubicBezTo>
                <a:cubicBezTo>
                  <a:pt x="8287134" y="2290489"/>
                  <a:pt x="8246609" y="2300639"/>
                  <a:pt x="8204169" y="2297171"/>
                </a:cubicBezTo>
                <a:cubicBezTo>
                  <a:pt x="8140836" y="2299255"/>
                  <a:pt x="8151233" y="2305579"/>
                  <a:pt x="7955787" y="2299999"/>
                </a:cubicBezTo>
                <a:cubicBezTo>
                  <a:pt x="7904145" y="2304081"/>
                  <a:pt x="7852235" y="2315284"/>
                  <a:pt x="7810789" y="2319442"/>
                </a:cubicBezTo>
                <a:cubicBezTo>
                  <a:pt x="7777285" y="2320745"/>
                  <a:pt x="7816529" y="2325217"/>
                  <a:pt x="7763406" y="2319229"/>
                </a:cubicBezTo>
                <a:cubicBezTo>
                  <a:pt x="7707269" y="2311498"/>
                  <a:pt x="7590169" y="2315345"/>
                  <a:pt x="7527587" y="2287649"/>
                </a:cubicBezTo>
                <a:cubicBezTo>
                  <a:pt x="7466067" y="2279360"/>
                  <a:pt x="7419282" y="2285970"/>
                  <a:pt x="7379535" y="2284068"/>
                </a:cubicBezTo>
                <a:cubicBezTo>
                  <a:pt x="7327603" y="2283111"/>
                  <a:pt x="7293570" y="2292594"/>
                  <a:pt x="7275595" y="2279894"/>
                </a:cubicBezTo>
                <a:cubicBezTo>
                  <a:pt x="7237501" y="2283463"/>
                  <a:pt x="7191639" y="2287545"/>
                  <a:pt x="7165717" y="2290903"/>
                </a:cubicBezTo>
                <a:cubicBezTo>
                  <a:pt x="7157458" y="2299302"/>
                  <a:pt x="7139641" y="2288532"/>
                  <a:pt x="7127813" y="2289485"/>
                </a:cubicBezTo>
                <a:cubicBezTo>
                  <a:pt x="7114761" y="2296936"/>
                  <a:pt x="7066599" y="2300412"/>
                  <a:pt x="7050693" y="2295008"/>
                </a:cubicBezTo>
                <a:lnTo>
                  <a:pt x="6934850" y="2305682"/>
                </a:lnTo>
                <a:lnTo>
                  <a:pt x="6772511" y="2304047"/>
                </a:lnTo>
                <a:cubicBezTo>
                  <a:pt x="6772485" y="2276199"/>
                  <a:pt x="6718822" y="2319816"/>
                  <a:pt x="6732834" y="2295477"/>
                </a:cubicBezTo>
                <a:cubicBezTo>
                  <a:pt x="6688829" y="2299428"/>
                  <a:pt x="6611849" y="2274689"/>
                  <a:pt x="6506492" y="2290491"/>
                </a:cubicBezTo>
                <a:cubicBezTo>
                  <a:pt x="6430355" y="2277564"/>
                  <a:pt x="6414801" y="2299702"/>
                  <a:pt x="6348664" y="2273701"/>
                </a:cubicBezTo>
                <a:cubicBezTo>
                  <a:pt x="6259753" y="2267737"/>
                  <a:pt x="6238398" y="2263489"/>
                  <a:pt x="6159847" y="2260522"/>
                </a:cubicBezTo>
                <a:cubicBezTo>
                  <a:pt x="6092683" y="2255994"/>
                  <a:pt x="6042861" y="2258640"/>
                  <a:pt x="6006739" y="2256453"/>
                </a:cubicBezTo>
                <a:lnTo>
                  <a:pt x="5891250" y="2255039"/>
                </a:lnTo>
                <a:cubicBezTo>
                  <a:pt x="5824757" y="2255916"/>
                  <a:pt x="5825837" y="2267073"/>
                  <a:pt x="5777869" y="2277750"/>
                </a:cubicBezTo>
                <a:lnTo>
                  <a:pt x="5727707" y="2291123"/>
                </a:lnTo>
                <a:cubicBezTo>
                  <a:pt x="5725500" y="2290688"/>
                  <a:pt x="5643729" y="2311786"/>
                  <a:pt x="5641525" y="2311354"/>
                </a:cubicBezTo>
                <a:cubicBezTo>
                  <a:pt x="5596985" y="2312961"/>
                  <a:pt x="5546638" y="2325894"/>
                  <a:pt x="5472290" y="2332464"/>
                </a:cubicBezTo>
                <a:cubicBezTo>
                  <a:pt x="5447306" y="2322471"/>
                  <a:pt x="5287722" y="2344675"/>
                  <a:pt x="5195437" y="2350780"/>
                </a:cubicBezTo>
                <a:lnTo>
                  <a:pt x="5193740" y="2350553"/>
                </a:lnTo>
                <a:cubicBezTo>
                  <a:pt x="5155298" y="2372519"/>
                  <a:pt x="5154006" y="2371411"/>
                  <a:pt x="5120062" y="2384835"/>
                </a:cubicBezTo>
                <a:cubicBezTo>
                  <a:pt x="5041922" y="2395419"/>
                  <a:pt x="5009884" y="2383942"/>
                  <a:pt x="4724908" y="2414067"/>
                </a:cubicBezTo>
                <a:cubicBezTo>
                  <a:pt x="4644392" y="2417422"/>
                  <a:pt x="4607840" y="2415331"/>
                  <a:pt x="4538030" y="2423778"/>
                </a:cubicBezTo>
                <a:cubicBezTo>
                  <a:pt x="4449303" y="2432128"/>
                  <a:pt x="4328887" y="2459293"/>
                  <a:pt x="4264615" y="2468105"/>
                </a:cubicBezTo>
                <a:cubicBezTo>
                  <a:pt x="4216152" y="2447363"/>
                  <a:pt x="4263563" y="2469470"/>
                  <a:pt x="4181119" y="2465677"/>
                </a:cubicBezTo>
                <a:lnTo>
                  <a:pt x="4115789" y="2482395"/>
                </a:lnTo>
                <a:cubicBezTo>
                  <a:pt x="4009040" y="2502791"/>
                  <a:pt x="4124568" y="2501474"/>
                  <a:pt x="3833654" y="2530615"/>
                </a:cubicBezTo>
                <a:cubicBezTo>
                  <a:pt x="3827219" y="2533959"/>
                  <a:pt x="3763526" y="2558992"/>
                  <a:pt x="3757988" y="2563226"/>
                </a:cubicBezTo>
                <a:lnTo>
                  <a:pt x="3616568" y="2597627"/>
                </a:lnTo>
                <a:cubicBezTo>
                  <a:pt x="3598120" y="2596535"/>
                  <a:pt x="3545395" y="2606253"/>
                  <a:pt x="3538102" y="2616069"/>
                </a:cubicBezTo>
                <a:cubicBezTo>
                  <a:pt x="3527662" y="2619739"/>
                  <a:pt x="3513836" y="2619119"/>
                  <a:pt x="3511651" y="2628649"/>
                </a:cubicBezTo>
                <a:cubicBezTo>
                  <a:pt x="3489615" y="2637833"/>
                  <a:pt x="3472438" y="2657226"/>
                  <a:pt x="3405879" y="2671177"/>
                </a:cubicBezTo>
                <a:cubicBezTo>
                  <a:pt x="3378882" y="2680231"/>
                  <a:pt x="3358432" y="2673061"/>
                  <a:pt x="3310479" y="2696806"/>
                </a:cubicBezTo>
                <a:lnTo>
                  <a:pt x="3229157" y="2701053"/>
                </a:lnTo>
                <a:cubicBezTo>
                  <a:pt x="3160115" y="2705373"/>
                  <a:pt x="3221085" y="2724642"/>
                  <a:pt x="2980568" y="2729525"/>
                </a:cubicBezTo>
                <a:cubicBezTo>
                  <a:pt x="2969926" y="2728402"/>
                  <a:pt x="2875990" y="2722053"/>
                  <a:pt x="2867092" y="2723488"/>
                </a:cubicBezTo>
                <a:lnTo>
                  <a:pt x="2803788" y="2731616"/>
                </a:lnTo>
                <a:cubicBezTo>
                  <a:pt x="2746392" y="2735996"/>
                  <a:pt x="2566641" y="2733919"/>
                  <a:pt x="2522721" y="2749776"/>
                </a:cubicBezTo>
                <a:cubicBezTo>
                  <a:pt x="2459757" y="2753304"/>
                  <a:pt x="2363265" y="2748521"/>
                  <a:pt x="2302257" y="2746666"/>
                </a:cubicBezTo>
                <a:cubicBezTo>
                  <a:pt x="2226483" y="2741635"/>
                  <a:pt x="2218917" y="2745389"/>
                  <a:pt x="2156670" y="2738648"/>
                </a:cubicBezTo>
                <a:lnTo>
                  <a:pt x="1903016" y="2722504"/>
                </a:lnTo>
                <a:lnTo>
                  <a:pt x="1884262" y="2717658"/>
                </a:lnTo>
                <a:lnTo>
                  <a:pt x="1850293" y="2713390"/>
                </a:lnTo>
                <a:lnTo>
                  <a:pt x="1664493" y="2738521"/>
                </a:lnTo>
                <a:lnTo>
                  <a:pt x="1620603" y="2736980"/>
                </a:lnTo>
                <a:lnTo>
                  <a:pt x="1574230" y="2748987"/>
                </a:lnTo>
                <a:cubicBezTo>
                  <a:pt x="1546437" y="2752231"/>
                  <a:pt x="1493833" y="2754399"/>
                  <a:pt x="1453844" y="2756441"/>
                </a:cubicBezTo>
                <a:cubicBezTo>
                  <a:pt x="1416403" y="2751395"/>
                  <a:pt x="1378385" y="2760047"/>
                  <a:pt x="1334295" y="2761244"/>
                </a:cubicBezTo>
                <a:cubicBezTo>
                  <a:pt x="1290645" y="2748737"/>
                  <a:pt x="1260710" y="2768251"/>
                  <a:pt x="1213614" y="2769441"/>
                </a:cubicBezTo>
                <a:cubicBezTo>
                  <a:pt x="1190095" y="2773891"/>
                  <a:pt x="1165519" y="2774527"/>
                  <a:pt x="1140508" y="2773122"/>
                </a:cubicBezTo>
                <a:cubicBezTo>
                  <a:pt x="1065474" y="2768906"/>
                  <a:pt x="986516" y="2746320"/>
                  <a:pt x="920359" y="2753233"/>
                </a:cubicBezTo>
                <a:cubicBezTo>
                  <a:pt x="812799" y="2739435"/>
                  <a:pt x="620796" y="2709235"/>
                  <a:pt x="568257" y="2686653"/>
                </a:cubicBezTo>
                <a:cubicBezTo>
                  <a:pt x="482597" y="2672620"/>
                  <a:pt x="389654" y="2674346"/>
                  <a:pt x="305883" y="2658528"/>
                </a:cubicBezTo>
                <a:cubicBezTo>
                  <a:pt x="251652" y="2625403"/>
                  <a:pt x="208829" y="2649536"/>
                  <a:pt x="140028" y="2628248"/>
                </a:cubicBezTo>
                <a:cubicBezTo>
                  <a:pt x="95534" y="2652466"/>
                  <a:pt x="45115" y="2650523"/>
                  <a:pt x="3241" y="2642196"/>
                </a:cubicBezTo>
                <a:lnTo>
                  <a:pt x="0" y="2641317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F6820-1B26-054B-846C-3538E964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33047"/>
            <a:ext cx="9753600" cy="12082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Muah</a:t>
            </a:r>
          </a:p>
        </p:txBody>
      </p:sp>
      <p:pic>
        <p:nvPicPr>
          <p:cNvPr id="3078" name="Picture 6" descr="El Yapımı Mantı (Aşama Aşama Detaylı Anlatım)">
            <a:extLst>
              <a:ext uri="{FF2B5EF4-FFF2-40B4-BE49-F238E27FC236}">
                <a16:creationId xmlns:a16="http://schemas.microsoft.com/office/drawing/2014/main" id="{0A01B73B-BDE4-AA2A-4D5B-A24B7007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9332" y="3160643"/>
            <a:ext cx="1694000" cy="30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Yapımı Mantı (Aşama Aşama Detaylı Anlatım)">
            <a:extLst>
              <a:ext uri="{FF2B5EF4-FFF2-40B4-BE49-F238E27FC236}">
                <a16:creationId xmlns:a16="http://schemas.microsoft.com/office/drawing/2014/main" id="{0A63ED58-79B9-4470-1E03-FBD4B8DB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3336" y="3155475"/>
            <a:ext cx="1694000" cy="30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l Yapımı Mantı (Aşama Aşama Detaylı Anlatım)">
            <a:extLst>
              <a:ext uri="{FF2B5EF4-FFF2-40B4-BE49-F238E27FC236}">
                <a16:creationId xmlns:a16="http://schemas.microsoft.com/office/drawing/2014/main" id="{ACD928C0-731B-B2A0-95FB-09FD9308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463" y="3160643"/>
            <a:ext cx="1694000" cy="30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 Yapımı Mantı (Aşama Aşama Detaylı Anlatım)">
            <a:extLst>
              <a:ext uri="{FF2B5EF4-FFF2-40B4-BE49-F238E27FC236}">
                <a16:creationId xmlns:a16="http://schemas.microsoft.com/office/drawing/2014/main" id="{F909E324-9A26-4C1D-5E57-D1126EBD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860" y="3160645"/>
            <a:ext cx="1694000" cy="30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263A2F1-FA37-4465-8E14-9E4A557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BCCD3A16-C85B-40B2-97D8-C0A21579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949" y="4890036"/>
            <a:ext cx="9837272" cy="196796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C5BEC2C-ABD9-4AD0-B85C-AC00602C7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93145">
            <a:off x="7906224" y="2425219"/>
            <a:ext cx="4132066" cy="3133272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0D6F3-C7F1-8840-B54C-84E47F6E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96" y="3427631"/>
            <a:ext cx="6578368" cy="2271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Finishing Touches</a:t>
            </a:r>
          </a:p>
        </p:txBody>
      </p:sp>
      <p:pic>
        <p:nvPicPr>
          <p:cNvPr id="4100" name="Picture 4" descr="El Yapımı Mantı (Aşama Aşama Detaylı Anlatım)">
            <a:extLst>
              <a:ext uri="{FF2B5EF4-FFF2-40B4-BE49-F238E27FC236}">
                <a16:creationId xmlns:a16="http://schemas.microsoft.com/office/drawing/2014/main" id="{528707A0-986B-EF92-F704-DC560C5D7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2464"/>
          <a:stretch/>
        </p:blipFill>
        <p:spPr bwMode="auto">
          <a:xfrm>
            <a:off x="8407043" y="1947230"/>
            <a:ext cx="3130420" cy="4096698"/>
          </a:xfrm>
          <a:custGeom>
            <a:avLst/>
            <a:gdLst/>
            <a:ahLst/>
            <a:cxnLst/>
            <a:rect l="l" t="t" r="r" b="b"/>
            <a:pathLst>
              <a:path w="3920761" h="5130997">
                <a:moveTo>
                  <a:pt x="270121" y="0"/>
                </a:moveTo>
                <a:lnTo>
                  <a:pt x="3884371" y="203276"/>
                </a:lnTo>
                <a:cubicBezTo>
                  <a:pt x="3905615" y="204532"/>
                  <a:pt x="3921852" y="222803"/>
                  <a:pt x="3920704" y="244170"/>
                </a:cubicBezTo>
                <a:cubicBezTo>
                  <a:pt x="3881606" y="1018059"/>
                  <a:pt x="3750758" y="3369117"/>
                  <a:pt x="3650146" y="5128496"/>
                </a:cubicBezTo>
                <a:lnTo>
                  <a:pt x="3650003" y="5130997"/>
                </a:lnTo>
                <a:lnTo>
                  <a:pt x="31980" y="4927509"/>
                </a:lnTo>
                <a:cubicBezTo>
                  <a:pt x="13638" y="4926406"/>
                  <a:pt x="-629" y="4915496"/>
                  <a:pt x="22" y="4903062"/>
                </a:cubicBezTo>
                <a:lnTo>
                  <a:pt x="57730" y="3877015"/>
                </a:lnTo>
                <a:lnTo>
                  <a:pt x="50263" y="3842997"/>
                </a:lnTo>
                <a:cubicBezTo>
                  <a:pt x="51733" y="3824224"/>
                  <a:pt x="57790" y="3820382"/>
                  <a:pt x="61551" y="3809075"/>
                </a:cubicBezTo>
                <a:lnTo>
                  <a:pt x="87370" y="3350011"/>
                </a:lnTo>
                <a:lnTo>
                  <a:pt x="90797" y="3289077"/>
                </a:lnTo>
                <a:lnTo>
                  <a:pt x="82746" y="3254482"/>
                </a:lnTo>
                <a:cubicBezTo>
                  <a:pt x="91484" y="3241238"/>
                  <a:pt x="76467" y="3230348"/>
                  <a:pt x="73283" y="3219042"/>
                </a:cubicBezTo>
                <a:lnTo>
                  <a:pt x="70245" y="3185233"/>
                </a:lnTo>
                <a:lnTo>
                  <a:pt x="70933" y="3159376"/>
                </a:lnTo>
                <a:lnTo>
                  <a:pt x="79195" y="3132709"/>
                </a:lnTo>
                <a:cubicBezTo>
                  <a:pt x="80273" y="3125196"/>
                  <a:pt x="76191" y="3122964"/>
                  <a:pt x="77417" y="3114297"/>
                </a:cubicBezTo>
                <a:lnTo>
                  <a:pt x="86551" y="3080701"/>
                </a:lnTo>
                <a:lnTo>
                  <a:pt x="96001" y="3031338"/>
                </a:lnTo>
                <a:lnTo>
                  <a:pt x="105019" y="2997497"/>
                </a:lnTo>
                <a:lnTo>
                  <a:pt x="107561" y="2991017"/>
                </a:lnTo>
                <a:lnTo>
                  <a:pt x="120161" y="2766978"/>
                </a:lnTo>
                <a:lnTo>
                  <a:pt x="118663" y="2750313"/>
                </a:lnTo>
                <a:lnTo>
                  <a:pt x="124227" y="2694692"/>
                </a:lnTo>
                <a:lnTo>
                  <a:pt x="121375" y="2686409"/>
                </a:lnTo>
                <a:lnTo>
                  <a:pt x="127748" y="2632085"/>
                </a:lnTo>
                <a:cubicBezTo>
                  <a:pt x="128295" y="2614005"/>
                  <a:pt x="130794" y="2582766"/>
                  <a:pt x="128300" y="2572201"/>
                </a:cubicBezTo>
                <a:lnTo>
                  <a:pt x="121004" y="2567317"/>
                </a:lnTo>
                <a:lnTo>
                  <a:pt x="121077" y="2554181"/>
                </a:lnTo>
                <a:cubicBezTo>
                  <a:pt x="121710" y="2553255"/>
                  <a:pt x="122290" y="2534343"/>
                  <a:pt x="122382" y="2533567"/>
                </a:cubicBezTo>
                <a:lnTo>
                  <a:pt x="132900" y="24878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732F4CF-922D-43A9-9BFA-C7F0959F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2713" y="0"/>
            <a:ext cx="3324030" cy="3352223"/>
          </a:xfrm>
          <a:custGeom>
            <a:avLst/>
            <a:gdLst>
              <a:gd name="connsiteX0" fmla="*/ 0 w 4163251"/>
              <a:gd name="connsiteY0" fmla="*/ 0 h 4198563"/>
              <a:gd name="connsiteX1" fmla="*/ 3902861 w 4163251"/>
              <a:gd name="connsiteY1" fmla="*/ 0 h 4198563"/>
              <a:gd name="connsiteX2" fmla="*/ 4163251 w 4163251"/>
              <a:gd name="connsiteY2" fmla="*/ 3941871 h 4198563"/>
              <a:gd name="connsiteX3" fmla="*/ 277346 w 4163251"/>
              <a:gd name="connsiteY3" fmla="*/ 4198563 h 419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251" h="4198563">
                <a:moveTo>
                  <a:pt x="0" y="0"/>
                </a:moveTo>
                <a:lnTo>
                  <a:pt x="3902861" y="0"/>
                </a:lnTo>
                <a:lnTo>
                  <a:pt x="4163251" y="3941871"/>
                </a:lnTo>
                <a:lnTo>
                  <a:pt x="277346" y="4198563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l Yapımı Mantı (Aşama Aşama Detaylı Anlatım)">
            <a:extLst>
              <a:ext uri="{FF2B5EF4-FFF2-40B4-BE49-F238E27FC236}">
                <a16:creationId xmlns:a16="http://schemas.microsoft.com/office/drawing/2014/main" id="{352F8F66-6DF1-BFAC-6CFC-B105DE29C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1" r="1" b="18660"/>
          <a:stretch/>
        </p:blipFill>
        <p:spPr bwMode="auto">
          <a:xfrm>
            <a:off x="6309857" y="4"/>
            <a:ext cx="3122963" cy="3237357"/>
          </a:xfrm>
          <a:custGeom>
            <a:avLst/>
            <a:gdLst/>
            <a:ahLst/>
            <a:cxnLst/>
            <a:rect l="l" t="t" r="r" b="b"/>
            <a:pathLst>
              <a:path w="3911421" h="4054697">
                <a:moveTo>
                  <a:pt x="0" y="0"/>
                </a:moveTo>
                <a:lnTo>
                  <a:pt x="3655385" y="0"/>
                </a:lnTo>
                <a:lnTo>
                  <a:pt x="3656867" y="23611"/>
                </a:lnTo>
                <a:cubicBezTo>
                  <a:pt x="3660409" y="78870"/>
                  <a:pt x="3664950" y="147607"/>
                  <a:pt x="3670719" y="232762"/>
                </a:cubicBezTo>
                <a:cubicBezTo>
                  <a:pt x="3750954" y="1427589"/>
                  <a:pt x="3831186" y="2622417"/>
                  <a:pt x="3911421" y="3817244"/>
                </a:cubicBezTo>
                <a:lnTo>
                  <a:pt x="317946" y="4054619"/>
                </a:lnTo>
                <a:cubicBezTo>
                  <a:pt x="296570" y="4055970"/>
                  <a:pt x="278113" y="4039807"/>
                  <a:pt x="276648" y="4018442"/>
                </a:cubicBezTo>
                <a:cubicBezTo>
                  <a:pt x="276380" y="4014679"/>
                  <a:pt x="276112" y="4010917"/>
                  <a:pt x="275845" y="4007154"/>
                </a:cubicBezTo>
                <a:lnTo>
                  <a:pt x="270725" y="4007478"/>
                </a:lnTo>
                <a:lnTo>
                  <a:pt x="241386" y="3563330"/>
                </a:lnTo>
                <a:lnTo>
                  <a:pt x="241911" y="3494148"/>
                </a:lnTo>
                <a:cubicBezTo>
                  <a:pt x="240362" y="3465321"/>
                  <a:pt x="234968" y="3445648"/>
                  <a:pt x="233419" y="3416821"/>
                </a:cubicBezTo>
                <a:cubicBezTo>
                  <a:pt x="233578" y="3409224"/>
                  <a:pt x="241934" y="3397768"/>
                  <a:pt x="242101" y="3389008"/>
                </a:cubicBezTo>
                <a:lnTo>
                  <a:pt x="215075" y="3306669"/>
                </a:lnTo>
                <a:lnTo>
                  <a:pt x="219946" y="3271952"/>
                </a:lnTo>
                <a:lnTo>
                  <a:pt x="230556" y="3264619"/>
                </a:lnTo>
                <a:cubicBezTo>
                  <a:pt x="220393" y="3125096"/>
                  <a:pt x="201370" y="2986159"/>
                  <a:pt x="191208" y="2846636"/>
                </a:cubicBezTo>
                <a:lnTo>
                  <a:pt x="185488" y="27622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4347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321F1C"/>
      </a:dk2>
      <a:lt2>
        <a:srgbClr val="E4E2E8"/>
      </a:lt2>
      <a:accent1>
        <a:srgbClr val="84AE1F"/>
      </a:accent1>
      <a:accent2>
        <a:srgbClr val="B5A114"/>
      </a:accent2>
      <a:accent3>
        <a:srgbClr val="E78029"/>
      </a:accent3>
      <a:accent4>
        <a:srgbClr val="D51F17"/>
      </a:accent4>
      <a:accent5>
        <a:srgbClr val="E72970"/>
      </a:accent5>
      <a:accent6>
        <a:srgbClr val="D517AD"/>
      </a:accent6>
      <a:hlink>
        <a:srgbClr val="BF3F5A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AfterhoursVTI</vt:lpstr>
      <vt:lpstr>The Perfect Turkish Meal</vt:lpstr>
      <vt:lpstr>General Info</vt:lpstr>
      <vt:lpstr>The Dough</vt:lpstr>
      <vt:lpstr>Inside</vt:lpstr>
      <vt:lpstr>The Muah</vt:lpstr>
      <vt:lpstr>Finishing Touches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Turkish Meal</dc:title>
  <dc:creator>Akyazı, Deniz</dc:creator>
  <cp:lastModifiedBy>Akyazı, Deniz</cp:lastModifiedBy>
  <cp:revision>1</cp:revision>
  <dcterms:created xsi:type="dcterms:W3CDTF">2023-12-06T08:27:55Z</dcterms:created>
  <dcterms:modified xsi:type="dcterms:W3CDTF">2023-12-06T08:35:01Z</dcterms:modified>
</cp:coreProperties>
</file>