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3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4C783-298A-48EE-89EE-9ADD905FF017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1190A-97A6-40E1-9159-E5C8F78AD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76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4C783-298A-48EE-89EE-9ADD905FF017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1190A-97A6-40E1-9159-E5C8F78AD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35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4C783-298A-48EE-89EE-9ADD905FF017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1190A-97A6-40E1-9159-E5C8F78AD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096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4C783-298A-48EE-89EE-9ADD905FF017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1190A-97A6-40E1-9159-E5C8F78AD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23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4C783-298A-48EE-89EE-9ADD905FF017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1190A-97A6-40E1-9159-E5C8F78AD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473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4C783-298A-48EE-89EE-9ADD905FF017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1190A-97A6-40E1-9159-E5C8F78AD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19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4C783-298A-48EE-89EE-9ADD905FF017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1190A-97A6-40E1-9159-E5C8F78AD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51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4C783-298A-48EE-89EE-9ADD905FF017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1190A-97A6-40E1-9159-E5C8F78AD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92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4C783-298A-48EE-89EE-9ADD905FF017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1190A-97A6-40E1-9159-E5C8F78AD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81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4C783-298A-48EE-89EE-9ADD905FF017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1190A-97A6-40E1-9159-E5C8F78AD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43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4C783-298A-48EE-89EE-9ADD905FF017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1190A-97A6-40E1-9159-E5C8F78AD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56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4C783-298A-48EE-89EE-9ADD905FF017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1190A-97A6-40E1-9159-E5C8F78AD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283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 case 1 Variant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Yerbolat </a:t>
            </a:r>
            <a:r>
              <a:rPr lang="en-US" dirty="0" err="1" smtClean="0"/>
              <a:t>Dalabayev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628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1600" b="1" dirty="0" smtClean="0"/>
              <a:t>Вопрос </a:t>
            </a:r>
            <a:r>
              <a:rPr lang="en-US" sz="1600" b="1" dirty="0" smtClean="0"/>
              <a:t>2) </a:t>
            </a:r>
            <a:r>
              <a:rPr lang="ru-RU" sz="1600" dirty="0"/>
              <a:t>Сделать разведочный анализ данных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55077"/>
            <a:ext cx="10515600" cy="5121886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Для анализа в качестве характеристик использовал :</a:t>
            </a:r>
          </a:p>
          <a:p>
            <a:endParaRPr lang="en-US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193" y="1875815"/>
            <a:ext cx="1013460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001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1600" b="1" dirty="0" smtClean="0"/>
              <a:t>Вопрос </a:t>
            </a:r>
            <a:r>
              <a:rPr lang="en-US" sz="1600" b="1" dirty="0" smtClean="0"/>
              <a:t>2) </a:t>
            </a:r>
            <a:r>
              <a:rPr lang="ru-RU" sz="1600" dirty="0"/>
              <a:t>Сделать разведочный анализ данных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55077"/>
            <a:ext cx="10515600" cy="5121886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461" y="1027906"/>
            <a:ext cx="10462845" cy="565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158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1600" b="1" dirty="0" smtClean="0"/>
              <a:t>Вопрос </a:t>
            </a:r>
            <a:r>
              <a:rPr lang="ru-RU" sz="1600" b="1" dirty="0"/>
              <a:t>3</a:t>
            </a:r>
            <a:r>
              <a:rPr lang="en-US" sz="1600" b="1" dirty="0" smtClean="0"/>
              <a:t>) </a:t>
            </a:r>
            <a:r>
              <a:rPr lang="ru-RU" sz="1600" dirty="0"/>
              <a:t>Оформить плоские таблицы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55077"/>
            <a:ext cx="10515600" cy="5121886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Для операторов Кен-Телеком и Дала-Телеком оформил 2 плоские таблицы, которые агрегируют данные по каждому абоненту: суммарная сумма списания средств по совершенным сессиям, суммарная продолжительность сессий, </a:t>
            </a:r>
            <a:r>
              <a:rPr lang="en-US" sz="2000" dirty="0" smtClean="0"/>
              <a:t>ID</a:t>
            </a:r>
            <a:r>
              <a:rPr lang="ru-RU" sz="2000" dirty="0" smtClean="0"/>
              <a:t> часто используемого сервиса услуги, а также вся информация по счетчикам текущего абонента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79" y="2273911"/>
            <a:ext cx="12011025" cy="235963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64" y="4337538"/>
            <a:ext cx="12030075" cy="242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201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Были проанализированы </a:t>
            </a:r>
            <a:r>
              <a:rPr lang="ru-RU" dirty="0"/>
              <a:t>данные </a:t>
            </a:r>
            <a:r>
              <a:rPr lang="ru-RU" dirty="0" smtClean="0"/>
              <a:t>компаний Кен-Телеком и Дала-Телеком</a:t>
            </a:r>
          </a:p>
          <a:p>
            <a:r>
              <a:rPr lang="ru-RU" dirty="0"/>
              <a:t>С</a:t>
            </a:r>
            <a:r>
              <a:rPr lang="ru-RU" dirty="0" smtClean="0"/>
              <a:t>делан </a:t>
            </a:r>
            <a:r>
              <a:rPr lang="ru-RU" dirty="0"/>
              <a:t>разведочный анализ данных в целях выявления характерных признаков тех абонентов мобильного оператора Кен-Телеком, кто сменил в какой-то момент сотовую связь на конкурента </a:t>
            </a:r>
            <a:r>
              <a:rPr lang="ru-RU" dirty="0" smtClean="0"/>
              <a:t>Дала-Телеком</a:t>
            </a:r>
          </a:p>
          <a:p>
            <a:r>
              <a:rPr lang="ru-RU" dirty="0"/>
              <a:t>С</a:t>
            </a:r>
            <a:r>
              <a:rPr lang="ru-RU" dirty="0" smtClean="0"/>
              <a:t>формированы плоские </a:t>
            </a:r>
            <a:r>
              <a:rPr lang="ru-RU" dirty="0"/>
              <a:t>таблицы, описывающие профили </a:t>
            </a:r>
            <a:r>
              <a:rPr lang="ru-RU" dirty="0" smtClean="0"/>
              <a:t>абонентов компаний Кен-Телеком </a:t>
            </a:r>
            <a:r>
              <a:rPr lang="ru-RU" dirty="0"/>
              <a:t>и </a:t>
            </a:r>
            <a:r>
              <a:rPr lang="ru-RU" dirty="0" smtClean="0"/>
              <a:t>Дала-Телеком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753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1959" y="93358"/>
            <a:ext cx="10515600" cy="1325563"/>
          </a:xfrm>
        </p:spPr>
        <p:txBody>
          <a:bodyPr/>
          <a:lstStyle/>
          <a:p>
            <a:r>
              <a:rPr lang="en-US" dirty="0" smtClean="0"/>
              <a:t>Preprocessing</a:t>
            </a:r>
            <a:r>
              <a:rPr lang="ru-RU" dirty="0" smtClean="0"/>
              <a:t> </a:t>
            </a:r>
            <a:r>
              <a:rPr lang="ru-RU" dirty="0" smtClean="0"/>
              <a:t>Дала-Телеком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09530" y="1669071"/>
            <a:ext cx="7033846" cy="8616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Пустые ячейки столбцов «</a:t>
            </a:r>
            <a:r>
              <a:rPr lang="en-US" sz="2000" dirty="0" smtClean="0"/>
              <a:t>PAY_AMT</a:t>
            </a:r>
            <a:r>
              <a:rPr lang="ru-RU" sz="2000" dirty="0" smtClean="0"/>
              <a:t>» и «</a:t>
            </a:r>
            <a:r>
              <a:rPr lang="en-US" sz="2000" dirty="0" smtClean="0"/>
              <a:t>SESSION_DURATION_IN_SEC</a:t>
            </a:r>
            <a:r>
              <a:rPr lang="ru-RU" sz="2000" dirty="0" smtClean="0"/>
              <a:t>» были заменены нулями</a:t>
            </a:r>
            <a:endParaRPr lang="en-US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69" y="2530719"/>
            <a:ext cx="3810000" cy="3143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316" y="2928507"/>
            <a:ext cx="5505450" cy="289230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8414" y="2530718"/>
            <a:ext cx="5246077" cy="3196139"/>
          </a:xfrm>
          <a:prstGeom prst="rect">
            <a:avLst/>
          </a:prstGeom>
        </p:spPr>
      </p:pic>
      <p:sp>
        <p:nvSpPr>
          <p:cNvPr id="7" name="Объект 2"/>
          <p:cNvSpPr txBox="1">
            <a:spLocks/>
          </p:cNvSpPr>
          <p:nvPr/>
        </p:nvSpPr>
        <p:spPr>
          <a:xfrm>
            <a:off x="494569" y="1826234"/>
            <a:ext cx="7033846" cy="861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000" dirty="0" smtClean="0"/>
              <a:t>О </a:t>
            </a:r>
            <a:r>
              <a:rPr lang="ru-RU" sz="2000" dirty="0" err="1" smtClean="0"/>
              <a:t>датасете</a:t>
            </a:r>
            <a:r>
              <a:rPr lang="ru-RU" sz="2000" dirty="0" smtClean="0"/>
              <a:t>: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24397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1959" y="93358"/>
            <a:ext cx="10515600" cy="1325563"/>
          </a:xfrm>
        </p:spPr>
        <p:txBody>
          <a:bodyPr/>
          <a:lstStyle/>
          <a:p>
            <a:r>
              <a:rPr lang="en-US" dirty="0" smtClean="0"/>
              <a:t>Preprocessing</a:t>
            </a:r>
            <a:r>
              <a:rPr lang="ru-RU" dirty="0" smtClean="0"/>
              <a:t> </a:t>
            </a:r>
            <a:r>
              <a:rPr lang="ru-RU" dirty="0" smtClean="0"/>
              <a:t>Кен-Телеком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09530" y="1669071"/>
            <a:ext cx="7033846" cy="8616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Пустые ячейки столбцов «</a:t>
            </a:r>
            <a:r>
              <a:rPr lang="en-US" sz="2000" dirty="0" smtClean="0"/>
              <a:t>PAY_AMT</a:t>
            </a:r>
            <a:r>
              <a:rPr lang="ru-RU" sz="2000" dirty="0" smtClean="0"/>
              <a:t>» и «</a:t>
            </a:r>
            <a:r>
              <a:rPr lang="en-US" sz="2000" dirty="0" smtClean="0"/>
              <a:t>SESSION_DURATION_IN_SEC</a:t>
            </a:r>
            <a:r>
              <a:rPr lang="ru-RU" sz="2000" dirty="0" smtClean="0"/>
              <a:t>» были заменены нулями</a:t>
            </a:r>
            <a:endParaRPr lang="en-US" sz="2000" dirty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494569" y="1826234"/>
            <a:ext cx="7033846" cy="861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000" dirty="0" smtClean="0"/>
              <a:t>О </a:t>
            </a:r>
            <a:r>
              <a:rPr lang="ru-RU" sz="2000" dirty="0" err="1" smtClean="0"/>
              <a:t>датасете</a:t>
            </a:r>
            <a:r>
              <a:rPr lang="ru-RU" sz="2000" dirty="0" smtClean="0"/>
              <a:t>:</a:t>
            </a:r>
            <a:endParaRPr lang="en-US" sz="20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675" y="2578344"/>
            <a:ext cx="3743325" cy="2667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675" y="2896332"/>
            <a:ext cx="5286375" cy="321945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9530" y="2578344"/>
            <a:ext cx="5283811" cy="314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69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1600" b="1" dirty="0" smtClean="0"/>
              <a:t>Вопрос 1 а) </a:t>
            </a:r>
            <a:r>
              <a:rPr lang="ru-RU" sz="1600" dirty="0" smtClean="0"/>
              <a:t>Определите </a:t>
            </a:r>
            <a:r>
              <a:rPr lang="ru-RU" sz="1600" dirty="0"/>
              <a:t>абсолютную разницу между средней продолжительностью состоявшихся (длительность сессии больше 0 секунд) голосовых исходящих сессий абонентских баз мобильных операторов конкурентов (ответ округлите до 1 знака после запятой)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1484" y="2475469"/>
            <a:ext cx="10515600" cy="250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427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1600" b="1" dirty="0" smtClean="0"/>
              <a:t>Вопрос 1 </a:t>
            </a:r>
            <a:r>
              <a:rPr lang="en-US" sz="1600" b="1" dirty="0" smtClean="0"/>
              <a:t>b)</a:t>
            </a:r>
            <a:r>
              <a:rPr lang="ru-RU" sz="1600" b="1" dirty="0" smtClean="0"/>
              <a:t> </a:t>
            </a:r>
            <a:r>
              <a:rPr lang="ru-RU" sz="1600" dirty="0"/>
              <a:t>Какой процент от всей клиентской базы(Кен-Телком) составляют абоненты компании Кен-Телеком, которые пользуются интернетом в самый нагруженный у данного сотового оператора по каналу </a:t>
            </a:r>
            <a:r>
              <a:rPr lang="ru-RU" sz="1600" dirty="0" err="1"/>
              <a:t>gprs</a:t>
            </a:r>
            <a:r>
              <a:rPr lang="ru-RU" sz="1600" dirty="0"/>
              <a:t> за все время на базовых станциях час (ответ округлите до 1 знака после запятой)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46035"/>
            <a:ext cx="5838825" cy="3714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144" y="1617510"/>
            <a:ext cx="10653712" cy="506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553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1600" b="1" dirty="0" smtClean="0"/>
              <a:t>Вопрос 1 </a:t>
            </a:r>
            <a:r>
              <a:rPr lang="en-US" sz="1600" b="1" dirty="0" smtClean="0"/>
              <a:t>c)</a:t>
            </a:r>
            <a:r>
              <a:rPr lang="ru-RU" sz="1600" b="1" dirty="0" smtClean="0"/>
              <a:t> </a:t>
            </a:r>
            <a:r>
              <a:rPr lang="ru-RU" sz="1800" dirty="0"/>
              <a:t>Какой процент от всей клиентской базы(Дала-Телеком) составляют абоненты компании Дала-Телеком, которые пользуются интернетом в самый </a:t>
            </a:r>
            <a:r>
              <a:rPr lang="ru-RU" sz="1800" dirty="0" err="1"/>
              <a:t>низконагруженный</a:t>
            </a:r>
            <a:r>
              <a:rPr lang="ru-RU" sz="1800" dirty="0"/>
              <a:t> у данного сотового оператора по голосовому каналу на базовых станциях час (ответ округлите до 1 знака после запятой)</a:t>
            </a:r>
            <a:endParaRPr lang="en-US" sz="1800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96194"/>
            <a:ext cx="10328031" cy="494311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202" y="1514475"/>
            <a:ext cx="42481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095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1600" b="1" dirty="0" smtClean="0"/>
              <a:t>Вопрос </a:t>
            </a:r>
            <a:r>
              <a:rPr lang="en-US" sz="1600" b="1" dirty="0" smtClean="0"/>
              <a:t>2) </a:t>
            </a:r>
            <a:r>
              <a:rPr lang="ru-RU" sz="1600" dirty="0"/>
              <a:t>Сделать разведочный анализ данных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55077"/>
            <a:ext cx="10515600" cy="5121886"/>
          </a:xfrm>
        </p:spPr>
        <p:txBody>
          <a:bodyPr/>
          <a:lstStyle/>
          <a:p>
            <a:r>
              <a:rPr lang="ru-RU" dirty="0" smtClean="0"/>
              <a:t>Для анализа данных был использован </a:t>
            </a:r>
            <a:r>
              <a:rPr lang="ru-RU" dirty="0" err="1" smtClean="0"/>
              <a:t>датасет</a:t>
            </a:r>
            <a:r>
              <a:rPr lang="ru-RU" dirty="0" smtClean="0"/>
              <a:t> счетчиков по абонентам и применен метод кластеризации Метод </a:t>
            </a:r>
            <a:r>
              <a:rPr lang="en-US" dirty="0" smtClean="0"/>
              <a:t>k-</a:t>
            </a:r>
            <a:r>
              <a:rPr lang="ru-RU" dirty="0" smtClean="0"/>
              <a:t>средних.</a:t>
            </a:r>
          </a:p>
          <a:p>
            <a:r>
              <a:rPr lang="ru-RU" dirty="0" smtClean="0"/>
              <a:t>Было выделено 2 кластера: </a:t>
            </a:r>
          </a:p>
          <a:p>
            <a:pPr lvl="1"/>
            <a:r>
              <a:rPr lang="ru-RU" dirty="0" smtClean="0"/>
              <a:t>Абоненты </a:t>
            </a:r>
            <a:r>
              <a:rPr lang="ru-RU" dirty="0" err="1" smtClean="0"/>
              <a:t>переточники</a:t>
            </a:r>
            <a:r>
              <a:rPr lang="ru-RU" dirty="0" smtClean="0"/>
              <a:t>: 5089</a:t>
            </a:r>
          </a:p>
          <a:p>
            <a:pPr lvl="1"/>
            <a:r>
              <a:rPr lang="ru-RU" dirty="0" smtClean="0"/>
              <a:t>Абоненты активные: 3692</a:t>
            </a:r>
            <a:endParaRPr lang="en-US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7418" y="2919413"/>
            <a:ext cx="583882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457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1600" b="1" dirty="0" smtClean="0"/>
              <a:t>Вопрос </a:t>
            </a:r>
            <a:r>
              <a:rPr lang="en-US" sz="1600" b="1" dirty="0" smtClean="0"/>
              <a:t>2) </a:t>
            </a:r>
            <a:r>
              <a:rPr lang="ru-RU" sz="1600" dirty="0"/>
              <a:t>Сделать разведочный анализ данных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55077"/>
            <a:ext cx="10515600" cy="5121886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На диаграмме можно заметить, что средний процент расхода за звонки и интернет у </a:t>
            </a:r>
            <a:r>
              <a:rPr lang="ru-RU" sz="2400" dirty="0" err="1" smtClean="0"/>
              <a:t>переточников</a:t>
            </a:r>
            <a:r>
              <a:rPr lang="ru-RU" sz="2400" dirty="0" smtClean="0"/>
              <a:t> выше чем у оставшихся активных пользователей</a:t>
            </a:r>
            <a:endParaRPr lang="en-US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855" y="1804621"/>
            <a:ext cx="7839075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866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344</Words>
  <Application>Microsoft Office PowerPoint</Application>
  <PresentationFormat>Широкоэкранный</PresentationFormat>
  <Paragraphs>27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Test case 1 Variant</vt:lpstr>
      <vt:lpstr>Задачи</vt:lpstr>
      <vt:lpstr>Preprocessing Дала-Телеком</vt:lpstr>
      <vt:lpstr>Preprocessing Кен-Телеком</vt:lpstr>
      <vt:lpstr>Вопрос 1 а) Определите абсолютную разницу между средней продолжительностью состоявшихся (длительность сессии больше 0 секунд) голосовых исходящих сессий абонентских баз мобильных операторов конкурентов (ответ округлите до 1 знака после запятой) </vt:lpstr>
      <vt:lpstr>Вопрос 1 b) Какой процент от всей клиентской базы(Кен-Телком) составляют абоненты компании Кен-Телеком, которые пользуются интернетом в самый нагруженный у данного сотового оператора по каналу gprs за все время на базовых станциях час (ответ округлите до 1 знака после запятой)  </vt:lpstr>
      <vt:lpstr>Вопрос 1 c) Какой процент от всей клиентской базы(Дала-Телеком) составляют абоненты компании Дала-Телеком, которые пользуются интернетом в самый низконагруженный у данного сотового оператора по голосовому каналу на базовых станциях час (ответ округлите до 1 знака после запятой)</vt:lpstr>
      <vt:lpstr>Вопрос 2) Сделать разведочный анализ данных </vt:lpstr>
      <vt:lpstr>Вопрос 2) Сделать разведочный анализ данных </vt:lpstr>
      <vt:lpstr>Вопрос 2) Сделать разведочный анализ данных </vt:lpstr>
      <vt:lpstr>Вопрос 2) Сделать разведочный анализ данных </vt:lpstr>
      <vt:lpstr>Вопрос 3) Оформить плоские таблицы 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case 1 Variant</dc:title>
  <dc:creator>Yerbolat</dc:creator>
  <cp:lastModifiedBy>Yerbolat</cp:lastModifiedBy>
  <cp:revision>6</cp:revision>
  <dcterms:created xsi:type="dcterms:W3CDTF">2021-10-04T04:18:48Z</dcterms:created>
  <dcterms:modified xsi:type="dcterms:W3CDTF">2021-10-04T04:56:11Z</dcterms:modified>
</cp:coreProperties>
</file>