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232"/>
    <a:srgbClr val="FFFF00"/>
    <a:srgbClr val="BF95DF"/>
    <a:srgbClr val="3399FF"/>
    <a:srgbClr val="FBE5D6"/>
    <a:srgbClr val="F7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8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6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1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4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DACC-50B7-4AC0-B729-E3B5F7AAEA1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90B2B-9C6D-4923-9EEB-51A21A977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334456" y="185326"/>
            <a:ext cx="4654344" cy="163004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7803" y="576366"/>
            <a:ext cx="4986068" cy="517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241538" y="186053"/>
            <a:ext cx="498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[1]. </a:t>
            </a:r>
            <a:r>
              <a:rPr lang="en-US" altLang="ko-KR" sz="1400" dirty="0" err="1" smtClean="0"/>
              <a:t>video_ground_truth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선별하기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758753"/>
            <a:ext cx="572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1). </a:t>
            </a:r>
            <a:r>
              <a:rPr lang="ko-KR" altLang="en-US" sz="1400" dirty="0" smtClean="0"/>
              <a:t>사용 파일 </a:t>
            </a:r>
            <a:r>
              <a:rPr lang="en-US" altLang="ko-KR" sz="1400" dirty="0" smtClean="0"/>
              <a:t>: music1_video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7803" y="1095784"/>
            <a:ext cx="1145587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). </a:t>
            </a:r>
            <a:r>
              <a:rPr lang="ko-KR" altLang="en-US" sz="1400" dirty="0" smtClean="0"/>
              <a:t>데이터 선별 과정</a:t>
            </a:r>
            <a:endParaRPr lang="en-US" altLang="ko-KR" sz="1400" dirty="0" smtClean="0"/>
          </a:p>
          <a:p>
            <a:r>
              <a:rPr lang="en-US" altLang="ko-KR" sz="600" dirty="0" smtClean="0"/>
              <a:t>    </a:t>
            </a:r>
          </a:p>
          <a:p>
            <a:r>
              <a:rPr lang="ko-KR" altLang="en-US" sz="1400" dirty="0" smtClean="0"/>
              <a:t>    ① 연주가 시작되지 않은 부분은 </a:t>
            </a:r>
            <a:r>
              <a:rPr lang="ko-KR" altLang="en-US" sz="1400" b="1" dirty="0" smtClean="0"/>
              <a:t>생략</a:t>
            </a:r>
            <a:r>
              <a:rPr lang="ko-KR" altLang="en-US" sz="1400" dirty="0" smtClean="0"/>
              <a:t>하기</a:t>
            </a:r>
            <a:endParaRPr lang="en-US" altLang="ko-KR" sz="1400" dirty="0"/>
          </a:p>
          <a:p>
            <a:r>
              <a:rPr lang="en-US" altLang="ko-KR" sz="1400" dirty="0" smtClean="0"/>
              <a:t>        - </a:t>
            </a:r>
            <a:r>
              <a:rPr lang="ko-KR" altLang="en-US" sz="1400" dirty="0" smtClean="0"/>
              <a:t>연주의 시작 전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|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연주 종료 이후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연주가 진행되지 않은 부분은 생략하기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803" y="3624209"/>
            <a:ext cx="11455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② 두 손이 모두 </a:t>
            </a:r>
            <a:r>
              <a:rPr lang="en-US" altLang="ko-KR" sz="1400" dirty="0" smtClean="0"/>
              <a:t>detection </a:t>
            </a:r>
            <a:r>
              <a:rPr lang="ko-KR" altLang="en-US" sz="1400" dirty="0" smtClean="0"/>
              <a:t>된 경우만 선별하기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7803" y="3995835"/>
            <a:ext cx="1145587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③ </a:t>
            </a:r>
            <a:r>
              <a:rPr lang="en-US" altLang="ko-KR" sz="1400" dirty="0"/>
              <a:t>audio </a:t>
            </a:r>
            <a:r>
              <a:rPr lang="ko-KR" altLang="en-US" sz="1400" dirty="0"/>
              <a:t>데이터는 </a:t>
            </a:r>
            <a:r>
              <a:rPr lang="en-US" altLang="ko-KR" sz="1400" dirty="0"/>
              <a:t>[ </a:t>
            </a:r>
            <a:r>
              <a:rPr lang="ko-KR" altLang="en-US" sz="1400" dirty="0"/>
              <a:t>초 </a:t>
            </a:r>
            <a:r>
              <a:rPr lang="en-US" altLang="ko-KR" sz="1400" dirty="0"/>
              <a:t>] </a:t>
            </a:r>
            <a:r>
              <a:rPr lang="ko-KR" altLang="en-US" sz="1400" dirty="0"/>
              <a:t>단위를 기준으로 </a:t>
            </a:r>
            <a:r>
              <a:rPr lang="ko-KR" altLang="en-US" sz="1400" dirty="0" smtClean="0"/>
              <a:t>하기 </a:t>
            </a:r>
            <a:r>
              <a:rPr lang="ko-KR" altLang="en-US" sz="1400" dirty="0"/>
              <a:t>때문에</a:t>
            </a:r>
            <a:r>
              <a:rPr lang="en-US" altLang="ko-KR" sz="1400" dirty="0"/>
              <a:t>, 1</a:t>
            </a:r>
            <a:r>
              <a:rPr lang="ko-KR" altLang="en-US" sz="1400" dirty="0"/>
              <a:t>초 </a:t>
            </a:r>
            <a:r>
              <a:rPr lang="en-US" altLang="ko-KR" sz="1400" dirty="0"/>
              <a:t>~ 2</a:t>
            </a:r>
            <a:r>
              <a:rPr lang="ko-KR" altLang="en-US" sz="1400" dirty="0"/>
              <a:t>초 사이 </a:t>
            </a:r>
            <a:r>
              <a:rPr lang="en-US" altLang="ko-KR" sz="1400" dirty="0"/>
              <a:t>( 30 </a:t>
            </a:r>
            <a:r>
              <a:rPr lang="ko-KR" altLang="en-US" sz="1400" dirty="0"/>
              <a:t>프레임 </a:t>
            </a:r>
            <a:r>
              <a:rPr lang="en-US" altLang="ko-KR" sz="1400" dirty="0"/>
              <a:t>) </a:t>
            </a:r>
            <a:r>
              <a:rPr lang="ko-KR" altLang="en-US" sz="1400" dirty="0"/>
              <a:t>중에서 </a:t>
            </a:r>
            <a:r>
              <a:rPr lang="ko-KR" altLang="en-US" sz="1400" dirty="0" smtClean="0"/>
              <a:t>하나라도 </a:t>
            </a:r>
            <a:r>
              <a:rPr lang="en-US" altLang="ko-KR" sz="1400" dirty="0"/>
              <a:t>skeleton scene </a:t>
            </a:r>
            <a:r>
              <a:rPr lang="ko-KR" altLang="en-US" sz="1400" dirty="0" smtClean="0"/>
              <a:t>이</a:t>
            </a:r>
            <a:endParaRPr lang="en-US" altLang="ko-KR" sz="600" dirty="0" smtClean="0"/>
          </a:p>
          <a:p>
            <a:r>
              <a:rPr lang="en-US" altLang="ko-KR" sz="600" dirty="0"/>
              <a:t> </a:t>
            </a:r>
            <a:r>
              <a:rPr lang="en-US" altLang="ko-KR" sz="600" dirty="0" smtClean="0"/>
              <a:t>  </a:t>
            </a:r>
            <a:r>
              <a:rPr lang="ko-KR" altLang="en-US" sz="600" dirty="0" smtClean="0"/>
              <a:t>      </a:t>
            </a:r>
            <a:endParaRPr lang="en-US" altLang="ko-KR" sz="600" dirty="0" smtClean="0"/>
          </a:p>
          <a:p>
            <a:r>
              <a:rPr lang="en-US" altLang="ko-KR" sz="1400" dirty="0" smtClean="0"/>
              <a:t>       </a:t>
            </a:r>
            <a:r>
              <a:rPr lang="ko-KR" altLang="en-US" sz="1400" dirty="0" smtClean="0"/>
              <a:t>제대로 </a:t>
            </a:r>
            <a:r>
              <a:rPr lang="en-US" altLang="ko-KR" sz="1400" dirty="0" smtClean="0"/>
              <a:t>detection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되지 </a:t>
            </a:r>
            <a:r>
              <a:rPr lang="ko-KR" altLang="en-US" sz="1400" dirty="0"/>
              <a:t>않은 프레임이 있을 </a:t>
            </a:r>
            <a:r>
              <a:rPr lang="ko-KR" altLang="en-US" sz="1400" dirty="0" smtClean="0"/>
              <a:t>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</a:t>
            </a:r>
            <a:r>
              <a:rPr lang="ko-KR" altLang="en-US" sz="1400" dirty="0"/>
              <a:t>간격에 있는 모든 데이터는 지우기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6" y="2037956"/>
            <a:ext cx="2029844" cy="11771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8359" y="3280672"/>
            <a:ext cx="992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연주 시작 전</a:t>
            </a:r>
            <a:endParaRPr lang="ko-KR" altLang="en-US" sz="9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624" y="2037956"/>
            <a:ext cx="2081387" cy="11771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63705" y="3280672"/>
            <a:ext cx="992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연주 종료 이후</a:t>
            </a:r>
            <a:endParaRPr lang="ko-KR" altLang="en-US" sz="9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117" y="2037956"/>
            <a:ext cx="2098887" cy="1177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26053" y="3268817"/>
            <a:ext cx="23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두 손은 모두 </a:t>
            </a:r>
            <a:r>
              <a:rPr lang="en-US" altLang="ko-KR" sz="900" dirty="0" smtClean="0"/>
              <a:t>detection</a:t>
            </a:r>
            <a:r>
              <a:rPr lang="ko-KR" altLang="en-US" sz="900" dirty="0" smtClean="0"/>
              <a:t>이 되었지만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연주가 시작되지 않은 부분</a:t>
            </a:r>
            <a:endParaRPr lang="ko-KR" altLang="en-US" sz="9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238" y="318965"/>
            <a:ext cx="2368644" cy="133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121553" y="799350"/>
            <a:ext cx="168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잘 된 케이스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 </a:t>
            </a:r>
            <a:r>
              <a:rPr lang="en-US" altLang="ko-KR" sz="900" dirty="0" err="1" smtClean="0"/>
              <a:t>ground_truth</a:t>
            </a:r>
            <a:r>
              <a:rPr lang="en-US" altLang="ko-KR" sz="900" dirty="0" smtClean="0"/>
              <a:t> data )</a:t>
            </a:r>
            <a:endParaRPr lang="ko-KR" altLang="en-US" sz="9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97" y="4907822"/>
            <a:ext cx="10852750" cy="122424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627404" y="4864024"/>
            <a:ext cx="3707052" cy="612121"/>
          </a:xfrm>
          <a:prstGeom prst="rect">
            <a:avLst/>
          </a:prstGeom>
          <a:solidFill>
            <a:srgbClr val="F7B7E5">
              <a:alpha val="2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761781" y="4745700"/>
            <a:ext cx="7191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530625" y="4743252"/>
            <a:ext cx="231156" cy="125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480930" y="4590922"/>
            <a:ext cx="3870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예를 들어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장의 </a:t>
            </a:r>
            <a:r>
              <a:rPr lang="en-US" altLang="ko-KR" sz="1000" dirty="0" smtClean="0"/>
              <a:t>scene </a:t>
            </a:r>
            <a:r>
              <a:rPr lang="ko-KR" altLang="en-US" sz="1000" dirty="0" smtClean="0"/>
              <a:t>이 </a:t>
            </a:r>
            <a:r>
              <a:rPr lang="en-US" altLang="ko-KR" sz="1000" b="1" dirty="0" smtClean="0"/>
              <a:t>not ground truth data </a:t>
            </a:r>
            <a:r>
              <a:rPr lang="ko-KR" altLang="en-US" sz="1000" dirty="0" smtClean="0"/>
              <a:t>일 경우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897" y="6202744"/>
            <a:ext cx="6556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여기 있는 </a:t>
            </a:r>
            <a:r>
              <a:rPr lang="en-US" altLang="ko-KR" sz="1000" dirty="0" smtClean="0"/>
              <a:t>721 ( </a:t>
            </a:r>
            <a:r>
              <a:rPr lang="ko-KR" altLang="en-US" sz="1000" dirty="0" smtClean="0"/>
              <a:t>프레임 수 </a:t>
            </a:r>
            <a:r>
              <a:rPr lang="en-US" altLang="ko-KR" sz="1000" dirty="0" smtClean="0"/>
              <a:t>) ~ 750 </a:t>
            </a:r>
            <a:r>
              <a:rPr lang="ko-KR" altLang="en-US" sz="1000" dirty="0" smtClean="0"/>
              <a:t>사이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즉 </a:t>
            </a:r>
            <a:r>
              <a:rPr lang="en-US" altLang="ko-KR" sz="1000" dirty="0" smtClean="0"/>
              <a:t>24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~ 25</a:t>
            </a:r>
            <a:r>
              <a:rPr lang="ko-KR" altLang="en-US" sz="1000" dirty="0" smtClean="0"/>
              <a:t>초 사이의 </a:t>
            </a:r>
            <a:r>
              <a:rPr lang="ko-KR" altLang="en-US" sz="1000" b="1" dirty="0" smtClean="0"/>
              <a:t>모든 </a:t>
            </a:r>
            <a:r>
              <a:rPr lang="en-US" altLang="ko-KR" sz="1000" b="1" dirty="0" smtClean="0"/>
              <a:t>30</a:t>
            </a:r>
            <a:r>
              <a:rPr lang="ko-KR" altLang="en-US" sz="1000" b="1" dirty="0" smtClean="0"/>
              <a:t>장의 </a:t>
            </a:r>
            <a:r>
              <a:rPr lang="en-US" altLang="ko-KR" sz="1000" b="1" dirty="0" smtClean="0"/>
              <a:t>scene </a:t>
            </a:r>
            <a:r>
              <a:rPr lang="ko-KR" altLang="en-US" sz="1000" dirty="0" smtClean="0"/>
              <a:t>은 삭제한다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113087" y="6325854"/>
            <a:ext cx="287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*</a:t>
            </a:r>
            <a:r>
              <a:rPr lang="en-US" altLang="ko-KR" sz="800" dirty="0" smtClean="0"/>
              <a:t> 720 ( 30 frame * 24 </a:t>
            </a:r>
            <a:r>
              <a:rPr lang="ko-KR" altLang="en-US" sz="800" dirty="0" smtClean="0"/>
              <a:t>초 </a:t>
            </a:r>
            <a:r>
              <a:rPr lang="en-US" altLang="ko-KR" sz="800" dirty="0" smtClean="0"/>
              <a:t>) ~ 750 ( 25</a:t>
            </a:r>
            <a:r>
              <a:rPr lang="ko-KR" altLang="en-US" sz="800" dirty="0" smtClean="0"/>
              <a:t>초 직전의 프레임 </a:t>
            </a:r>
            <a:r>
              <a:rPr lang="en-US" altLang="ko-KR" sz="800" dirty="0" smtClean="0"/>
              <a:t>) : </a:t>
            </a:r>
            <a:r>
              <a:rPr lang="en-US" altLang="ko-KR" sz="800" b="1" dirty="0" smtClean="0"/>
              <a:t>1</a:t>
            </a:r>
            <a:r>
              <a:rPr lang="ko-KR" altLang="en-US" sz="800" b="1" dirty="0" smtClean="0"/>
              <a:t>초 간격</a:t>
            </a:r>
            <a:endParaRPr lang="ko-KR" altLang="en-US" sz="800" b="1" dirty="0"/>
          </a:p>
        </p:txBody>
      </p:sp>
      <p:sp>
        <p:nvSpPr>
          <p:cNvPr id="31" name="직사각형 30"/>
          <p:cNvSpPr/>
          <p:nvPr/>
        </p:nvSpPr>
        <p:spPr>
          <a:xfrm>
            <a:off x="3627404" y="4868987"/>
            <a:ext cx="3707052" cy="612121"/>
          </a:xfrm>
          <a:prstGeom prst="rect">
            <a:avLst/>
          </a:prstGeom>
          <a:solidFill>
            <a:srgbClr val="F7B7E5">
              <a:alpha val="2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803" y="576366"/>
            <a:ext cx="4986068" cy="517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241538" y="186053"/>
            <a:ext cx="498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[2]. </a:t>
            </a:r>
            <a:r>
              <a:rPr lang="en-US" altLang="ko-KR" sz="1400" dirty="0" err="1" smtClean="0"/>
              <a:t>audio_ground_truth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선별하기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758753"/>
            <a:ext cx="572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1). </a:t>
            </a:r>
            <a:r>
              <a:rPr lang="ko-KR" altLang="en-US" sz="1400" dirty="0" smtClean="0"/>
              <a:t>사용 파일 </a:t>
            </a:r>
            <a:r>
              <a:rPr lang="en-US" altLang="ko-KR" sz="1400" dirty="0" smtClean="0"/>
              <a:t>: music1_video_ground_data, music1_audio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7803" y="1095784"/>
            <a:ext cx="11455878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). </a:t>
            </a:r>
            <a:r>
              <a:rPr lang="ko-KR" altLang="en-US" sz="1400" dirty="0" smtClean="0"/>
              <a:t>데이터 선별 과정</a:t>
            </a:r>
            <a:endParaRPr lang="en-US" altLang="ko-KR" sz="1400" dirty="0" smtClean="0"/>
          </a:p>
          <a:p>
            <a:r>
              <a:rPr lang="en-US" altLang="ko-KR" sz="600" dirty="0" smtClean="0"/>
              <a:t>    </a:t>
            </a:r>
          </a:p>
          <a:p>
            <a:r>
              <a:rPr lang="ko-KR" altLang="en-US" sz="1400" dirty="0" smtClean="0"/>
              <a:t>    ① </a:t>
            </a:r>
            <a:r>
              <a:rPr lang="ko-KR" altLang="en-US" sz="1400" dirty="0" smtClean="0"/>
              <a:t>프레임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초 단위로 변경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600" dirty="0">
                <a:sym typeface="Wingdings" panose="05000000000000000000" pitchFamily="2" charset="2"/>
              </a:rPr>
              <a:t> </a:t>
            </a:r>
            <a:r>
              <a:rPr lang="en-US" altLang="ko-KR" sz="600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        - [1]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진행하였던 </a:t>
            </a:r>
            <a:r>
              <a:rPr lang="en-US" altLang="ko-KR" sz="1400" dirty="0" smtClean="0">
                <a:sym typeface="Wingdings" panose="05000000000000000000" pitchFamily="2" charset="2"/>
              </a:rPr>
              <a:t>video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데이터를 바탕으로</a:t>
            </a:r>
            <a:r>
              <a:rPr lang="en-US" altLang="ko-KR" sz="1400" dirty="0" smtClean="0">
                <a:sym typeface="Wingdings" panose="05000000000000000000" pitchFamily="2" charset="2"/>
              </a:rPr>
              <a:t>, music1_video_ground_data </a:t>
            </a:r>
            <a:r>
              <a:rPr lang="ko-KR" altLang="en-US" sz="1400" dirty="0" smtClean="0">
                <a:sym typeface="Wingdings" panose="05000000000000000000" pitchFamily="2" charset="2"/>
              </a:rPr>
              <a:t>를 만들었으면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해당 사진 제목에 적혀있는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        &lt; </a:t>
            </a:r>
            <a:r>
              <a:rPr lang="ko-KR" altLang="en-US" sz="1400" dirty="0" smtClean="0">
                <a:sym typeface="Wingdings" panose="05000000000000000000" pitchFamily="2" charset="2"/>
              </a:rPr>
              <a:t>프레임 번호 </a:t>
            </a:r>
            <a:r>
              <a:rPr lang="en-US" altLang="ko-KR" sz="1400" dirty="0" smtClean="0">
                <a:sym typeface="Wingdings" panose="05000000000000000000" pitchFamily="2" charset="2"/>
              </a:rPr>
              <a:t>&gt; </a:t>
            </a:r>
            <a:r>
              <a:rPr lang="ko-KR" altLang="en-US" sz="1400" dirty="0" smtClean="0">
                <a:sym typeface="Wingdings" panose="05000000000000000000" pitchFamily="2" charset="2"/>
              </a:rPr>
              <a:t>를 </a:t>
            </a:r>
            <a:r>
              <a:rPr lang="en-US" altLang="ko-KR" sz="1400" dirty="0" smtClean="0">
                <a:sym typeface="Wingdings" panose="05000000000000000000" pitchFamily="2" charset="2"/>
              </a:rPr>
              <a:t>&lt; </a:t>
            </a:r>
            <a:r>
              <a:rPr lang="ko-KR" altLang="en-US" sz="1400" dirty="0" smtClean="0">
                <a:sym typeface="Wingdings" panose="05000000000000000000" pitchFamily="2" charset="2"/>
              </a:rPr>
              <a:t>초 단위 </a:t>
            </a:r>
            <a:r>
              <a:rPr lang="en-US" altLang="ko-KR" sz="1400" dirty="0" smtClean="0">
                <a:sym typeface="Wingdings" panose="05000000000000000000" pitchFamily="2" charset="2"/>
              </a:rPr>
              <a:t>&gt;</a:t>
            </a:r>
            <a:r>
              <a:rPr lang="ko-KR" altLang="en-US" sz="1400" dirty="0" smtClean="0">
                <a:sym typeface="Wingdings" panose="05000000000000000000" pitchFamily="2" charset="2"/>
              </a:rPr>
              <a:t>로 나누는 과정이 필요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600" dirty="0">
                <a:sym typeface="Wingdings" panose="05000000000000000000" pitchFamily="2" charset="2"/>
              </a:rPr>
              <a:t> </a:t>
            </a:r>
            <a:r>
              <a:rPr lang="en-US" altLang="ko-KR" sz="600" dirty="0" smtClean="0">
                <a:sym typeface="Wingdings" panose="05000000000000000000" pitchFamily="2" charset="2"/>
              </a:rPr>
              <a:t>   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       - </a:t>
            </a:r>
            <a:r>
              <a:rPr lang="ko-KR" altLang="en-US" sz="1400" dirty="0" smtClean="0">
                <a:sym typeface="Wingdings" panose="05000000000000000000" pitchFamily="2" charset="2"/>
              </a:rPr>
              <a:t>이렇게 하는 이유는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추후에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aud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io_ground_truth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데이터를 선별할 때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실제로 사용할 </a:t>
            </a:r>
            <a:r>
              <a:rPr lang="en-US" altLang="ko-KR" sz="1400" dirty="0" smtClean="0">
                <a:sym typeface="Wingdings" panose="05000000000000000000" pitchFamily="2" charset="2"/>
              </a:rPr>
              <a:t>video </a:t>
            </a:r>
            <a:r>
              <a:rPr lang="ko-KR" altLang="en-US" sz="1400" dirty="0" smtClean="0">
                <a:sym typeface="Wingdings" panose="05000000000000000000" pitchFamily="2" charset="2"/>
              </a:rPr>
              <a:t>프레임에 해당하는 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         sec </a:t>
            </a:r>
            <a:r>
              <a:rPr lang="ko-KR" altLang="en-US" sz="1400" dirty="0" smtClean="0"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sym typeface="Wingdings" panose="05000000000000000000" pitchFamily="2" charset="2"/>
              </a:rPr>
              <a:t>audio </a:t>
            </a:r>
            <a:r>
              <a:rPr lang="ko-KR" altLang="en-US" sz="1400" dirty="0" smtClean="0">
                <a:sym typeface="Wingdings" panose="05000000000000000000" pitchFamily="2" charset="2"/>
              </a:rPr>
              <a:t>를 선별하기 위함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90" y="3294852"/>
            <a:ext cx="6476653" cy="293075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518091" y="4020489"/>
            <a:ext cx="6469185" cy="7249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29090" y="4745448"/>
            <a:ext cx="6465654" cy="738313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521622" y="5477087"/>
            <a:ext cx="6484118" cy="72496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42079"/>
              </p:ext>
            </p:extLst>
          </p:nvPr>
        </p:nvGraphicFramePr>
        <p:xfrm>
          <a:off x="9326518" y="3263332"/>
          <a:ext cx="2212340" cy="29230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34245">
                  <a:extLst>
                    <a:ext uri="{9D8B030D-6E8A-4147-A177-3AD203B41FA5}">
                      <a16:colId xmlns:a16="http://schemas.microsoft.com/office/drawing/2014/main" val="2951511006"/>
                    </a:ext>
                  </a:extLst>
                </a:gridCol>
                <a:gridCol w="1078095">
                  <a:extLst>
                    <a:ext uri="{9D8B030D-6E8A-4147-A177-3AD203B41FA5}">
                      <a16:colId xmlns:a16="http://schemas.microsoft.com/office/drawing/2014/main" val="1013168377"/>
                    </a:ext>
                  </a:extLst>
                </a:gridCol>
              </a:tblGrid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( 721</a:t>
                      </a:r>
                      <a:r>
                        <a:rPr lang="en-US" altLang="ko-KR" sz="1100" b="0" baseline="0" dirty="0" smtClean="0"/>
                        <a:t> ~ 750 )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  <a:r>
                        <a:rPr lang="en-US" altLang="ko-KR" sz="1100" b="0" dirty="0" smtClean="0"/>
                        <a:t> 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24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25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45143"/>
                  </a:ext>
                </a:extLst>
              </a:tr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( 751</a:t>
                      </a:r>
                      <a:r>
                        <a:rPr lang="en-US" altLang="ko-KR" sz="1100" b="0" baseline="0" dirty="0" smtClean="0"/>
                        <a:t> ~ 780 )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25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26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127310"/>
                  </a:ext>
                </a:extLst>
              </a:tr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( 781</a:t>
                      </a:r>
                      <a:r>
                        <a:rPr lang="en-US" altLang="ko-KR" sz="1100" b="0" baseline="0" dirty="0" smtClean="0"/>
                        <a:t> ~ 810 )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26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27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43445"/>
                  </a:ext>
                </a:extLst>
              </a:tr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( 811</a:t>
                      </a:r>
                      <a:r>
                        <a:rPr lang="en-US" altLang="ko-KR" sz="1100" b="0" baseline="0" dirty="0" smtClean="0"/>
                        <a:t> ~ 840 )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27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28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79493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90" y="3289888"/>
            <a:ext cx="6476650" cy="730598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667397" y="3280772"/>
            <a:ext cx="2129650" cy="376359"/>
          </a:xfrm>
          <a:prstGeom prst="rect">
            <a:avLst/>
          </a:prstGeom>
          <a:solidFill>
            <a:srgbClr val="F7B7E5">
              <a:alpha val="29804"/>
            </a:srgbClr>
          </a:solidFill>
          <a:ln w="38100">
            <a:solidFill>
              <a:srgbClr val="D6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18091" y="3288851"/>
            <a:ext cx="6305266" cy="72496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2289952" y="3702844"/>
            <a:ext cx="931712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1538" y="3390900"/>
            <a:ext cx="189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장의 </a:t>
            </a:r>
            <a:r>
              <a:rPr lang="en-US" altLang="ko-KR" sz="900" dirty="0" smtClean="0">
                <a:solidFill>
                  <a:srgbClr val="FF0000"/>
                </a:solidFill>
              </a:rPr>
              <a:t>not ground truth data </a:t>
            </a:r>
            <a:r>
              <a:rPr lang="ko-KR" altLang="en-US" sz="900" dirty="0" smtClean="0">
                <a:solidFill>
                  <a:srgbClr val="FF0000"/>
                </a:solidFill>
              </a:rPr>
              <a:t>로 삭제될 </a:t>
            </a:r>
            <a:r>
              <a:rPr lang="en-US" altLang="ko-KR" sz="900" dirty="0" smtClean="0">
                <a:solidFill>
                  <a:srgbClr val="FF0000"/>
                </a:solidFill>
              </a:rPr>
              <a:t>30 scene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289952" y="3504724"/>
            <a:ext cx="931712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803" y="576366"/>
            <a:ext cx="4986068" cy="517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241538" y="186053"/>
            <a:ext cx="498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[2]. </a:t>
            </a:r>
            <a:r>
              <a:rPr lang="en-US" altLang="ko-KR" sz="1400" dirty="0" err="1" smtClean="0"/>
              <a:t>audio_ground_truth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선별하기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327803" y="751469"/>
            <a:ext cx="11455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   ② </a:t>
            </a:r>
            <a:r>
              <a:rPr lang="en-US" altLang="ko-KR" sz="1400" dirty="0" err="1" smtClean="0"/>
              <a:t>ground_truth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잘 된 </a:t>
            </a:r>
            <a:r>
              <a:rPr lang="en-US" altLang="ko-KR" sz="1400" dirty="0" smtClean="0"/>
              <a:t>video </a:t>
            </a:r>
            <a:r>
              <a:rPr lang="ko-KR" altLang="en-US" sz="1400" dirty="0" smtClean="0"/>
              <a:t>데이터에 해당하는 </a:t>
            </a:r>
            <a:r>
              <a:rPr lang="en-US" altLang="ko-KR" sz="1400" dirty="0" smtClean="0"/>
              <a:t>(( </a:t>
            </a:r>
            <a:r>
              <a:rPr lang="ko-KR" altLang="en-US" sz="1400" b="1" dirty="0" smtClean="0"/>
              <a:t>초 </a:t>
            </a:r>
            <a:r>
              <a:rPr lang="en-US" altLang="ko-KR" sz="1400" b="1" dirty="0" smtClean="0"/>
              <a:t>))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audio </a:t>
            </a:r>
            <a:r>
              <a:rPr lang="ko-KR" altLang="en-US" sz="1400" dirty="0" smtClean="0"/>
              <a:t>데이터를 선별하기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654876"/>
              </p:ext>
            </p:extLst>
          </p:nvPr>
        </p:nvGraphicFramePr>
        <p:xfrm>
          <a:off x="1287418" y="1396432"/>
          <a:ext cx="2212340" cy="29230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34245">
                  <a:extLst>
                    <a:ext uri="{9D8B030D-6E8A-4147-A177-3AD203B41FA5}">
                      <a16:colId xmlns:a16="http://schemas.microsoft.com/office/drawing/2014/main" val="2951511006"/>
                    </a:ext>
                  </a:extLst>
                </a:gridCol>
                <a:gridCol w="1078095">
                  <a:extLst>
                    <a:ext uri="{9D8B030D-6E8A-4147-A177-3AD203B41FA5}">
                      <a16:colId xmlns:a16="http://schemas.microsoft.com/office/drawing/2014/main" val="1013168377"/>
                    </a:ext>
                  </a:extLst>
                </a:gridCol>
              </a:tblGrid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( 721</a:t>
                      </a:r>
                      <a:r>
                        <a:rPr lang="en-US" altLang="ko-KR" sz="1100" b="0" baseline="0" dirty="0" smtClean="0"/>
                        <a:t> ~ 750 )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  <a:r>
                        <a:rPr lang="en-US" altLang="ko-KR" sz="1100" b="0" dirty="0" smtClean="0"/>
                        <a:t> 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24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25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45143"/>
                  </a:ext>
                </a:extLst>
              </a:tr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( 751</a:t>
                      </a:r>
                      <a:r>
                        <a:rPr lang="en-US" altLang="ko-KR" sz="1100" b="0" baseline="0" dirty="0" smtClean="0"/>
                        <a:t> ~ 780 )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25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26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127310"/>
                  </a:ext>
                </a:extLst>
              </a:tr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( 781</a:t>
                      </a:r>
                      <a:r>
                        <a:rPr lang="en-US" altLang="ko-KR" sz="1100" b="0" baseline="0" dirty="0" smtClean="0"/>
                        <a:t> ~ 810 )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26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27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43445"/>
                  </a:ext>
                </a:extLst>
              </a:tr>
              <a:tr h="73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( 811</a:t>
                      </a:r>
                      <a:r>
                        <a:rPr lang="en-US" altLang="ko-KR" sz="1100" b="0" baseline="0" dirty="0" smtClean="0"/>
                        <a:t> ~ 840 )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30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27</a:t>
                      </a:r>
                      <a:r>
                        <a:rPr lang="ko-KR" altLang="en-US" sz="1100" b="0" dirty="0" smtClean="0"/>
                        <a:t>초 </a:t>
                      </a:r>
                      <a:r>
                        <a:rPr lang="en-US" altLang="ko-KR" sz="1100" b="0" dirty="0" smtClean="0"/>
                        <a:t>~ 28</a:t>
                      </a:r>
                      <a:r>
                        <a:rPr lang="ko-KR" altLang="en-US" sz="1100" b="0" dirty="0" smtClean="0"/>
                        <a:t>초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79493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53481" y="1701324"/>
            <a:ext cx="28800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06" y="1444624"/>
            <a:ext cx="1312894" cy="2504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3553" y="1198403"/>
            <a:ext cx="504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 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953481" y="1828800"/>
            <a:ext cx="549811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803" y="576366"/>
            <a:ext cx="4986068" cy="517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241538" y="186053"/>
            <a:ext cx="498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[3]. music1_hand_result_ground_truth.csv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7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395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2023-05-12T10:08:18Z</dcterms:created>
  <dcterms:modified xsi:type="dcterms:W3CDTF">2023-05-12T11:09:08Z</dcterms:modified>
</cp:coreProperties>
</file>