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stackoverflow.com/questions/58592291/how-to-capture-multiple-camera-streams-with-opencv" TargetMode="External" /><Relationship Id="rId3" Type="http://schemas.openxmlformats.org/officeDocument/2006/relationships/image" Target="../media/image6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sangheonEN/Multi-Cam-Capture_Code/blob/main/video_task/multi_cam_capture_record.py" TargetMode="External" /><Relationship Id="rId3" Type="http://schemas.openxmlformats.org/officeDocument/2006/relationships/hyperlink" Target="https://soonhandsomeguy.tistory.com/39" TargetMode="External" /><Relationship Id="rId4" Type="http://schemas.openxmlformats.org/officeDocument/2006/relationships/hyperlink" Target="https://stackoverflow.com/questions/55494331/recording-video-with-opencv-python-multithreading" TargetMode="External" /><Relationship Id="rId5" Type="http://schemas.openxmlformats.org/officeDocument/2006/relationships/hyperlink" Target="https://github.com/akmamun/multi-threading-camera-stream/tree/master" TargetMode="External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687737"/>
            <a:ext cx="12190476" cy="7740413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52206" y="-4952084"/>
              <a:ext cx="36571428" cy="23221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9857714" y="5405587"/>
            <a:ext cx="469865" cy="14286"/>
            <a:chOff x="14786571" y="8108381"/>
            <a:chExt cx="704798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14786571" y="8108381"/>
              <a:ext cx="704798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38812" y="2905506"/>
            <a:ext cx="955331" cy="71428"/>
            <a:chOff x="808219" y="4358260"/>
            <a:chExt cx="1432997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808219" y="4358260"/>
              <a:ext cx="1432997" cy="107143"/>
            </a:xfrm>
            <a:prstGeom prst="rect">
              <a:avLst/>
            </a:prstGeom>
          </p:spPr>
        </p:pic>
      </p:grpSp>
      <p:sp>
        <p:nvSpPr>
          <p:cNvPr id="1004" name=""/>
          <p:cNvSpPr txBox="1"/>
          <p:nvPr/>
        </p:nvSpPr>
        <p:spPr>
          <a:xfrm>
            <a:off x="1320800" y="2463800"/>
            <a:ext cx="4114800" cy="3632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1009" name=""/>
          <p:cNvSpPr txBox="1"/>
          <p:nvPr/>
        </p:nvSpPr>
        <p:spPr>
          <a:xfrm>
            <a:off x="1282698" y="2444750"/>
            <a:ext cx="9407728" cy="5156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800" b="1">
                <a:solidFill>
                  <a:srgbClr val="424835"/>
                </a:solidFill>
                <a:latin typeface="한컴 윤고딕 240"/>
                <a:ea typeface="한컴 윤고딕 240"/>
              </a:rPr>
              <a:t>How to capture live stream with multiple cameras</a:t>
            </a:r>
            <a:endParaRPr lang="en-US" altLang="ko-KR" sz="2800" b="1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10" name=""/>
          <p:cNvSpPr txBox="1"/>
          <p:nvPr/>
        </p:nvSpPr>
        <p:spPr>
          <a:xfrm>
            <a:off x="1320798" y="3022600"/>
            <a:ext cx="8229602" cy="3663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rgbClr val="424835"/>
                </a:solidFill>
                <a:latin typeface="한컴 윤고딕 240"/>
                <a:ea typeface="한컴 윤고딕 240"/>
              </a:rPr>
              <a:t>Oct 11th, 2023</a:t>
            </a:r>
            <a:endParaRPr lang="en-US" altLang="ko-KR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11" name=""/>
          <p:cNvSpPr txBox="1"/>
          <p:nvPr/>
        </p:nvSpPr>
        <p:spPr>
          <a:xfrm>
            <a:off x="10160002" y="5257800"/>
            <a:ext cx="1828799" cy="2647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24835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한컴 윤고딕 240"/>
                <a:ea typeface="한컴 윤고딕 240"/>
              </a:rPr>
              <a:t>To. professor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424835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1. USB 3.0</a:t>
            </a:r>
            <a:r>
              <a:rPr lang="ko-KR" altLang="en-US"/>
              <a:t> 멀티 허브로 다수의 카메라 연결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65546" y="1571730"/>
            <a:ext cx="7260907" cy="52862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168872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/>
              <a:t>OpenCV</a:t>
            </a:r>
            <a:r>
              <a:rPr lang="ko-KR" altLang="en-US"/>
              <a:t>를 활용해 </a:t>
            </a:r>
            <a:r>
              <a:rPr lang="en-US" altLang="ko-KR"/>
              <a:t>video capture</a:t>
            </a:r>
            <a:r>
              <a:rPr lang="ko-KR" altLang="en-US"/>
              <a:t> 작업할 때 병렬</a:t>
            </a:r>
            <a:r>
              <a:rPr lang="en-US" altLang="ko-KR"/>
              <a:t> </a:t>
            </a:r>
            <a:r>
              <a:rPr lang="ko-KR" altLang="en-US"/>
              <a:t>처리 필요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thread</a:t>
            </a:r>
            <a:r>
              <a:rPr lang="ko-KR" altLang="en-US"/>
              <a:t>를 활용하여 여러 스레드를 생성하여 각 프레임을 추출하는 방식으로 동기화</a:t>
            </a:r>
            <a:endParaRPr lang="ko-KR" altLang="en-US"/>
          </a:p>
          <a:p>
            <a:pPr marL="457200" lvl="1" indent="0">
              <a:buNone/>
              <a:defRPr/>
            </a:pPr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Time Synchronization using Multi thread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Time Synchronization using Multi thread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5795254"/>
            <a:ext cx="10972798" cy="71596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1800"/>
              <a:t>Code: </a:t>
            </a:r>
            <a:r>
              <a:rPr lang="en-US" altLang="ko-KR" sz="1800">
                <a:hlinkClick r:id="rId2"/>
              </a:rPr>
              <a:t>https://stackoverflow.com/questions/58592291/how-to-capture-multiple-camera-streams-with-opencv</a:t>
            </a:r>
            <a:endParaRPr lang="en-US" altLang="ko-KR" sz="18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01120" y="1606738"/>
            <a:ext cx="6989761" cy="39282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다른 오픈 소스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/>
              <a:t>멀티 스레드를 활용해서 다중 카메라로 녹화하는 파이썬 </a:t>
            </a:r>
            <a:endParaRPr lang="en-US" altLang="ko-KR" sz="2000">
              <a:hlinkClick r:id="rId2"/>
            </a:endParaRPr>
          </a:p>
          <a:p>
            <a:pPr>
              <a:defRPr/>
            </a:pPr>
            <a:r>
              <a:rPr lang="en-US" altLang="ko-KR" sz="2000"/>
              <a:t>1)</a:t>
            </a:r>
            <a:r>
              <a:rPr lang="ko-KR" altLang="en-US" sz="2000"/>
              <a:t> </a:t>
            </a:r>
            <a:r>
              <a:rPr lang="en-US" altLang="ko-KR" sz="2000">
                <a:hlinkClick r:id="rId2"/>
              </a:rPr>
              <a:t>https://github.com/sangheonEN/Multi-Cam-Capture_Code/blob/main/video_task/multi_cam_capture_record.py</a:t>
            </a:r>
            <a:endParaRPr lang="en-US" altLang="ko-KR" sz="2000"/>
          </a:p>
          <a:p>
            <a:pPr lvl="1">
              <a:defRPr/>
            </a:pPr>
            <a:r>
              <a:rPr lang="ko-KR" altLang="en-US" sz="1600"/>
              <a:t>설명 글</a:t>
            </a:r>
            <a:r>
              <a:rPr lang="en-US" altLang="ko-KR" sz="1600"/>
              <a:t>:</a:t>
            </a:r>
            <a:r>
              <a:rPr lang="ko-KR" altLang="en-US" sz="1600"/>
              <a:t> </a:t>
            </a:r>
            <a:r>
              <a:rPr lang="en-US" altLang="ko-KR" sz="1600">
                <a:hlinkClick r:id="rId3"/>
              </a:rPr>
              <a:t>https://soonhandsomeguy.tistory.com/39</a:t>
            </a:r>
            <a:endParaRPr lang="en-US" altLang="ko-KR" sz="1600"/>
          </a:p>
          <a:p>
            <a:pPr lvl="1">
              <a:defRPr/>
            </a:pPr>
            <a:endParaRPr lang="en-US" altLang="ko-KR" sz="1600">
              <a:hlinkClick r:id="rId4"/>
            </a:endParaRPr>
          </a:p>
          <a:p>
            <a:pPr>
              <a:defRPr/>
            </a:pPr>
            <a:r>
              <a:rPr lang="en-US" altLang="ko-KR" sz="2000"/>
              <a:t>2)</a:t>
            </a:r>
            <a:r>
              <a:rPr lang="ko-KR" altLang="en-US" sz="2000"/>
              <a:t> </a:t>
            </a:r>
            <a:r>
              <a:rPr lang="en-US" altLang="ko-KR" sz="2000">
                <a:hlinkClick r:id="rId4"/>
              </a:rPr>
              <a:t>https://stackoverflow.com/questions/55494331/recording-video-with-opencv-python-multithreading</a:t>
            </a:r>
            <a:endParaRPr lang="en-US" altLang="ko-KR" sz="2000"/>
          </a:p>
          <a:p>
            <a:pPr>
              <a:defRPr/>
            </a:pPr>
            <a:endParaRPr lang="en-US" altLang="ko-KR" sz="2000"/>
          </a:p>
          <a:p>
            <a:pPr>
              <a:defRPr/>
            </a:pPr>
            <a:r>
              <a:rPr lang="en-US" altLang="ko-KR" sz="2000"/>
              <a:t>3)</a:t>
            </a:r>
            <a:r>
              <a:rPr lang="ko-KR" altLang="en-US" sz="2000"/>
              <a:t> </a:t>
            </a:r>
            <a:r>
              <a:rPr lang="en-US" altLang="ko-KR" sz="2000">
                <a:hlinkClick r:id="rId5"/>
              </a:rPr>
              <a:t>https://github.com/akmamun/multi-threading-camera-stream/tree/master</a:t>
            </a:r>
            <a:endParaRPr lang="en-US" altLang="ko-KR" sz="2000"/>
          </a:p>
          <a:p>
            <a:pPr marL="0" indent="0">
              <a:buNone/>
              <a:defRPr/>
            </a:pP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4. </a:t>
            </a:r>
            <a:r>
              <a:rPr lang="ko-KR" altLang="en-US"/>
              <a:t>고민할 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3000"/>
              <a:t>한번에 작업하는 </a:t>
            </a:r>
            <a:r>
              <a:rPr lang="en-US" altLang="ko-KR" sz="3000"/>
              <a:t>I/O</a:t>
            </a:r>
            <a:r>
              <a:rPr lang="ko-KR" altLang="en-US" sz="3000"/>
              <a:t> 양이 크면 스레드에 병목 현상이</a:t>
            </a:r>
            <a:br>
              <a:rPr lang="ko-KR" altLang="en-US" sz="3000"/>
            </a:br>
            <a:r>
              <a:rPr lang="ko-KR" altLang="en-US" sz="3000"/>
              <a:t>발생할 수 있어 적절한 해상도의 </a:t>
            </a:r>
            <a:r>
              <a:rPr lang="en-US" altLang="ko-KR" sz="3000"/>
              <a:t>CAM</a:t>
            </a:r>
            <a:r>
              <a:rPr lang="ko-KR" altLang="en-US" sz="3000"/>
              <a:t>을 선정해야 할 것 같음</a:t>
            </a: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91</ep:Words>
  <ep:PresentationFormat>화면 슬라이드 쇼(4:3)</ep:PresentationFormat>
  <ep:Paragraphs>18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슬라이드 1</vt:lpstr>
      <vt:lpstr>1. USB 3.0 멀티 허브로 다수의 카메라 연결</vt:lpstr>
      <vt:lpstr>2. Time Synchronization using Multi thread</vt:lpstr>
      <vt:lpstr>2. Time Synchronization using Multi thread</vt:lpstr>
      <vt:lpstr>3. 다른 오픈 소스</vt:lpstr>
      <vt:lpstr>4. 고민할 점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2023-10-11T10:57:18.235</dcterms:created>
  <dc:creator>User</dc:creator>
  <cp:lastModifiedBy>User</cp:lastModifiedBy>
  <dcterms:modified xsi:type="dcterms:W3CDTF">2023-10-11T12:57:59.955</dcterms:modified>
  <cp:revision>14</cp:revision>
  <dc:title>1. USB 3.0 멀티 허브로 다수의 카메라 연결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