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77380" autoAdjust="0"/>
  </p:normalViewPr>
  <p:slideViewPr>
    <p:cSldViewPr snapToGrid="0" showGuides="1">
      <p:cViewPr>
        <p:scale>
          <a:sx n="100" d="100"/>
          <a:sy n="100" d="100"/>
        </p:scale>
        <p:origin x="2490" y="5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8814-EE68-45A3-9BD2-739A851427E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C1C5-7090-4F77-8123-FA7BD158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https://www.bachcentral.com/midiindexcomplete.html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2C1C5-7090-4F77-8123-FA7BD15840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5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CA04B-DF3D-4F5A-8B25-D10DD8CA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DFFA7-A54F-4833-9B46-6E7A6E319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D567D-146C-488A-B3AB-E68C60A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59963-0A06-47F6-9792-8613A41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C1E0-79C3-4BEF-9D49-7EE640C2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9E62-FB11-4A31-B276-FBE72E22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BF1AF-569D-4DD3-B5F5-85706895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80370-598A-45F3-B406-030A3C6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48D3D-06AF-4B7A-929D-9DC37A36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1E76B-0622-455E-84EA-73E83ED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AC9298-847E-4B69-A487-ABD2862C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3A17-EC5C-47CC-80A2-CAE8243E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93A40-74F5-4EF3-90D5-C3A92DE8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1F5CF-56C5-4C2B-BD28-753F3315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1D8E4-E666-4F0A-BC80-4092B5F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6D9EC-7326-4313-8BC8-A4D5666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036AD-B832-4CB9-AB33-39C10D29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15FF8-9F29-4A72-914F-A05DE571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D3672-052D-4D46-AAD2-F979ECE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7724F-5C6D-4487-8CB5-1950A53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7E3AC-4588-4F31-BA66-C9F791EE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7D0FC-0288-46F6-8FD4-7F3EE65C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7E40-B32B-4F12-9FEB-7F8BE1E3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56666-984A-4BD2-903F-AAB57C9A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5CC7A-3920-4B5E-A133-A045CF7C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CE06C-7BB3-4923-83AA-B8270260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9F3E6-C6F2-4C2F-8733-6EAB7155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66282-DB21-45AC-83B8-FAE7FF71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5082C-C681-4A80-9468-369AAE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DDCA5-C5A4-4077-8352-C69EFAD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D3965-13D6-489E-98F2-6340073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4E9EC-EE4C-4DF3-9242-89A204F6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D0DA6-3596-468C-B33A-4A0A2368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CF1171-6DE3-4B01-B71E-3F90DB6A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2B7C1-7C2F-4971-BEF4-FE50C171D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527F17-0E92-47FE-851E-9B28E141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DE3483-EBC3-498F-8D40-FC39AD8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B3304-D9CF-4180-9652-7543BFBB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439061-686D-4BB5-816C-6AD716E0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28E2-73FB-49B9-BB10-E3F9A88F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930CD-732E-4825-A355-64AE153B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6C3FE-24ED-40BD-BFE0-99D09C9E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5BC8E-72B3-499A-B22C-6993593B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AC29B-EF33-4FC0-9D2D-33D8A0B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D6DC0-D042-4BE8-8F8B-DDE458B4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6EDE0-D7CF-48EB-8560-748BD7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D963-EEC7-449B-B98E-A06921F8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BEAA-AAE1-4D70-9551-7E8F016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64822-7F5A-4290-AFC9-4C0F6D1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976F6-61AF-43A3-8A00-D2770B7B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654D-73B8-447F-AF4F-29BE7068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7C645-5A61-4D5C-BD86-0E73F92F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1558-C360-4076-A39F-33FC238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E92CC9-60BF-4C0C-A7AF-BDF5603E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6E486B-4334-4DDD-A01F-7C6CB5FB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D9240-AF66-4C3B-8AB3-8D9916FA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E86F7-E1C4-4A46-A8B9-C06576F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B0F81-F9A9-443E-890F-51AD9D54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5AEF7-5ADC-4706-BA42-5513FD31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2902B-7581-4E50-958D-41044B833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6865F-B57A-4705-A154-A2C79BE0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52C-B935-4CAE-A6BB-75A981DD040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F439A-D0E8-4123-BC8E-72974332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34448-2856-4928-824E-E5A023B6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5965-1026-4BF3-9A4A-72C85FE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steinberg.net/t/how-to-convert-midi-track-into-note-sheet/118949/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1B-2AB9-4293-B390-87FF4472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Hand Craft Model </a:t>
            </a:r>
            <a:r>
              <a:rPr lang="ko-KR" altLang="en-US" dirty="0"/>
              <a:t>로 평가 시 연주 데이터와 정답 데이터의 싱크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260B-EFF6-44F9-865D-30B742D80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20231121</a:t>
            </a:r>
          </a:p>
          <a:p>
            <a:r>
              <a:rPr lang="ko-KR" altLang="en-US" dirty="0"/>
              <a:t>박소현</a:t>
            </a:r>
          </a:p>
        </p:txBody>
      </p:sp>
    </p:spTree>
    <p:extLst>
      <p:ext uri="{BB962C8B-B14F-4D97-AF65-F5344CB8AC3E}">
        <p14:creationId xmlns:p14="http://schemas.microsoft.com/office/powerpoint/2010/main" val="34787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CC677-168E-4C27-8826-F764027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03214-9BE5-4382-A5BC-F9E6A98E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연주자가 악보 및 연주 바의 진행을 보면서 연주한다면 연주 데이터와 정답 데이터의 싱크를 맞출 수 있음 </a:t>
            </a:r>
            <a:r>
              <a:rPr lang="en-US" altLang="ko-KR" dirty="0"/>
              <a:t>(ex. </a:t>
            </a:r>
            <a:r>
              <a:rPr lang="ko-KR" altLang="en-US" dirty="0"/>
              <a:t>리듬 게임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 필요 사항 </a:t>
            </a:r>
            <a:r>
              <a:rPr lang="en-US" altLang="ko-KR" dirty="0"/>
              <a:t>1) </a:t>
            </a:r>
            <a:r>
              <a:rPr lang="ko-KR" altLang="en-US" dirty="0"/>
              <a:t>악상 있을 경우 </a:t>
            </a:r>
            <a:r>
              <a:rPr lang="en-US" altLang="ko-KR" dirty="0"/>
              <a:t>(ex. </a:t>
            </a:r>
            <a:r>
              <a:rPr lang="ko-KR" altLang="en-US" dirty="0"/>
              <a:t>점점 빠르게</a:t>
            </a:r>
            <a:r>
              <a:rPr lang="en-US" altLang="ko-KR" dirty="0"/>
              <a:t>)</a:t>
            </a:r>
            <a:r>
              <a:rPr lang="ko-KR" altLang="en-US" dirty="0"/>
              <a:t> 연주 바의 진행을 빠르게 할 수 있는 지와 그 수치를 조절 할 수 있는지 궁금함 </a:t>
            </a:r>
            <a:endParaRPr lang="en-US" altLang="ko-KR" dirty="0"/>
          </a:p>
          <a:p>
            <a:pPr lvl="2"/>
            <a:r>
              <a:rPr lang="ko-KR" altLang="en-US" dirty="0"/>
              <a:t>악상 까지 적용한 연주 바의 진행으로 사용자에게 가이드를 해주는 것이 필요</a:t>
            </a:r>
            <a:endParaRPr lang="en-US" altLang="ko-KR" dirty="0"/>
          </a:p>
          <a:p>
            <a:pPr lvl="2"/>
            <a:r>
              <a:rPr lang="ko-KR" altLang="en-US" dirty="0"/>
              <a:t>수치 조절하는 것은 적당한 값으로 조절하기 위함</a:t>
            </a:r>
            <a:r>
              <a:rPr lang="en-US" altLang="ko-KR" dirty="0"/>
              <a:t> (ex. </a:t>
            </a:r>
            <a:r>
              <a:rPr lang="ko-KR" altLang="en-US" dirty="0"/>
              <a:t>곡의 전체 속도에 비해 지나치게 빨라지지 않도록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확인 필요 사항 </a:t>
            </a:r>
            <a:r>
              <a:rPr lang="en-US" altLang="ko-KR" dirty="0"/>
              <a:t>2) </a:t>
            </a:r>
            <a:r>
              <a:rPr lang="ko-KR" altLang="en-US" dirty="0"/>
              <a:t>악상까지 적용하여 </a:t>
            </a:r>
            <a:r>
              <a:rPr lang="en-US" altLang="ko-KR" dirty="0"/>
              <a:t>play </a:t>
            </a:r>
            <a:r>
              <a:rPr lang="ko-KR" altLang="en-US" dirty="0"/>
              <a:t>한 결과를 </a:t>
            </a:r>
            <a:r>
              <a:rPr lang="en-US" altLang="ko-KR" dirty="0"/>
              <a:t>midi</a:t>
            </a:r>
            <a:r>
              <a:rPr lang="ko-KR" altLang="en-US" dirty="0"/>
              <a:t>를 뽑을 수 있는지 궁금함 </a:t>
            </a:r>
            <a:r>
              <a:rPr lang="en-US" altLang="ko-KR" dirty="0"/>
              <a:t>-&gt; </a:t>
            </a:r>
            <a:r>
              <a:rPr lang="ko-KR" altLang="en-US" dirty="0"/>
              <a:t>정답데이터가 됨</a:t>
            </a:r>
            <a:endParaRPr lang="en-US" altLang="ko-KR" dirty="0"/>
          </a:p>
          <a:p>
            <a:pPr lvl="2"/>
            <a:r>
              <a:rPr lang="ko-KR" altLang="en-US" dirty="0"/>
              <a:t>정답 데이터와 사용자가 연주한 </a:t>
            </a:r>
            <a:r>
              <a:rPr lang="en-US" altLang="ko-KR" dirty="0"/>
              <a:t>MIDI </a:t>
            </a:r>
            <a:r>
              <a:rPr lang="ko-KR" altLang="en-US" dirty="0"/>
              <a:t>데이터와 비교 가능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6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9E9B-9723-4A92-BA58-A1B0E8B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F3E9-0D2B-4D59-9296-364692D5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cubase</a:t>
            </a:r>
            <a:r>
              <a:rPr lang="ko-KR" altLang="en-US" dirty="0"/>
              <a:t>에서 모두 해결 가능한지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제일 좋음</a:t>
            </a:r>
            <a:r>
              <a:rPr lang="en-US" altLang="ko-KR" dirty="0"/>
              <a:t>. </a:t>
            </a:r>
            <a:r>
              <a:rPr lang="ko-KR" altLang="en-US" dirty="0"/>
              <a:t>호환 걱정 </a:t>
            </a:r>
            <a:r>
              <a:rPr lang="en-US" altLang="ko-KR" dirty="0"/>
              <a:t>x</a:t>
            </a:r>
            <a:r>
              <a:rPr lang="ko-KR" altLang="en-US" dirty="0"/>
              <a:t> 아니면 </a:t>
            </a:r>
            <a:r>
              <a:rPr lang="en-US" altLang="ko-KR" dirty="0" err="1"/>
              <a:t>dorico</a:t>
            </a:r>
            <a:r>
              <a:rPr lang="en-US" altLang="ko-KR" dirty="0"/>
              <a:t> </a:t>
            </a:r>
            <a:r>
              <a:rPr lang="ko-KR" altLang="en-US" dirty="0"/>
              <a:t>와 같은 악보 사보 프로그램을 활용해야 할지 고민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97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B906-6055-41B9-AF76-02ADBD9D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0796E7-CA89-4B0F-BC23-86263DDBC5E8}"/>
              </a:ext>
            </a:extLst>
          </p:cNvPr>
          <p:cNvSpPr/>
          <p:nvPr/>
        </p:nvSpPr>
        <p:spPr>
          <a:xfrm>
            <a:off x="766763" y="2014538"/>
            <a:ext cx="2347912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bach</a:t>
            </a:r>
            <a:r>
              <a:rPr lang="en-US" altLang="ko-KR" dirty="0"/>
              <a:t> midi file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슬라이드 노트 링크에서 다운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B6859A0-2B63-4DD0-BDC8-F1C3CFD1195D}"/>
              </a:ext>
            </a:extLst>
          </p:cNvPr>
          <p:cNvSpPr/>
          <p:nvPr/>
        </p:nvSpPr>
        <p:spPr>
          <a:xfrm>
            <a:off x="3467100" y="2459831"/>
            <a:ext cx="561975" cy="41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96F864-C3F1-4601-93A0-FFCE04F9F907}"/>
              </a:ext>
            </a:extLst>
          </p:cNvPr>
          <p:cNvSpPr/>
          <p:nvPr/>
        </p:nvSpPr>
        <p:spPr>
          <a:xfrm>
            <a:off x="4238626" y="2014538"/>
            <a:ext cx="2347912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cubase</a:t>
            </a:r>
            <a:r>
              <a:rPr lang="ko-KR" altLang="en-US" dirty="0"/>
              <a:t>에서 불러오기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94EB90-E8C9-416D-A76D-571D7A561C02}"/>
              </a:ext>
            </a:extLst>
          </p:cNvPr>
          <p:cNvSpPr/>
          <p:nvPr/>
        </p:nvSpPr>
        <p:spPr>
          <a:xfrm>
            <a:off x="7029450" y="2459831"/>
            <a:ext cx="561975" cy="41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58C1E0-8379-440F-B23A-1399E5004858}"/>
              </a:ext>
            </a:extLst>
          </p:cNvPr>
          <p:cNvSpPr/>
          <p:nvPr/>
        </p:nvSpPr>
        <p:spPr>
          <a:xfrm>
            <a:off x="7943851" y="2014538"/>
            <a:ext cx="2347912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악보변환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F2009C-91A5-48A6-97AC-026210986A33}"/>
              </a:ext>
            </a:extLst>
          </p:cNvPr>
          <p:cNvSpPr/>
          <p:nvPr/>
        </p:nvSpPr>
        <p:spPr>
          <a:xfrm rot="5400000">
            <a:off x="8836819" y="3612357"/>
            <a:ext cx="561975" cy="41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984AE1-8128-4D4E-BA02-C0B692A636DF}"/>
              </a:ext>
            </a:extLst>
          </p:cNvPr>
          <p:cNvSpPr/>
          <p:nvPr/>
        </p:nvSpPr>
        <p:spPr>
          <a:xfrm>
            <a:off x="7943851" y="4319589"/>
            <a:ext cx="2347912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필요 사항 </a:t>
            </a:r>
            <a:r>
              <a:rPr lang="en-US" altLang="ko-KR" dirty="0"/>
              <a:t>1,2 </a:t>
            </a:r>
            <a:r>
              <a:rPr lang="ko-KR" altLang="en-US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78D31-53F7-4812-953E-6F7EA55ECDCE}"/>
              </a:ext>
            </a:extLst>
          </p:cNvPr>
          <p:cNvSpPr/>
          <p:nvPr/>
        </p:nvSpPr>
        <p:spPr>
          <a:xfrm>
            <a:off x="1828799" y="6083084"/>
            <a:ext cx="10106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CUBASE</a:t>
            </a:r>
            <a:r>
              <a:rPr lang="ko-KR" altLang="en-US" dirty="0"/>
              <a:t>에서 </a:t>
            </a:r>
            <a:r>
              <a:rPr lang="en-US" altLang="ko-KR" dirty="0"/>
              <a:t>MIDI </a:t>
            </a:r>
            <a:r>
              <a:rPr lang="ko-KR" altLang="en-US" dirty="0"/>
              <a:t>파일을 악보로 변환하는 방법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https://forums.steinberg.net/t/how-to-convert-midi-track-into-note-sheet/118949/2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4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898F2-D528-454B-AACE-6CDE3DBD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 Craft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FECD5-0D16-4192-8932-F2AE5E3C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리듬 게임에서 어떻게 점수를 매기는지를 참고해서 알고리즘을 짜보면 될 듯함</a:t>
            </a:r>
          </a:p>
        </p:txBody>
      </p:sp>
    </p:spTree>
    <p:extLst>
      <p:ext uri="{BB962C8B-B14F-4D97-AF65-F5344CB8AC3E}">
        <p14:creationId xmlns:p14="http://schemas.microsoft.com/office/powerpoint/2010/main" val="18983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212</Words>
  <Application>Microsoft Office PowerPoint</Application>
  <PresentationFormat>와이드스크린</PresentationFormat>
  <Paragraphs>25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Hand Craft Model 로 평가 시 연주 데이터와 정답 데이터의 싱크 </vt:lpstr>
      <vt:lpstr>요구사항</vt:lpstr>
      <vt:lpstr>요구사항</vt:lpstr>
      <vt:lpstr>진행 순서</vt:lpstr>
      <vt:lpstr>Hand Craft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Craft Model 로 평가 시 연주자의 소리와 정답 데이터의 싱크</dc:title>
  <dc:creator>user</dc:creator>
  <cp:lastModifiedBy>user</cp:lastModifiedBy>
  <cp:revision>5</cp:revision>
  <dcterms:created xsi:type="dcterms:W3CDTF">2023-11-21T03:18:33Z</dcterms:created>
  <dcterms:modified xsi:type="dcterms:W3CDTF">2023-11-21T03:53:29Z</dcterms:modified>
</cp:coreProperties>
</file>