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49792" y="8953001"/>
            <a:ext cx="2350518" cy="5186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0955" y="7570821"/>
            <a:ext cx="4250010" cy="832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1864" y="3672362"/>
            <a:ext cx="105762" cy="5589491"/>
            <a:chOff x="2741864" y="3672362"/>
            <a:chExt cx="105762" cy="5589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741864" y="3672362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1823" y="6120382"/>
            <a:ext cx="105762" cy="693450"/>
            <a:chOff x="6171823" y="6120382"/>
            <a:chExt cx="105762" cy="6934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171823" y="6120382"/>
              <a:ext cx="105762" cy="6934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70957" y="3245672"/>
            <a:ext cx="18537485" cy="2293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01888" y="3421829"/>
            <a:ext cx="5096527" cy="4727029"/>
            <a:chOff x="11401888" y="3421829"/>
            <a:chExt cx="5096527" cy="4727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88" y="3421829"/>
              <a:ext cx="5096527" cy="47270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8101" y="663624"/>
            <a:ext cx="6467795" cy="21250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3285" y="3295999"/>
            <a:ext cx="5291727" cy="14597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01888" y="3421829"/>
            <a:ext cx="5096527" cy="4727029"/>
            <a:chOff x="11401888" y="3421829"/>
            <a:chExt cx="5096527" cy="4727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88" y="3421829"/>
              <a:ext cx="5096527" cy="47270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8101" y="663624"/>
            <a:ext cx="8608471" cy="21250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3285" y="3295999"/>
            <a:ext cx="8906346" cy="14597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0524" y="4147523"/>
            <a:ext cx="6223002" cy="25785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19083" y="8964665"/>
            <a:ext cx="1966033" cy="5312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49792" y="8480782"/>
            <a:ext cx="2350518" cy="5186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3434266"/>
            <a:ext cx="105762" cy="5589491"/>
            <a:chOff x="15438088" y="3434266"/>
            <a:chExt cx="105762" cy="5589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5438088" y="3434266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08130" y="5882287"/>
            <a:ext cx="105762" cy="693450"/>
            <a:chOff x="12008130" y="5882287"/>
            <a:chExt cx="105762" cy="693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008130" y="5882287"/>
              <a:ext cx="105762" cy="69345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192" y="7542526"/>
            <a:ext cx="2997126" cy="721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026" y="1060331"/>
            <a:ext cx="4878285" cy="26401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8621" y="3359517"/>
            <a:ext cx="6434905" cy="9779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2295231"/>
            <a:ext cx="105762" cy="5589491"/>
            <a:chOff x="15438088" y="2295231"/>
            <a:chExt cx="105762" cy="5589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5438088" y="2295231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365086"/>
            <a:ext cx="1457143" cy="2312643"/>
            <a:chOff x="0" y="1365086"/>
            <a:chExt cx="1457143" cy="2312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5086"/>
              <a:ext cx="1457143" cy="2312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930" y="2936310"/>
            <a:ext cx="7657768" cy="19221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02584" y="5372326"/>
            <a:ext cx="4000666" cy="9244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84427" y="3852423"/>
            <a:ext cx="5096527" cy="4727029"/>
            <a:chOff x="12684427" y="3852423"/>
            <a:chExt cx="5096527" cy="4727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4427" y="3852423"/>
              <a:ext cx="5096527" cy="4727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5873" y="3240395"/>
            <a:ext cx="10177398" cy="5427946"/>
            <a:chOff x="2215873" y="3240395"/>
            <a:chExt cx="10177398" cy="54279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5873" y="3240395"/>
              <a:ext cx="10177398" cy="542794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8101" y="663624"/>
            <a:ext cx="6003891" cy="21136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4399" y="2455399"/>
            <a:ext cx="6289984" cy="10095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5231" y="8648140"/>
            <a:ext cx="6766698" cy="1154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073" y="2365479"/>
            <a:ext cx="12469354" cy="7014012"/>
            <a:chOff x="215073" y="2365479"/>
            <a:chExt cx="12469354" cy="70140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073" y="2365479"/>
              <a:ext cx="12469354" cy="7014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84427" y="3852423"/>
            <a:ext cx="5096527" cy="4727029"/>
            <a:chOff x="12684427" y="3852423"/>
            <a:chExt cx="5096527" cy="4727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84427" y="3852423"/>
              <a:ext cx="5096527" cy="4727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64036" y="4965079"/>
            <a:ext cx="8128028" cy="856612"/>
            <a:chOff x="3364036" y="4965079"/>
            <a:chExt cx="8128028" cy="8566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4036" y="4965079"/>
              <a:ext cx="8128028" cy="8566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71848" y="9260063"/>
            <a:ext cx="17963914" cy="9467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8101" y="663624"/>
            <a:ext cx="7774147" cy="2125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87800" y="3154011"/>
            <a:ext cx="5096527" cy="4727029"/>
            <a:chOff x="7387800" y="3154011"/>
            <a:chExt cx="5096527" cy="4727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7800" y="3154011"/>
              <a:ext cx="5096527" cy="47270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8101" y="663624"/>
            <a:ext cx="6105690" cy="21250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7390" y="3065124"/>
            <a:ext cx="3641676" cy="1295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35366" y="2251582"/>
            <a:ext cx="5237909" cy="7216218"/>
            <a:chOff x="1935366" y="2251582"/>
            <a:chExt cx="5237909" cy="72162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366" y="2251582"/>
              <a:ext cx="5237909" cy="72162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84257" y="2375504"/>
            <a:ext cx="4825777" cy="7680868"/>
            <a:chOff x="7484257" y="2375504"/>
            <a:chExt cx="4825777" cy="76808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4257" y="2375504"/>
              <a:ext cx="4825777" cy="76808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84427" y="3852423"/>
            <a:ext cx="5096527" cy="4727029"/>
            <a:chOff x="12684427" y="3852423"/>
            <a:chExt cx="5096527" cy="4727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84427" y="3852423"/>
              <a:ext cx="5096527" cy="4727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8101" y="663624"/>
            <a:ext cx="6467795" cy="21250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3400" y="9379229"/>
            <a:ext cx="6647790" cy="9112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0038" y="1143374"/>
            <a:ext cx="8404085" cy="1393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84427" y="3852423"/>
            <a:ext cx="5096527" cy="4727029"/>
            <a:chOff x="12684427" y="3852423"/>
            <a:chExt cx="5096527" cy="4727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4427" y="3852423"/>
              <a:ext cx="5096527" cy="47270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8101" y="663624"/>
            <a:ext cx="6467795" cy="21250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8685" y="3067428"/>
            <a:ext cx="11044155" cy="23601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01888" y="3421829"/>
            <a:ext cx="5096527" cy="4727029"/>
            <a:chOff x="11401888" y="3421829"/>
            <a:chExt cx="5096527" cy="4727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88" y="3421829"/>
              <a:ext cx="5096527" cy="47270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8101" y="663624"/>
            <a:ext cx="6467795" cy="21250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3288" y="3295999"/>
            <a:ext cx="8541984" cy="19099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2023-11-29T21:02:34Z</dcterms:created>
  <dcterms:modified xsi:type="dcterms:W3CDTF">2023-11-29T21:02:34Z</dcterms:modified>
</cp:coreProperties>
</file>