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49792" y="8953001"/>
            <a:ext cx="2350518" cy="5186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0955" y="7570821"/>
            <a:ext cx="4250010" cy="8324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41864" y="3672362"/>
            <a:ext cx="105762" cy="5589491"/>
            <a:chOff x="2741864" y="3672362"/>
            <a:chExt cx="105762" cy="558949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741864" y="3672362"/>
              <a:ext cx="105762" cy="5589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71823" y="6120382"/>
            <a:ext cx="105762" cy="693450"/>
            <a:chOff x="6171823" y="6120382"/>
            <a:chExt cx="105762" cy="69345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6171823" y="6120382"/>
              <a:ext cx="105762" cy="69345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470957" y="3245672"/>
            <a:ext cx="18537485" cy="22936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93075" y="3685932"/>
            <a:ext cx="5096527" cy="4727029"/>
            <a:chOff x="12393075" y="3685932"/>
            <a:chExt cx="5096527" cy="47270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93075" y="3685932"/>
              <a:ext cx="5096527" cy="47270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8101" y="663624"/>
            <a:ext cx="6003891" cy="21136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4409" y="2443999"/>
            <a:ext cx="3778127" cy="10346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4000" y="3159124"/>
            <a:ext cx="9341095" cy="12585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0006" y="634414"/>
            <a:ext cx="4150281" cy="16008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4409" y="2391485"/>
            <a:ext cx="3882108" cy="11008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4000" y="3103371"/>
            <a:ext cx="5190581" cy="9129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0524" y="4147523"/>
            <a:ext cx="6223002" cy="25785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49792" y="8480773"/>
            <a:ext cx="2350518" cy="5186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438088" y="3434266"/>
            <a:ext cx="105762" cy="5589491"/>
            <a:chOff x="15438088" y="3434266"/>
            <a:chExt cx="105762" cy="558949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5438088" y="3434266"/>
              <a:ext cx="105762" cy="5589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08130" y="5882287"/>
            <a:ext cx="105762" cy="693450"/>
            <a:chOff x="12008130" y="5882287"/>
            <a:chExt cx="105762" cy="69345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2008130" y="5882287"/>
              <a:ext cx="105762" cy="69345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6192" y="7542526"/>
            <a:ext cx="2997126" cy="721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0026" y="1060331"/>
            <a:ext cx="4878285" cy="26401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8621" y="3359517"/>
            <a:ext cx="6434905" cy="9779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438088" y="2295231"/>
            <a:ext cx="105762" cy="5589491"/>
            <a:chOff x="15438088" y="2295231"/>
            <a:chExt cx="105762" cy="558949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5438088" y="2295231"/>
              <a:ext cx="105762" cy="5589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365086"/>
            <a:ext cx="1457143" cy="2312643"/>
            <a:chOff x="0" y="1365086"/>
            <a:chExt cx="1457143" cy="23126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365086"/>
              <a:ext cx="1457143" cy="23126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2930" y="2936310"/>
            <a:ext cx="7657768" cy="19221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365086"/>
            <a:ext cx="575833" cy="2312643"/>
            <a:chOff x="0" y="1365086"/>
            <a:chExt cx="575833" cy="23126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5086"/>
              <a:ext cx="575833" cy="23126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76509" y="-403202"/>
            <a:ext cx="575833" cy="10509804"/>
            <a:chOff x="12776509" y="-403202"/>
            <a:chExt cx="575833" cy="105098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776509" y="-403202"/>
              <a:ext cx="575833" cy="105098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02584" y="5372326"/>
            <a:ext cx="4000666" cy="9244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07289" y="5370041"/>
            <a:ext cx="5096527" cy="4727029"/>
            <a:chOff x="12707289" y="5370041"/>
            <a:chExt cx="5096527" cy="47270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07289" y="5370041"/>
              <a:ext cx="5096527" cy="47270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65209" y="2450784"/>
            <a:ext cx="7600273" cy="1607503"/>
            <a:chOff x="10365209" y="2450784"/>
            <a:chExt cx="7600273" cy="16075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65209" y="2450784"/>
              <a:ext cx="7600273" cy="16075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65209" y="1102149"/>
            <a:ext cx="7600273" cy="1115398"/>
            <a:chOff x="10365209" y="1102149"/>
            <a:chExt cx="7600273" cy="11153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65209" y="1102149"/>
              <a:ext cx="7600273" cy="11153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8101" y="663624"/>
            <a:ext cx="6003891" cy="21136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3123" y="2403685"/>
            <a:ext cx="8985242" cy="7207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33042" y="4543512"/>
            <a:ext cx="5176729" cy="4719348"/>
            <a:chOff x="2433042" y="4543512"/>
            <a:chExt cx="5176729" cy="47193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3042" y="4543512"/>
              <a:ext cx="5176729" cy="47193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39845" y="753389"/>
            <a:ext cx="9470731" cy="3525383"/>
            <a:chOff x="8439845" y="753389"/>
            <a:chExt cx="9470731" cy="35253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9845" y="753389"/>
              <a:ext cx="9470731" cy="35253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45287" y="5142857"/>
            <a:ext cx="6967197" cy="4120003"/>
            <a:chOff x="8445287" y="5142857"/>
            <a:chExt cx="6967197" cy="41200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5287" y="5142857"/>
              <a:ext cx="6967197" cy="41200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45287" y="3225950"/>
            <a:ext cx="9579575" cy="462363"/>
            <a:chOff x="8445287" y="3225950"/>
            <a:chExt cx="9579575" cy="4623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45287" y="3225950"/>
              <a:ext cx="9579575" cy="46236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8101" y="663624"/>
            <a:ext cx="6003891" cy="211365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3771" y="2407494"/>
            <a:ext cx="7277670" cy="233041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00304" y="4238192"/>
            <a:ext cx="6384480" cy="127548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842291" y="9535457"/>
            <a:ext cx="21059410" cy="6489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8101" y="663624"/>
            <a:ext cx="6003891" cy="21136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5513" y="2375913"/>
            <a:ext cx="12814213" cy="17383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47036" y="6787171"/>
            <a:ext cx="6171429" cy="3133350"/>
            <a:chOff x="2847036" y="6787171"/>
            <a:chExt cx="6171429" cy="31333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7036" y="6787171"/>
              <a:ext cx="6171429" cy="31333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8101" y="663624"/>
            <a:ext cx="6003891" cy="21136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933" y="4048505"/>
            <a:ext cx="14928610" cy="25377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5999" y="2385437"/>
            <a:ext cx="5912832" cy="208023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68691" y="7953637"/>
            <a:ext cx="4198118" cy="10346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72" y="7468647"/>
            <a:ext cx="3279272" cy="1600285"/>
            <a:chOff x="986072" y="7468647"/>
            <a:chExt cx="3279272" cy="16002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72" y="7468647"/>
              <a:ext cx="3279272" cy="16002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72561" y="6184363"/>
            <a:ext cx="4770296" cy="3912089"/>
            <a:chOff x="4372561" y="6184363"/>
            <a:chExt cx="4770296" cy="39120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2561" y="6184363"/>
              <a:ext cx="4770296" cy="391208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8101" y="663624"/>
            <a:ext cx="6003891" cy="211365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4580" y="2385437"/>
            <a:ext cx="9923089" cy="213125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96257" y="4089714"/>
            <a:ext cx="13407752" cy="21113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36138" y="6993543"/>
            <a:ext cx="8299791" cy="24795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91012" y="1146983"/>
            <a:ext cx="6261016" cy="796473"/>
            <a:chOff x="9691012" y="1146983"/>
            <a:chExt cx="6261016" cy="7964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1012" y="1146983"/>
              <a:ext cx="6261016" cy="7964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2632" y="5916997"/>
            <a:ext cx="7002196" cy="3489731"/>
            <a:chOff x="912632" y="5916997"/>
            <a:chExt cx="7002196" cy="34897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632" y="5916997"/>
              <a:ext cx="7002196" cy="348973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8101" y="663624"/>
            <a:ext cx="6003891" cy="211365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4409" y="2443999"/>
            <a:ext cx="12287032" cy="103466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7676" y="3030848"/>
            <a:ext cx="12444086" cy="24828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25913" y="6569719"/>
            <a:ext cx="9476165" cy="23845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2023-12-06T21:35:45Z</dcterms:created>
  <dcterms:modified xsi:type="dcterms:W3CDTF">2023-12-06T21:35:45Z</dcterms:modified>
</cp:coreProperties>
</file>