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1856" autoAdjust="0"/>
  </p:normalViewPr>
  <p:slideViewPr>
    <p:cSldViewPr snapToGrid="0">
      <p:cViewPr varScale="1">
        <p:scale>
          <a:sx n="112" d="100"/>
          <a:sy n="112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A750-77CF-4FF7-9E9D-7A639CD52B10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CA92D-983A-4C04-BE9E-846C3DBD0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8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An audio based  piano performance  evaluation  method  using deep neural  network  based acoustic  modeling</a:t>
            </a:r>
          </a:p>
          <a:p>
            <a:endParaRPr lang="en-US" altLang="ko-KR"/>
          </a:p>
          <a:p>
            <a:r>
              <a:rPr lang="en-US" altLang="ko-KR"/>
              <a:t>DTW :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algorithm for measuring similarity between two temporal sequences, which may vary in speed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An Overview of Automatic Piano Performance Assessment within the Music  Education  Context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CA92D-983A-4C04-BE9E-846C3DBD07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3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Audio-Based Piano Performance Evaluation for Beginners With Convolutional Neural Network and Attention Mechanism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CA92D-983A-4C04-BE9E-846C3DBD07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8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338A-B278-4C14-8174-9A395FBFD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CAFD3-4B5C-4923-BED2-0918AAC68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93186-1AF9-4D04-8C91-4267D60B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E5AA5-B7C7-409D-87A6-8414A3CE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EBBF4-64F5-43D3-B59C-95EBF23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64686-6059-4C0D-9FFD-86542B49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5002-12E7-4052-BA74-400FC2A8E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2376A-9F39-42AF-BE38-F5D43799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66425-0B90-4F25-A04F-3B85DF17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726A4-32A3-4673-AE1F-6D48E133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91AEAC-7DE0-4DBB-A780-4F49834C1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2B5542-F385-4D66-B025-41F4BDD4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B5A0C-0D1C-4C14-811A-57DB8BDE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FFDA1-A4EF-4697-9283-E4FB86BF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FC6F3-370A-4C76-9E6F-D5224F79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9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42CE7-B4C3-41F4-BF23-CA7C4D7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32E93-967A-43D2-A114-A0DDA3A7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6F5C-805A-4E4E-B01D-E5779A8C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39717-B635-4C43-95E5-FB1AAF2E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69437-EFA7-4760-8472-89D1146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8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DEF56-F4DF-4027-A110-EDD260DE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8F3D8-791F-45F2-97A5-B26AA14A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4FE84-0895-48E7-90FB-AEADBFA5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EEB4C-6A6F-4C57-B122-E1D7B08F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E80AA-E903-4EA4-B6C3-330E5F32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09F77-210F-4515-A336-35B6734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E4319-89ED-45BB-8864-7AC3C8F20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6A04F-7503-44F4-9078-5EBA57A5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B2B99-6B5B-4210-A88C-62709A2D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F69C9-FC2C-4D55-BF94-E4AC4BE1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0A74C-EE13-4B6D-B603-046517D9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2498B-FED7-4E77-841B-41FC7E19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09147-C2C2-4430-892D-243742D2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08683-E282-49C4-B891-EB831123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2034CD-4584-4FF0-9CB2-21FA03245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15392F-0820-42B8-84DE-416E583DA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3FC6D6-A2FD-4245-B48E-737001C3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DD27C3-FDDE-4CFC-86A3-2301E250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3ABBCA-D952-4826-B99E-7845155F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5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28FE7-51B6-42B0-8955-CF23D1AD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504A01-798D-497B-BDD7-77B693C8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4E0FC-8332-449D-852A-2DF850B3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E4452-729A-47A8-AA0D-E22EAD47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0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FCBA2F-3199-4E65-82CD-A25EB473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496C4D-B2F0-45BA-8614-4071E2A6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3A82F3-29F0-4A6F-B677-83010E01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0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AEFC1-12F4-4FA8-9BBE-DD920084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177B8-5B4C-4F7D-BB45-E1F4534F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B1383-9724-4BA7-96EE-7FCFD7A0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C8633-4A4F-4A6D-92C6-2E1365B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D1CD0-BA1E-43E8-9D86-ACD6C91F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382CC-8DF4-4E5D-A184-81D8FE18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7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2858-604A-4176-A46C-06AD43E9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3D9144-62B4-4948-865D-3BF4B1193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7ED544-4946-48CB-86FA-3E2442F3C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4CED3-63C0-4755-8E4E-4F06A733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291CC-6FE6-4209-88A4-EACCA8DF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1C834-E533-4806-BFDC-02F261B3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6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06CAB-E82A-448E-A48B-949FCAAF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CC24-16F8-4E9D-BDA4-51DC0DB6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B24B-9F8D-47D6-BC75-03BF1698A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70E1-EE05-462E-B2B6-0F5A09DEFC7A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B8D98-97F7-4186-B0A5-C992FEC8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41E71-31A5-430B-A174-C670A0C1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4CE0-0026-4FEE-9C2E-810AC636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36EAF-C366-41CC-8596-FC97FE0D8C7D}"/>
              </a:ext>
            </a:extLst>
          </p:cNvPr>
          <p:cNvSpPr txBox="1"/>
          <p:nvPr/>
        </p:nvSpPr>
        <p:spPr>
          <a:xfrm>
            <a:off x="221371" y="222389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연구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34992-8244-4C8C-A97A-AC3CDFAC0AD4}"/>
              </a:ext>
            </a:extLst>
          </p:cNvPr>
          <p:cNvSpPr/>
          <p:nvPr/>
        </p:nvSpPr>
        <p:spPr>
          <a:xfrm>
            <a:off x="198921" y="577883"/>
            <a:ext cx="569038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1C7E7D-733A-49F1-A7B6-A18576F03CAA}"/>
              </a:ext>
            </a:extLst>
          </p:cNvPr>
          <p:cNvSpPr/>
          <p:nvPr/>
        </p:nvSpPr>
        <p:spPr>
          <a:xfrm>
            <a:off x="6314656" y="577883"/>
            <a:ext cx="565892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FD404-E38F-4088-A0CC-9B61C041C593}"/>
              </a:ext>
            </a:extLst>
          </p:cNvPr>
          <p:cNvSpPr txBox="1">
            <a:spLocks/>
          </p:cNvSpPr>
          <p:nvPr/>
        </p:nvSpPr>
        <p:spPr>
          <a:xfrm>
            <a:off x="218421" y="3355319"/>
            <a:ext cx="5216677" cy="31393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400" b="1" dirty="0"/>
              <a:t>요약 </a:t>
            </a:r>
            <a:r>
              <a:rPr lang="en-US" altLang="ko-KR" sz="1400" b="1"/>
              <a:t>: </a:t>
            </a:r>
            <a:r>
              <a:rPr lang="ko-KR" altLang="en-US" sz="1400"/>
              <a:t>본 논문에서는 </a:t>
            </a:r>
            <a:r>
              <a:rPr lang="en-US" altLang="ko-KR" sz="1400"/>
              <a:t>185</a:t>
            </a:r>
            <a:r>
              <a:rPr lang="ko-KR" altLang="en-US" sz="1400"/>
              <a:t>개의 오디오 조각으로 구성된 </a:t>
            </a:r>
            <a:endParaRPr lang="en-US" altLang="ko-KR" sz="1400"/>
          </a:p>
          <a:p>
            <a:r>
              <a:rPr lang="ko-KR" altLang="en-US" sz="1400"/>
              <a:t>주석이 달린 피아노 연주 평가 데이터 세트와 </a:t>
            </a:r>
            <a:endParaRPr lang="en-US" altLang="ko-KR" sz="1400"/>
          </a:p>
          <a:p>
            <a:r>
              <a:rPr lang="ko-KR" altLang="en-US" sz="1400"/>
              <a:t>오디오 녹음을 기반으로 피아노 초보자의 연주를 평가하는 방법을 제안</a:t>
            </a:r>
            <a:endParaRPr lang="en-US" altLang="ko-KR" sz="1400"/>
          </a:p>
          <a:p>
            <a:endParaRPr lang="en-US" altLang="ko-KR" sz="1200" dirty="0"/>
          </a:p>
          <a:p>
            <a:r>
              <a:rPr lang="ko-KR" altLang="en-US" sz="1400" b="1" dirty="0"/>
              <a:t>제안하는 </a:t>
            </a:r>
            <a:r>
              <a:rPr lang="ko-KR" altLang="en-US" sz="1400" b="1"/>
              <a:t>방법 </a:t>
            </a:r>
            <a:r>
              <a:rPr lang="en-US" altLang="ko-KR" sz="1400" b="1"/>
              <a:t>: </a:t>
            </a:r>
          </a:p>
          <a:p>
            <a:r>
              <a:rPr lang="en-US" altLang="ko-KR" sz="1400"/>
              <a:t>-DTW</a:t>
            </a:r>
            <a:r>
              <a:rPr lang="ko-KR" altLang="en-US" sz="1400"/>
              <a:t>를 통해 속도가 다른 두개의</a:t>
            </a:r>
            <a:r>
              <a:rPr lang="en-US" altLang="ko-KR" sz="1400"/>
              <a:t> </a:t>
            </a:r>
            <a:r>
              <a:rPr lang="ko-KR" altLang="en-US" sz="1400"/>
              <a:t>시계열 시퀀스를 비교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ko-KR" altLang="en-US" sz="1400"/>
              <a:t>딥러닝을 통해 오디오의 특징을 추출함</a:t>
            </a:r>
            <a:endParaRPr lang="en-US" altLang="ko-KR" sz="1400"/>
          </a:p>
          <a:p>
            <a:r>
              <a:rPr lang="en-US" altLang="ko-KR" sz="1400"/>
              <a:t>-Linear Regression</a:t>
            </a:r>
            <a:r>
              <a:rPr lang="ko-KR" altLang="en-US" sz="1400"/>
              <a:t>을 통해 </a:t>
            </a:r>
            <a:r>
              <a:rPr lang="en-US" altLang="ko-KR" sz="1400"/>
              <a:t>Performance Score</a:t>
            </a:r>
            <a:r>
              <a:rPr lang="ko-KR" altLang="en-US" sz="1400"/>
              <a:t> 계산</a:t>
            </a:r>
            <a:endParaRPr lang="en-US" altLang="ko-KR" sz="1400" dirty="0"/>
          </a:p>
          <a:p>
            <a:endParaRPr lang="en-US" altLang="ko-KR" sz="1400" b="1"/>
          </a:p>
          <a:p>
            <a:r>
              <a:rPr lang="ko-KR" altLang="en-US" sz="1400" b="1"/>
              <a:t>차이점 </a:t>
            </a:r>
            <a:r>
              <a:rPr lang="en-US" altLang="ko-KR" sz="1400" b="1"/>
              <a:t>:</a:t>
            </a:r>
          </a:p>
          <a:p>
            <a:r>
              <a:rPr lang="en-US" altLang="ko-KR" sz="1400"/>
              <a:t>-</a:t>
            </a:r>
            <a:r>
              <a:rPr lang="ko-KR" altLang="en-US" sz="1400"/>
              <a:t>특징 추출 방법이 다름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ko-KR" altLang="en-US" sz="1400"/>
              <a:t>우리는 큐베이스를 통해 두 시퀀스의 속도를 맞춤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ko-KR" altLang="en-US" sz="1400"/>
              <a:t>여기에서는 실제 피아노로 연주한 오디오를 사용</a:t>
            </a:r>
            <a:endParaRPr lang="en-US" altLang="ko-KR" sz="1400"/>
          </a:p>
          <a:p>
            <a:endParaRPr lang="en-US" altLang="ko-KR" sz="1200" dirty="0"/>
          </a:p>
          <a:p>
            <a:r>
              <a:rPr lang="ko-KR" altLang="en-US" sz="1400" b="1" dirty="0"/>
              <a:t>참고하면 좋을 점 </a:t>
            </a:r>
            <a:r>
              <a:rPr lang="en-US" altLang="ko-KR" sz="1400" b="1" dirty="0"/>
              <a:t>:</a:t>
            </a:r>
          </a:p>
          <a:p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6C1ED4-69BC-4D99-ADB0-4804ADB0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20" y="1299422"/>
            <a:ext cx="3820230" cy="2055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CE36D-FAD2-487F-B8C8-2A843E6C05A8}"/>
              </a:ext>
            </a:extLst>
          </p:cNvPr>
          <p:cNvSpPr txBox="1"/>
          <p:nvPr/>
        </p:nvSpPr>
        <p:spPr>
          <a:xfrm>
            <a:off x="1351084" y="722089"/>
            <a:ext cx="338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Piano Performance Evaluation </a:t>
            </a:r>
          </a:p>
          <a:p>
            <a:pPr algn="ctr"/>
            <a:r>
              <a:rPr lang="en-US" altLang="ko-KR"/>
              <a:t>(Interspeech 2017, IF 3.47)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6AF96-A879-4C69-BBAA-5449232C6957}"/>
              </a:ext>
            </a:extLst>
          </p:cNvPr>
          <p:cNvSpPr txBox="1"/>
          <p:nvPr/>
        </p:nvSpPr>
        <p:spPr>
          <a:xfrm>
            <a:off x="7058920" y="722089"/>
            <a:ext cx="4177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Piano Performance Evaluation </a:t>
            </a:r>
          </a:p>
          <a:p>
            <a:pPr algn="ctr"/>
            <a:r>
              <a:rPr lang="en-US" altLang="ko-KR"/>
              <a:t>(International Conference on </a:t>
            </a:r>
          </a:p>
          <a:p>
            <a:pPr algn="ctr"/>
            <a:r>
              <a:rPr lang="en-US" altLang="ko-KR"/>
              <a:t>Computer Supported Education 2022)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EE305-142E-4D37-AC0C-ECA99F2E9011}"/>
              </a:ext>
            </a:extLst>
          </p:cNvPr>
          <p:cNvSpPr txBox="1"/>
          <p:nvPr/>
        </p:nvSpPr>
        <p:spPr>
          <a:xfrm>
            <a:off x="6227640" y="208551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</a:t>
            </a:r>
            <a:r>
              <a:rPr lang="ko-KR" altLang="en-US" b="1"/>
              <a:t>연구 </a:t>
            </a:r>
            <a:r>
              <a:rPr lang="en-US" altLang="ko-KR" b="1" dirty="0"/>
              <a:t>2</a:t>
            </a:r>
            <a:r>
              <a:rPr lang="ko-KR" altLang="en-US" b="1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8216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941201-2DEE-49FF-BD36-CEA795F369FE}"/>
              </a:ext>
            </a:extLst>
          </p:cNvPr>
          <p:cNvSpPr/>
          <p:nvPr/>
        </p:nvSpPr>
        <p:spPr>
          <a:xfrm>
            <a:off x="198921" y="577883"/>
            <a:ext cx="569038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4360B-C021-409A-A0BC-FE32DC2A7F2E}"/>
              </a:ext>
            </a:extLst>
          </p:cNvPr>
          <p:cNvSpPr/>
          <p:nvPr/>
        </p:nvSpPr>
        <p:spPr>
          <a:xfrm>
            <a:off x="6314656" y="577883"/>
            <a:ext cx="565892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221C7-8715-4FD1-9231-FC9A4595D3ED}"/>
              </a:ext>
            </a:extLst>
          </p:cNvPr>
          <p:cNvSpPr txBox="1"/>
          <p:nvPr/>
        </p:nvSpPr>
        <p:spPr>
          <a:xfrm>
            <a:off x="6227640" y="208551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</a:t>
            </a:r>
            <a:r>
              <a:rPr lang="ko-KR" altLang="en-US" b="1"/>
              <a:t>연구 </a:t>
            </a:r>
            <a:r>
              <a:rPr lang="en-US" altLang="ko-KR" b="1" dirty="0"/>
              <a:t>4</a:t>
            </a:r>
            <a:r>
              <a:rPr lang="ko-KR" altLang="en-US" b="1"/>
              <a:t> 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1FF23-015B-44D8-852C-16925E666BA6}"/>
              </a:ext>
            </a:extLst>
          </p:cNvPr>
          <p:cNvSpPr txBox="1"/>
          <p:nvPr/>
        </p:nvSpPr>
        <p:spPr>
          <a:xfrm>
            <a:off x="221371" y="222389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</a:t>
            </a:r>
            <a:r>
              <a:rPr lang="ko-KR" altLang="en-US" b="1"/>
              <a:t>연구 </a:t>
            </a:r>
            <a:r>
              <a:rPr lang="en-US" altLang="ko-KR" b="1" dirty="0"/>
              <a:t>3</a:t>
            </a:r>
            <a:r>
              <a:rPr lang="ko-KR" altLang="en-US" b="1"/>
              <a:t> 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360C8-58EF-4C7D-87D3-9E44240C4DC9}"/>
              </a:ext>
            </a:extLst>
          </p:cNvPr>
          <p:cNvSpPr/>
          <p:nvPr/>
        </p:nvSpPr>
        <p:spPr>
          <a:xfrm>
            <a:off x="218421" y="762549"/>
            <a:ext cx="5683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Siamese Residual Neural Network for Musical Shape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EUSIPCO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0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2DF50-BF81-4A7B-BBFD-770F7A74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연구들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986A2-3C6D-4228-BCF8-1487D1FB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Gesture recognition</a:t>
            </a:r>
          </a:p>
          <a:p>
            <a:pPr marL="0" indent="0">
              <a:buNone/>
            </a:pPr>
            <a:r>
              <a:rPr lang="en-US" altLang="ko-KR"/>
              <a:t>Research on piano performance strength evaluation system based on gesture recognition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Piano Performance Evaluation System Based on the Internet of Things Technology in the Context of Artificial Intelligence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평가 기준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Decisions on the quality of piano performance: Evaluation of self and others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832E4-E1F9-4162-BD73-DC502D3DC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48" y="1420738"/>
            <a:ext cx="4919054" cy="4016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E11C52-7B19-42E3-8028-05919A5D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70" y="0"/>
            <a:ext cx="5996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2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484E3-C4FC-45BA-8005-B8604A1F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연구들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DB4D1-4F87-43F1-8E76-C110B92E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평가 기준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PIANO PERFORMANCE EVALUATION DATASET WITH MULTI-LEVEL PERCEPTUAL FEATURES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B536E-0FCD-4555-9D13-373CA9CD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97" y="3429000"/>
            <a:ext cx="7496175" cy="2276475"/>
          </a:xfrm>
          <a:prstGeom prst="rect">
            <a:avLst/>
          </a:prstGeom>
        </p:spPr>
      </p:pic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37E12973-3BEC-484B-AD53-74B1FCF7ED06}"/>
              </a:ext>
            </a:extLst>
          </p:cNvPr>
          <p:cNvSpPr/>
          <p:nvPr/>
        </p:nvSpPr>
        <p:spPr>
          <a:xfrm>
            <a:off x="10425869" y="1690688"/>
            <a:ext cx="774819" cy="76057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7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2060-6D7B-4CC3-9470-14E5FD0A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연구들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53807-DFA3-453A-9F72-4E59BD03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어플리케이션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Vivace Web Application for Real-Time feedback on Piano Performance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1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BDF9D-F304-4930-8BD1-B1354EF6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연구의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CA53B-DA9E-4E40-B91E-BE84E173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Midi </a:t>
            </a:r>
            <a:r>
              <a:rPr lang="ko-KR" altLang="en-US"/>
              <a:t>데이터로도 해결 안됬는데 실제 </a:t>
            </a:r>
            <a:r>
              <a:rPr lang="en-US" altLang="ko-KR"/>
              <a:t>audio </a:t>
            </a:r>
            <a:r>
              <a:rPr lang="ko-KR" altLang="en-US"/>
              <a:t>를 사용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현존하는 알고리즘으로는 정확한 특징 추출이 어려움 </a:t>
            </a:r>
            <a:r>
              <a:rPr lang="en-US" altLang="ko-KR"/>
              <a:t>-&gt; </a:t>
            </a:r>
            <a:r>
              <a:rPr lang="ko-KR" altLang="en-US"/>
              <a:t>훈련해봤자 도루묵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평가 기준이 너무나 다양함</a:t>
            </a:r>
            <a:r>
              <a:rPr lang="en-US" altLang="ko-KR"/>
              <a:t>. </a:t>
            </a:r>
            <a:r>
              <a:rPr lang="ko-KR" altLang="en-US"/>
              <a:t>평가기준을 리스팅하고 이에 맞는 모델을 제시함</a:t>
            </a:r>
          </a:p>
        </p:txBody>
      </p:sp>
    </p:spTree>
    <p:extLst>
      <p:ext uri="{BB962C8B-B14F-4D97-AF65-F5344CB8AC3E}">
        <p14:creationId xmlns:p14="http://schemas.microsoft.com/office/powerpoint/2010/main" val="404683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82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297</Words>
  <Application>Microsoft Office PowerPoint</Application>
  <PresentationFormat>와이드스크린</PresentationFormat>
  <Paragraphs>54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기타 연구들</vt:lpstr>
      <vt:lpstr>PowerPoint 프레젠테이션</vt:lpstr>
      <vt:lpstr>기타 연구들</vt:lpstr>
      <vt:lpstr>기타 연구들</vt:lpstr>
      <vt:lpstr>기존 연구의 한계점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소현 박</dc:creator>
  <cp:lastModifiedBy>소현 박</cp:lastModifiedBy>
  <cp:revision>6</cp:revision>
  <dcterms:created xsi:type="dcterms:W3CDTF">2024-03-14T14:02:02Z</dcterms:created>
  <dcterms:modified xsi:type="dcterms:W3CDTF">2024-03-14T15:04:56Z</dcterms:modified>
</cp:coreProperties>
</file>