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Relationship Id="rId20" Type="http://schemas.openxmlformats.org/officeDocument/2006/relationships/image" Target="../media/image4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Relationship Id="rId27" Type="http://schemas.openxmlformats.org/officeDocument/2006/relationships/image" Target="../media/image71.png"/><Relationship Id="rId28" Type="http://schemas.openxmlformats.org/officeDocument/2006/relationships/image" Target="../media/image72.png"/><Relationship Id="rId29" Type="http://schemas.openxmlformats.org/officeDocument/2006/relationships/image" Target="../media/image73.png"/><Relationship Id="rId30" Type="http://schemas.openxmlformats.org/officeDocument/2006/relationships/image" Target="../media/image7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Relationship Id="rId18" Type="http://schemas.openxmlformats.org/officeDocument/2006/relationships/image" Target="../media/image91.png"/><Relationship Id="rId19" Type="http://schemas.openxmlformats.org/officeDocument/2006/relationships/image" Target="../media/image92.png"/><Relationship Id="rId20" Type="http://schemas.openxmlformats.org/officeDocument/2006/relationships/image" Target="../media/image9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49792" y="8953001"/>
            <a:ext cx="2350518" cy="5186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8545" y="7498764"/>
            <a:ext cx="3636315" cy="9045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41864" y="3672362"/>
            <a:ext cx="105762" cy="5589491"/>
            <a:chOff x="2741864" y="3672362"/>
            <a:chExt cx="105762" cy="558949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741864" y="3672362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71823" y="6120382"/>
            <a:ext cx="105762" cy="693450"/>
            <a:chOff x="6171823" y="6120382"/>
            <a:chExt cx="105762" cy="6934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171823" y="6120382"/>
              <a:ext cx="105762" cy="69345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47234" y="3246510"/>
            <a:ext cx="16057855" cy="22844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936" y="2343955"/>
            <a:ext cx="7507017" cy="46536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3816" y="634415"/>
            <a:ext cx="7595309" cy="159500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9260" y="6579857"/>
            <a:ext cx="13540009" cy="15606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9260" y="4466364"/>
            <a:ext cx="10479762" cy="1560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19260" y="2866925"/>
            <a:ext cx="10013790" cy="8294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41552" y="9392333"/>
            <a:ext cx="5510010" cy="7719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0524" y="4147523"/>
            <a:ext cx="6223002" cy="25785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19083" y="8964665"/>
            <a:ext cx="1966033" cy="53125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49792" y="8480782"/>
            <a:ext cx="2350518" cy="5186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38088" y="3434266"/>
            <a:ext cx="105762" cy="5589491"/>
            <a:chOff x="15438088" y="3434266"/>
            <a:chExt cx="105762" cy="5589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5438088" y="3434266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08130" y="5882287"/>
            <a:ext cx="105762" cy="693450"/>
            <a:chOff x="12008130" y="5882287"/>
            <a:chExt cx="105762" cy="6934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2008130" y="5882287"/>
              <a:ext cx="105762" cy="69345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6192" y="7542526"/>
            <a:ext cx="2997126" cy="72102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74781" y="9392333"/>
            <a:ext cx="5281600" cy="7719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5864" y="1417267"/>
            <a:ext cx="13513987" cy="7309904"/>
            <a:chOff x="2385864" y="1417267"/>
            <a:chExt cx="13513987" cy="73099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5864" y="1417267"/>
              <a:ext cx="13513987" cy="73099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76190" y="3457143"/>
            <a:ext cx="476190" cy="1419048"/>
            <a:chOff x="2076190" y="3457143"/>
            <a:chExt cx="476190" cy="14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2076190" y="3457143"/>
              <a:ext cx="476190" cy="14190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22505" y="9392333"/>
            <a:ext cx="5576676" cy="771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0026" y="1060331"/>
            <a:ext cx="4878285" cy="26401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8621" y="3359517"/>
            <a:ext cx="6434905" cy="9779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11507" y="4675641"/>
            <a:ext cx="4607314" cy="9779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38088" y="2295231"/>
            <a:ext cx="105762" cy="5589491"/>
            <a:chOff x="15438088" y="2295231"/>
            <a:chExt cx="105762" cy="5589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5438088" y="2295231"/>
              <a:ext cx="105762" cy="5589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1365086"/>
            <a:ext cx="1457143" cy="2312643"/>
            <a:chOff x="0" y="1365086"/>
            <a:chExt cx="1457143" cy="23126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365086"/>
              <a:ext cx="1457143" cy="23126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41552" y="9392333"/>
            <a:ext cx="5510010" cy="771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2925" y="2929958"/>
            <a:ext cx="11673768" cy="19349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365086"/>
            <a:ext cx="575833" cy="2312643"/>
            <a:chOff x="0" y="1365086"/>
            <a:chExt cx="575833" cy="23126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5086"/>
              <a:ext cx="575833" cy="23126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76509" y="-403202"/>
            <a:ext cx="575833" cy="10509804"/>
            <a:chOff x="12776509" y="-403202"/>
            <a:chExt cx="575833" cy="105098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776509" y="-403202"/>
              <a:ext cx="575833" cy="105098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02584" y="5372326"/>
            <a:ext cx="5742132" cy="145777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41552" y="9392333"/>
            <a:ext cx="5510010" cy="771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8101" y="663624"/>
            <a:ext cx="9618195" cy="21187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25997" y="6116256"/>
            <a:ext cx="5392057" cy="3083878"/>
            <a:chOff x="2425997" y="6116256"/>
            <a:chExt cx="5392057" cy="30838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5997" y="6116256"/>
              <a:ext cx="5392057" cy="30838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63718" y="3009045"/>
            <a:ext cx="3406851" cy="3028312"/>
            <a:chOff x="3663718" y="3009045"/>
            <a:chExt cx="3406851" cy="30283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3718" y="3009045"/>
              <a:ext cx="3406851" cy="30283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70519" y="4834584"/>
            <a:ext cx="1848201" cy="23286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44630" y="1676343"/>
            <a:ext cx="5725078" cy="938956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51076" y="9392333"/>
            <a:ext cx="5481438" cy="7719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63752" y="2281880"/>
            <a:ext cx="14167729" cy="7213359"/>
            <a:chOff x="1963752" y="2281880"/>
            <a:chExt cx="14167729" cy="721335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154233" y="2834916"/>
              <a:ext cx="6451988" cy="6426257"/>
              <a:chOff x="2154233" y="2834916"/>
              <a:chExt cx="6451988" cy="642625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154233" y="2834916"/>
                <a:ext cx="6451988" cy="642625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867765" y="4685216"/>
              <a:ext cx="1060249" cy="900831"/>
              <a:chOff x="4867765" y="4685216"/>
              <a:chExt cx="1060249" cy="90083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867765" y="4685216"/>
                <a:ext cx="1060249" cy="90083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235588" y="4980952"/>
              <a:ext cx="3000396" cy="4508792"/>
              <a:chOff x="4235588" y="4980952"/>
              <a:chExt cx="3000396" cy="4508792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235588" y="4980952"/>
                <a:ext cx="3000396" cy="450879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867765" y="2281880"/>
              <a:ext cx="1666844" cy="1666844"/>
              <a:chOff x="4867765" y="2281880"/>
              <a:chExt cx="1666844" cy="16668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4867765" y="2281880"/>
                <a:ext cx="1666844" cy="16668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179101" y="3109465"/>
              <a:ext cx="6952259" cy="1512307"/>
              <a:chOff x="9179101" y="3109465"/>
              <a:chExt cx="6952259" cy="151230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179101" y="3109465"/>
                <a:ext cx="6952259" cy="151230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810420" y="4446433"/>
              <a:ext cx="1139614" cy="1139614"/>
              <a:chOff x="4810420" y="4446433"/>
              <a:chExt cx="1139614" cy="113961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314997" y="3951010"/>
                <a:ext cx="2279229" cy="2279229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810420" y="4446433"/>
                <a:ext cx="1139614" cy="113961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910093" y="2598404"/>
              <a:ext cx="1139614" cy="1139614"/>
              <a:chOff x="4910093" y="2598404"/>
              <a:chExt cx="1139614" cy="113961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414670" y="2102981"/>
                <a:ext cx="2279229" cy="2279229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910093" y="2598404"/>
                <a:ext cx="1139614" cy="113961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179101" y="5346888"/>
              <a:ext cx="6952259" cy="3909257"/>
              <a:chOff x="9179101" y="5346888"/>
              <a:chExt cx="6952259" cy="390925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179101" y="5346888"/>
                <a:ext cx="6952259" cy="3909257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4063" y="2352720"/>
              <a:ext cx="3366356" cy="2179368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60911" y="3268451"/>
              <a:ext cx="2406641" cy="620469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60911" y="4541908"/>
              <a:ext cx="2406641" cy="620469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44067" y="3750728"/>
              <a:ext cx="3367289" cy="213525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49415" y="2128044"/>
              <a:ext cx="3366356" cy="2179368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59412" y="4441644"/>
              <a:ext cx="3367289" cy="213525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58101" y="663624"/>
            <a:ext cx="9618195" cy="211870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241552" y="9392333"/>
            <a:ext cx="5510010" cy="771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6072" y="2924281"/>
            <a:ext cx="5718886" cy="5696079"/>
            <a:chOff x="986072" y="2924281"/>
            <a:chExt cx="5718886" cy="56960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72" y="2924281"/>
              <a:ext cx="5718886" cy="56960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91281" y="4564342"/>
            <a:ext cx="939779" cy="798475"/>
            <a:chOff x="3391281" y="4564342"/>
            <a:chExt cx="939779" cy="7984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1281" y="4564342"/>
              <a:ext cx="939779" cy="7984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30935" y="4826475"/>
            <a:ext cx="2659479" cy="3996485"/>
            <a:chOff x="2830935" y="4826475"/>
            <a:chExt cx="2659479" cy="39964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0935" y="4826475"/>
              <a:ext cx="2659479" cy="39964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1281" y="2434082"/>
            <a:ext cx="1477450" cy="1477450"/>
            <a:chOff x="3391281" y="2434082"/>
            <a:chExt cx="1477450" cy="14774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391281" y="2434082"/>
              <a:ext cx="1477450" cy="14774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12745" y="3167634"/>
            <a:ext cx="6162314" cy="1340472"/>
            <a:chOff x="7212745" y="3167634"/>
            <a:chExt cx="6162314" cy="13404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2745" y="3167634"/>
              <a:ext cx="6162314" cy="13404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40452" y="4352690"/>
            <a:ext cx="1010127" cy="1010127"/>
            <a:chOff x="3340452" y="4352690"/>
            <a:chExt cx="1010127" cy="101012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1321" y="3913559"/>
              <a:ext cx="2020253" cy="2020253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0452" y="4352690"/>
              <a:ext cx="1010127" cy="10101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28800" y="2714642"/>
            <a:ext cx="1010127" cy="1010127"/>
            <a:chOff x="3428800" y="2714642"/>
            <a:chExt cx="1010127" cy="10101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89669" y="2275511"/>
              <a:ext cx="2020253" cy="202025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8800" y="2714642"/>
              <a:ext cx="1010127" cy="101012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97548" y="2550044"/>
            <a:ext cx="2956811" cy="189077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78054" y="3302228"/>
            <a:ext cx="2146419" cy="56473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41780" y="4485839"/>
            <a:ext cx="2146419" cy="56473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61270" y="3790884"/>
            <a:ext cx="2985573" cy="189077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40738" y="2350901"/>
            <a:ext cx="2956811" cy="189077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12745" y="5321226"/>
            <a:ext cx="779021" cy="438427"/>
            <a:chOff x="7212745" y="5321226"/>
            <a:chExt cx="779021" cy="43842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12745" y="5321226"/>
              <a:ext cx="779021" cy="43842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01244" y="4711807"/>
            <a:ext cx="2679806" cy="3584240"/>
            <a:chOff x="8201244" y="4711807"/>
            <a:chExt cx="2679806" cy="358424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01244" y="4711807"/>
              <a:ext cx="2679806" cy="358424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578991" y="4347265"/>
            <a:ext cx="1585255" cy="1585255"/>
            <a:chOff x="12578991" y="4347265"/>
            <a:chExt cx="1585255" cy="15852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3600000">
              <a:off x="12578991" y="4347265"/>
              <a:ext cx="1585255" cy="15852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619247" y="4648296"/>
            <a:ext cx="1083833" cy="1083833"/>
            <a:chOff x="12619247" y="4648296"/>
            <a:chExt cx="1083833" cy="108383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148074" y="4177123"/>
              <a:ext cx="2167665" cy="216766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619247" y="4648296"/>
              <a:ext cx="1083833" cy="10838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153566" y="5937068"/>
            <a:ext cx="745779" cy="745779"/>
            <a:chOff x="10153566" y="5937068"/>
            <a:chExt cx="745779" cy="74577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829355" y="5612856"/>
              <a:ext cx="1491558" cy="1491558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153566" y="5937068"/>
              <a:ext cx="745779" cy="74577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307808" y="6065501"/>
            <a:ext cx="779021" cy="438427"/>
            <a:chOff x="11307808" y="6065501"/>
            <a:chExt cx="779021" cy="43842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307808" y="6065501"/>
              <a:ext cx="779021" cy="43842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161164" y="6122895"/>
            <a:ext cx="4759085" cy="3170189"/>
            <a:chOff x="13161164" y="6122895"/>
            <a:chExt cx="4759085" cy="317018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161164" y="6122895"/>
              <a:ext cx="4759085" cy="3170189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732366" y="4596552"/>
            <a:ext cx="5238223" cy="213977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004434" y="5606215"/>
            <a:ext cx="1463930" cy="60593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098484" y="8211798"/>
            <a:ext cx="3815584" cy="63426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58101" y="663624"/>
            <a:ext cx="11233071" cy="211870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4232029" y="9392333"/>
            <a:ext cx="5548105" cy="7719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3036" y="2526698"/>
            <a:ext cx="5718886" cy="5696079"/>
            <a:chOff x="1293036" y="2526698"/>
            <a:chExt cx="5718886" cy="56960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3036" y="2526698"/>
              <a:ext cx="5718886" cy="56960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98245" y="4166759"/>
            <a:ext cx="939779" cy="798475"/>
            <a:chOff x="3698245" y="4166759"/>
            <a:chExt cx="939779" cy="7984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8245" y="4166759"/>
              <a:ext cx="939779" cy="7984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37899" y="4428893"/>
            <a:ext cx="2659479" cy="3996485"/>
            <a:chOff x="3137899" y="4428893"/>
            <a:chExt cx="2659479" cy="39964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7899" y="4428893"/>
              <a:ext cx="2659479" cy="39964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98245" y="2036500"/>
            <a:ext cx="1477450" cy="1477450"/>
            <a:chOff x="3698245" y="2036500"/>
            <a:chExt cx="1477450" cy="14774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698245" y="2036500"/>
              <a:ext cx="1477450" cy="14774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00100" y="3284871"/>
            <a:ext cx="6162314" cy="1340472"/>
            <a:chOff x="8000100" y="3284871"/>
            <a:chExt cx="6162314" cy="134047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100" y="3284871"/>
              <a:ext cx="6162314" cy="13404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47416" y="3955107"/>
            <a:ext cx="1010127" cy="1010127"/>
            <a:chOff x="3647416" y="3955107"/>
            <a:chExt cx="1010127" cy="101012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8285" y="3515977"/>
              <a:ext cx="2020253" cy="2020253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47416" y="3955107"/>
              <a:ext cx="1010127" cy="10101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35764" y="2317060"/>
            <a:ext cx="1010127" cy="1010127"/>
            <a:chOff x="3735764" y="2317060"/>
            <a:chExt cx="1010127" cy="10101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96633" y="1877929"/>
              <a:ext cx="2020253" cy="202025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35764" y="2317060"/>
              <a:ext cx="1010127" cy="101012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04512" y="2152462"/>
            <a:ext cx="2956811" cy="189077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85018" y="2904646"/>
            <a:ext cx="2146419" cy="56473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48744" y="4088257"/>
            <a:ext cx="2146419" cy="56473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68234" y="3393302"/>
            <a:ext cx="2985573" cy="189077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86072" y="0"/>
            <a:ext cx="575833" cy="838856"/>
            <a:chOff x="986072" y="0"/>
            <a:chExt cx="575833" cy="83885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6072" y="0"/>
              <a:ext cx="575833" cy="83885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72177" y="2691224"/>
            <a:ext cx="18573487" cy="829246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19994" y="2036898"/>
            <a:ext cx="7110951" cy="243688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3526" y="8958783"/>
            <a:ext cx="9855344" cy="101902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58101" y="663624"/>
            <a:ext cx="11854499" cy="211870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241552" y="9392333"/>
            <a:ext cx="5510010" cy="7719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8301" y="2946949"/>
            <a:ext cx="9094311" cy="18895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365086"/>
            <a:ext cx="575833" cy="2312643"/>
            <a:chOff x="0" y="1365086"/>
            <a:chExt cx="575833" cy="23126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65086"/>
              <a:ext cx="575833" cy="23126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07397" y="-403202"/>
            <a:ext cx="575833" cy="10509804"/>
            <a:chOff x="12807397" y="-403202"/>
            <a:chExt cx="575833" cy="105098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2807397" y="-403202"/>
              <a:ext cx="575833" cy="105098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41552" y="9392333"/>
            <a:ext cx="5510010" cy="771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2023-10-16T20:24:51Z</dcterms:created>
  <dcterms:modified xsi:type="dcterms:W3CDTF">2023-10-16T20:24:51Z</dcterms:modified>
</cp:coreProperties>
</file>