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hyperlink" Target="https://github.com/open-mmlab/mmpose" TargetMode="External" /><Relationship Id="rId5" Type="http://schemas.openxmlformats.org/officeDocument/2006/relationships/hyperlink" Target="https://ieeexplore.ieee.org/stamp/stamp.jsp?tp=&amp;amp;arnumber=9083948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oberweger/deep-prior-pp" TargetMode="External" /><Relationship Id="rId3" Type="http://schemas.openxmlformats.org/officeDocument/2006/relationships/hyperlink" Target="https://arxiv.org/pdf/1708.08325.pdf" TargetMode="External"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hyperlink" Target="https://github.com/xingyizhou/DeepModel" TargetMode="External" /><Relationship Id="rId4" Type="http://schemas.openxmlformats.org/officeDocument/2006/relationships/hyperlink" Target="https://arxiv.org/pdf/1606.06854.pdf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3D hand pose estimation</a:t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7460303" y="4791704"/>
            <a:ext cx="3817293" cy="54148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2023/09/11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Why Accuracy</a:t>
            </a:r>
            <a:r>
              <a:rPr lang="ko-KR" altLang="en-US"/>
              <a:t> </a:t>
            </a:r>
            <a:r>
              <a:rPr lang="en-US" altLang="ko-KR"/>
              <a:t>↓?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56274" y="1417638"/>
            <a:ext cx="7341213" cy="314234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88003" y="4955332"/>
            <a:ext cx="10953751" cy="5482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오른손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번째 손가락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(Ring Finger)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과 같이 피아노를 칠 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landmark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가 특정 영역에 몰릴때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차원으로 보면 위 그림처럼 그려지는데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 이런 값들이 학습 데이터에 많아서 정확도에 문제가 있을 것 같다고 생각됩니다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97487" y="1417637"/>
            <a:ext cx="4132430" cy="31072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99200" y="5227320"/>
            <a:ext cx="1967448" cy="139776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577047" y="6313757"/>
            <a:ext cx="9079150" cy="31132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Calibri"/>
              </a:rPr>
              <a:t>정상적으로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estimation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된 값으로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3d landmark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나타낸 이미지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MMPose</a:t>
            </a:r>
            <a:endParaRPr lang="en-US" altLang="ko-KR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41618" y="2252365"/>
            <a:ext cx="4257237" cy="235326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7390" y="2155737"/>
            <a:ext cx="6325007" cy="25465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72954" y="5318800"/>
            <a:ext cx="8846091" cy="9086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GitHub: </a:t>
            </a:r>
            <a:r>
              <a:rPr lang="en-US" altLang="ko-KR">
                <a:hlinkClick r:id="rId4"/>
              </a:rPr>
              <a:t>https://github.com/open-mmlab/mmpose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Paper: </a:t>
            </a:r>
            <a:r>
              <a:rPr lang="en-US" altLang="ko-KR">
                <a:hlinkClick r:id="rId5"/>
              </a:rPr>
              <a:t>https://ieeexplore.ieee.org/stamp/stamp.jsp?tp=&amp;arnumber=9083948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Deep Prior++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672953" y="5318800"/>
            <a:ext cx="8846092" cy="9086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GitHub: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2"/>
              </a:rPr>
              <a:t>https://github.com/moberweger/deep-prior-pp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Paper: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3"/>
              </a:rPr>
              <a:t>https://arxiv.org/pdf/1708.08325.pdf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125" y="2000250"/>
            <a:ext cx="109537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3. DeepModel</a:t>
            </a:r>
            <a:br>
              <a:rPr lang="en-US" altLang="ko-KR"/>
            </a:br>
            <a:r>
              <a:rPr lang="en-US" altLang="ko-KR"/>
              <a:t>(Model-based Deep Hand Pose Estimation)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6203" y="1776181"/>
            <a:ext cx="9259593" cy="330563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72953" y="5318800"/>
            <a:ext cx="8846092" cy="9086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GitHub: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3"/>
              </a:rPr>
              <a:t>https://github.com/xingyizhou/DeepModel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Paper: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4"/>
              </a:rPr>
              <a:t>https://arxiv.org/pdf/1606.06854.pdf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화면 슬라이드 쇼(4:3)</ep:PresentationFormat>
  <ep:Paragraphs>14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3D hand pose estimation</vt:lpstr>
      <vt:lpstr>Why Accuracy ↓?</vt:lpstr>
      <vt:lpstr>1. MMPose</vt:lpstr>
      <vt:lpstr>2. Deep Prior++</vt:lpstr>
      <vt:lpstr>3. DeepModel (Model-based Deep Hand Pose Estimation)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2023-09-11T11:38:12.219</dcterms:created>
  <dc:creator>User</dc:creator>
  <cp:lastModifiedBy>User</cp:lastModifiedBy>
  <dcterms:modified xsi:type="dcterms:W3CDTF">2023-09-11T12:00:05.049</dcterms:modified>
  <cp:revision>9</cp:revision>
  <dc:title>3D hand pose estimation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