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ks0601/V2V-PoseNet_RELEASE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arxiv.org/pdf/1907.06327.pdf" TargetMode="External" /><Relationship Id="rId3" Type="http://schemas.openxmlformats.org/officeDocument/2006/relationships/hyperlink" Target="https://github.com/mks0601/V2V-PoseNet_RELEASE" TargetMode="External" /><Relationship Id="rId4" Type="http://schemas.openxmlformats.org/officeDocument/2006/relationships/hyperlink" Target="https://github.com/RonLek/FastV2C-HandNet/tree/master" TargetMode="External"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arxiv.org/pdf/2207.11061.pdf" TargetMode="External" /><Relationship Id="rId3" Type="http://schemas.openxmlformats.org/officeDocument/2006/relationships/hyperlink" Target="https://github.com/MengHao666/HDR" TargetMode="External"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engHao666/Minimal-Hand-pytorch" TargetMode="External" /><Relationship Id="rId3" Type="http://schemas.openxmlformats.org/officeDocument/2006/relationships/hyperlink" Target="https://arxiv.org/abs/2011.14672" TargetMode="External" /><Relationship Id="rId4" Type="http://schemas.openxmlformats.org/officeDocument/2006/relationships/image" Target="../media/image6.gif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hyperlink" Target="https://github.com/enghock1/Real-Time-2D-and-3D-Hand-Pose-Estimation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Algorithms extracting 3d hand skeleton</a:t>
            </a:r>
            <a:endParaRPr lang="en-US" altLang="ko-KR" sz="2200" b="1"/>
          </a:p>
        </p:txBody>
      </p:sp>
      <p:sp>
        <p:nvSpPr>
          <p:cNvPr id="4" name="제목 1"/>
          <p:cNvSpPr/>
          <p:nvPr/>
        </p:nvSpPr>
        <p:spPr>
          <a:xfrm>
            <a:off x="914401" y="4478867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b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2023/09/20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/>
              <a:t>1. </a:t>
            </a:r>
            <a:r>
              <a:rPr lang="ko-KR" altLang="en-US" b="1"/>
              <a:t>V2V-PoseNet</a:t>
            </a:r>
            <a:br>
              <a:rPr lang="en-US" altLang="ko-KR"/>
            </a:br>
            <a:r>
              <a:rPr lang="ko-KR" altLang="en-US" sz="2000"/>
              <a:t>Voxel-to-Voxel Prediction Network for Accurate 3D Hand and Human Pose Estimation from a Single Depth Map</a:t>
            </a:r>
            <a:endParaRPr lang="ko-KR" altLang="en-US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798" cy="45259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900"/>
              <a:t>Summary:  Voxel-to-Voxel Prediction Network for Accurate 3D Hand and Human Pose Estimation from a Single Depth Map"(CVPR2018)</a:t>
            </a:r>
            <a:endParaRPr lang="en-US" altLang="ko-KR" sz="1900"/>
          </a:p>
          <a:p>
            <a:pPr lvl="1">
              <a:lnSpc>
                <a:spcPct val="150000"/>
              </a:lnSpc>
              <a:defRPr/>
            </a:pPr>
            <a:r>
              <a:rPr lang="en-US" altLang="ko-KR" sz="1900"/>
              <a:t>Team SNU CVLAB, (Gyeongsik Moon, Juyong Chang, and Kyoung Mu Lee of Computer Vision Lab, Seoul National University) are winners of HANDS2017 Challenge</a:t>
            </a:r>
            <a:endParaRPr lang="en-US" altLang="ko-KR" sz="1900"/>
          </a:p>
          <a:p>
            <a:pPr>
              <a:lnSpc>
                <a:spcPct val="150000"/>
              </a:lnSpc>
              <a:defRPr/>
            </a:pPr>
            <a:r>
              <a:rPr lang="en-US" altLang="ko-KR" sz="1900">
                <a:hlinkClick r:id="rId2"/>
              </a:rPr>
              <a:t>https://github.com/mks0601/V2V-PoseNet_RELEASE</a:t>
            </a:r>
            <a:endParaRPr lang="en-US" altLang="ko-KR" sz="190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9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3174" y="3783680"/>
            <a:ext cx="4647139" cy="293192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09664" y="3831783"/>
            <a:ext cx="4686335" cy="2835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2. FastV2C-HandNet</a:t>
            </a:r>
            <a:br>
              <a:rPr lang="en-US" altLang="ko-KR"/>
            </a:br>
            <a:r>
              <a:rPr lang="en-US" altLang="ko-KR" sz="2000"/>
              <a:t>Fast Voxel to Coordinate Hand Pose Estimation with 3D Convolutional Neural Networks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798" cy="45259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900"/>
              <a:t>Summary:  Voxel-to-Voxel Prediction Network for Accurate 3D Hand and Human Pose Estimation from a Single Depth Map"(CVPR2018)</a:t>
            </a:r>
            <a:endParaRPr lang="en-US" altLang="ko-KR" sz="1900"/>
          </a:p>
          <a:p>
            <a:pPr>
              <a:lnSpc>
                <a:spcPct val="150000"/>
              </a:lnSpc>
              <a:defRPr/>
            </a:pPr>
            <a:r>
              <a:rPr lang="en-US" altLang="ko-KR" sz="1900"/>
              <a:t>Paper: </a:t>
            </a:r>
            <a:r>
              <a:rPr lang="en-US" altLang="ko-KR" sz="1900">
                <a:hlinkClick r:id="rId2"/>
              </a:rPr>
              <a:t>https://arxiv.org/pdf/1907.06327.pdf</a:t>
            </a:r>
            <a:endParaRPr lang="en-US" altLang="ko-KR" sz="1900">
              <a:hlinkClick r:id="rId3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/>
              <a:t>GitHub: </a:t>
            </a:r>
            <a:r>
              <a:rPr lang="en-US" altLang="ko-KR" sz="1900">
                <a:hlinkClick r:id="rId4"/>
              </a:rPr>
              <a:t>https://github.com/RonLek/FastV2C-HandNet</a:t>
            </a:r>
            <a:endParaRPr lang="en-US" altLang="ko-KR" sz="190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90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9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000" y="3429000"/>
            <a:ext cx="5693833" cy="299273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1835" y="4019282"/>
            <a:ext cx="4944164" cy="1924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/>
              <a:t>3. </a:t>
            </a:r>
            <a:r>
              <a:rPr lang="ko-KR" altLang="en-US" sz="2300" b="1"/>
              <a:t>3D Interacting Hand Pose Estimation by Hand De-occlusion and Removal(ECCV 2022)</a:t>
            </a:r>
            <a:endParaRPr lang="ko-KR" altLang="en-US" sz="23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77685"/>
            <a:ext cx="10972798" cy="45259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900"/>
              <a:t>Paper: </a:t>
            </a:r>
            <a:r>
              <a:rPr lang="en-US" altLang="ko-KR" sz="1900">
                <a:hlinkClick r:id="rId2"/>
              </a:rPr>
              <a:t>https://arxiv.org/pdf/2207.11061.pdf</a:t>
            </a:r>
            <a:endParaRPr lang="en-US" altLang="ko-KR" sz="1900"/>
          </a:p>
          <a:p>
            <a:pPr>
              <a:lnSpc>
                <a:spcPct val="150000"/>
              </a:lnSpc>
              <a:defRPr/>
            </a:pPr>
            <a:r>
              <a:rPr lang="en-US" altLang="ko-KR" sz="1900"/>
              <a:t>Summary: </a:t>
            </a:r>
            <a:r>
              <a:rPr lang="ko-KR" altLang="en-US" sz="1900"/>
              <a:t>Official code and data for HDR</a:t>
            </a:r>
            <a:endParaRPr lang="ko-KR" altLang="en-US" sz="1900"/>
          </a:p>
          <a:p>
            <a:pPr>
              <a:lnSpc>
                <a:spcPct val="150000"/>
              </a:lnSpc>
              <a:defRPr/>
            </a:pPr>
            <a:r>
              <a:rPr lang="en-US" altLang="ko-KR" sz="1900"/>
              <a:t>GitHub: </a:t>
            </a:r>
            <a:r>
              <a:rPr lang="ko-KR" altLang="en-US" sz="1900">
                <a:hlinkClick r:id="rId3"/>
              </a:rPr>
              <a:t>https://github.com/MengHao666/HDR</a:t>
            </a:r>
            <a:endParaRPr lang="ko-KR" altLang="en-US" sz="19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0532" y="3429000"/>
            <a:ext cx="9170936" cy="2795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4. Minimal-Hand-pytorch(Unofficial)</a:t>
            </a:r>
            <a:endParaRPr lang="en-US" altLang="ko-KR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310245"/>
            <a:ext cx="11353798" cy="45259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900"/>
              <a:t>PyTorch reimplementation of minimal-hand(CVPR2020)</a:t>
            </a:r>
            <a:endParaRPr lang="en-US" altLang="ko-KR" sz="1900"/>
          </a:p>
          <a:p>
            <a:pPr>
              <a:lnSpc>
                <a:spcPct val="150000"/>
              </a:lnSpc>
              <a:defRPr/>
            </a:pPr>
            <a:r>
              <a:rPr lang="en-US" altLang="ko-KR" sz="1900"/>
              <a:t>Summary:</a:t>
            </a:r>
            <a:r>
              <a:rPr lang="ko-KR" altLang="en-US" sz="1900"/>
              <a:t> </a:t>
            </a:r>
            <a:r>
              <a:rPr lang="en-US" altLang="ko-KR" sz="1900"/>
              <a:t>Recognize gestures by extracting 3D coordinate values (coordinate value extraction may be useful)</a:t>
            </a:r>
            <a:endParaRPr lang="en-US" altLang="ko-KR" sz="1900">
              <a:hlinkClick r:id="rId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/>
              <a:t>Using “</a:t>
            </a:r>
            <a:r>
              <a:rPr lang="en-US" altLang="ko-KR" sz="1600">
                <a:hlinkClick r:id="rId3"/>
              </a:rPr>
              <a:t>HybrIK: A Hybrid Analytical-Neural Inverse Kinematics Solution for 3D Human Pose and Shape Estimation</a:t>
            </a:r>
            <a:r>
              <a:rPr lang="en-US" altLang="ko-KR" sz="1600"/>
              <a:t>”</a:t>
            </a:r>
            <a:endParaRPr lang="en-US" altLang="ko-KR" sz="1600">
              <a:hlinkClick r:id="rId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>
                <a:hlinkClick r:id="rId2"/>
              </a:rPr>
              <a:t>https://github.com/MengHao666/Minimal-Hand-pytorch</a:t>
            </a:r>
            <a:endParaRPr lang="ko-KR" altLang="en-US" sz="19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1568" y="3429000"/>
            <a:ext cx="5214431" cy="293311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85416" y="3954909"/>
            <a:ext cx="5196980" cy="1881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 Real-Time-2D-and-3D-Hand-Pose-Estimation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2875" y="2823370"/>
            <a:ext cx="6826249" cy="341312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417638"/>
            <a:ext cx="10972798" cy="4525963"/>
          </a:xfr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Summary: Extract 2d and 3d coordinates from hands real-time (Unofficial: Minnesota  CSCI 5561 course)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GitHub: </a:t>
            </a: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  <a:hlinkClick r:id="rId3"/>
              </a:rPr>
              <a:t>https://github.com/enghock1/Real-Time-2D-and-3D-Hand-Pose-Estimation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</ep:Words>
  <ep:PresentationFormat>화면 슬라이드 쇼(4:3)</ep:PresentationFormat>
  <ep:Paragraphs>22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Algorithms extracting 3d hand skeleton</vt:lpstr>
      <vt:lpstr>1. V2V-PoseNet Voxel-to-Voxel Prediction Network for Accurate 3D Hand and Human Pose Estimation from a Single Depth Map</vt:lpstr>
      <vt:lpstr>2. FastV2C-HandNet Fast Voxel to Coordinate Hand Pose Estimation with 3D Convolutional Neural Networks</vt:lpstr>
      <vt:lpstr>3. 3D Interacting Hand Pose Estimation by Hand De-occlusion and Removal(ECCV 2022)</vt:lpstr>
      <vt:lpstr>4. Minimal-Hand-pytorch(Unofficial)</vt:lpstr>
      <vt:lpstr>5. Real-Time-2D-and-3D-Hand-Pose-Estimation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2023-09-20T10:57:19.711</dcterms:created>
  <dc:creator>User</dc:creator>
  <cp:lastModifiedBy>User</cp:lastModifiedBy>
  <dcterms:modified xsi:type="dcterms:W3CDTF">2023-09-20T11:51:05.449</dcterms:modified>
  <cp:revision>14</cp:revision>
  <dc:title>Algorithms e3d hand skeleton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