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26173" y="8953001"/>
            <a:ext cx="2207871" cy="5186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955" y="7570821"/>
            <a:ext cx="4250010" cy="8324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70957" y="3245672"/>
            <a:ext cx="18537485" cy="2293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524" y="4147523"/>
            <a:ext cx="6223002" cy="2578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5097" y="8480773"/>
            <a:ext cx="2301099" cy="518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3434266"/>
            <a:ext cx="105762" cy="5589491"/>
            <a:chOff x="15438088" y="3434266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5438088" y="3434266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8130" y="5882287"/>
            <a:ext cx="105762" cy="693450"/>
            <a:chOff x="12008130" y="5882287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008130" y="5882287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6192" y="7542526"/>
            <a:ext cx="2997126" cy="721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1765" y="2945892"/>
            <a:ext cx="12185167" cy="18975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2584" y="5372326"/>
            <a:ext cx="4000666" cy="9244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98098" y="5870107"/>
            <a:ext cx="4150418" cy="919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22890" y="2688544"/>
            <a:ext cx="10439934" cy="6830700"/>
            <a:chOff x="3922890" y="2688544"/>
            <a:chExt cx="10439934" cy="68307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890" y="2688544"/>
              <a:ext cx="10439934" cy="683070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8101" y="663624"/>
            <a:ext cx="10168614" cy="2113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196" y="663624"/>
            <a:ext cx="10168614" cy="21136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419" y="2483867"/>
            <a:ext cx="16377591" cy="7737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7943" y="2881819"/>
            <a:ext cx="10573220" cy="54676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196" y="663624"/>
            <a:ext cx="10824348" cy="21136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943" y="2405628"/>
            <a:ext cx="15759420" cy="7814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196" y="663624"/>
            <a:ext cx="14042006" cy="21273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943" y="2405628"/>
            <a:ext cx="16134648" cy="5802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196" y="663624"/>
            <a:ext cx="10378529" cy="21136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905" y="2410609"/>
            <a:ext cx="16007820" cy="7384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196" y="663624"/>
            <a:ext cx="11364434" cy="21136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943" y="2405628"/>
            <a:ext cx="12684296" cy="7479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196" y="663624"/>
            <a:ext cx="14059701" cy="21273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943" y="2215152"/>
            <a:ext cx="16207334" cy="8149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2023-12-28T17:49:36Z</dcterms:created>
  <dcterms:modified xsi:type="dcterms:W3CDTF">2023-12-28T17:49:36Z</dcterms:modified>
</cp:coreProperties>
</file>