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ResNet-50 Based Hand Pose Estimation</a:t>
            </a:r>
            <a:br>
              <a:rPr lang="en-US" altLang="ko-KR"/>
            </a:br>
            <a:r>
              <a:rPr lang="en-US" altLang="ko-KR"/>
              <a:t>Implementation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고영민</a:t>
            </a:r>
            <a:endParaRPr lang="ko-KR" altLang="en-US" b="1"/>
          </a:p>
          <a:p>
            <a:pPr>
              <a:defRPr/>
            </a:pPr>
            <a:r>
              <a:rPr lang="en-US" altLang="ko-KR" sz="2200" b="0"/>
              <a:t>2023/09/14</a:t>
            </a:r>
            <a:endParaRPr lang="en-US" altLang="ko-KR" sz="22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Use Dataset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7324" y="3281342"/>
            <a:ext cx="1619476" cy="2953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44843"/>
            <a:ext cx="7819969" cy="454149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177324" y="3649533"/>
            <a:ext cx="1619476" cy="3660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Target data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3590332" y="5199882"/>
            <a:ext cx="1858502" cy="36605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Input data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663376" y="6119461"/>
            <a:ext cx="10865248" cy="33375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2023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년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26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 작업했던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music4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 이미지와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mediapipe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 추출한 스켈레톤 데이터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(21(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랜드마크 수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 *2(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양 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*3(x, y, z)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Preprocessing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3001" y="1417638"/>
            <a:ext cx="3855249" cy="433715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423680"/>
            <a:ext cx="5490718" cy="4373584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163001" y="6046091"/>
            <a:ext cx="5151719" cy="3623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이미지 번호를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1.jpg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부터 순서대로 파일명 저장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 Preprocessing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39480" y="6081451"/>
            <a:ext cx="10157410" cy="36506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이미지 정규화 후 데이터를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6:2:2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 분할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총 데이터셋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3,300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훈련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1979,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검증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659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테스트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661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t="50000"/>
          <a:stretch>
            <a:fillRect/>
          </a:stretch>
        </p:blipFill>
        <p:spPr>
          <a:xfrm>
            <a:off x="5638658" y="1789020"/>
            <a:ext cx="6089518" cy="3279958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rcRect r="18560" b="50000"/>
          <a:stretch>
            <a:fillRect/>
          </a:stretch>
        </p:blipFill>
        <p:spPr>
          <a:xfrm>
            <a:off x="325875" y="1789020"/>
            <a:ext cx="4959487" cy="3279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Load Sample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255" y="1861885"/>
            <a:ext cx="4779906" cy="313422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9984" y="1417638"/>
            <a:ext cx="4705690" cy="4963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Define Model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2599" y="2138182"/>
            <a:ext cx="7706800" cy="258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 Train Model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3127" y="1204844"/>
            <a:ext cx="3244867" cy="54403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2337" y="1828576"/>
            <a:ext cx="2381582" cy="3200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Evaluate Model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378" y="1417638"/>
            <a:ext cx="4522417" cy="52582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9089" y="1417638"/>
            <a:ext cx="6043308" cy="4871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Test Model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75033"/>
            <a:ext cx="4232218" cy="410793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64456" y="145143"/>
            <a:ext cx="3668138" cy="656771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5505489"/>
            <a:ext cx="8985538" cy="135251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676342" y="4754640"/>
            <a:ext cx="4330949" cy="3008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현재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csv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에 랜드마크값 저장하는 것까지 완료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</ep:Words>
  <ep:PresentationFormat>화면 슬라이드 쇼(4:3)</ep:PresentationFormat>
  <ep:Paragraphs>17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ResNet-50 Based Hand Pose Estimation Implementation</vt:lpstr>
      <vt:lpstr>Use Dataset</vt:lpstr>
      <vt:lpstr>1. Preprocessing</vt:lpstr>
      <vt:lpstr>1. Preprocessing</vt:lpstr>
      <vt:lpstr>1. Load Sample</vt:lpstr>
      <vt:lpstr>2. Define Model</vt:lpstr>
      <vt:lpstr>2. Train Model</vt:lpstr>
      <vt:lpstr>3. Evaluate Model</vt:lpstr>
      <vt:lpstr>4. Test Model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2023-09-14T11:50:36.112</dcterms:created>
  <dc:creator>User</dc:creator>
  <cp:lastModifiedBy>User</cp:lastModifiedBy>
  <dcterms:modified xsi:type="dcterms:W3CDTF">2023-09-14T12:11:29.752</dcterms:modified>
  <cp:revision>6</cp:revision>
  <dc:title>ResNet-50 Based Hand Pose Estimation Implementation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