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3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0CB2-746C-4B1E-90DA-4A078FE4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E7ADC-C77B-42D6-8120-987FEACB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F335-6AF7-496D-9A58-5491EE30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06A9-83AC-4CC8-8058-B73CC15C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B1E36-767C-49DD-BB3C-EE30BC74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1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BFBC-C4CF-4F94-8F53-5EC1D83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0AFE2-D09D-4C9D-84BA-C383DF096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E2CCC-2D85-4034-BD95-F225AB00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41412-2274-4C39-8341-9F2D27CF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7DD44-03B2-4064-BE26-B2987A8D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65F29C-DA6B-4DC1-B67C-797FB89D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6F2C6-D932-4D79-9936-C872F1873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AD18F-C0C9-48D3-97AF-4A32766D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72B2C-2D82-480B-99D2-A2ADBA2D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BC7C-66B4-4FA1-A9B5-695327D2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6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D0AD7-EE4F-4784-8B93-6862686A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19DBE-4C15-40FA-917B-8125EEA3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18BD9-9D57-4D1F-A001-890BB181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8BD0D-3380-4494-8EBB-5D5C2E4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9DF62-44C4-468A-B35B-23E4E687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2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BE747-5F8B-4FF4-8BF6-A12AEE41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43B69-D3F7-424C-BCC9-714CC7238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47EC2-0FA0-4288-8C3B-7699FAD5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CE762-8844-4BD2-A5C1-834FAF3C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73B17-74B4-456F-8620-B332937E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0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779C2-1A1F-42D4-B217-40970E14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1EE6B-CABA-40AB-9784-871E908E8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3C648-6B91-45E7-904F-0ACC6F085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520C4-7749-4E49-A489-DE2A17A1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02B8B-F335-4A2E-971E-B123113F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9377D-25C6-4821-A55E-70B6F97C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4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2D840-5847-45DD-81B3-32D3EA6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718C-AC2C-4C9F-913F-4E0EC5D0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3ADB49-6D88-4F50-AD1D-A3ADA8148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63FE90-BDBA-495F-956B-A7DCE1251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8AFF82-C84D-4A2E-89C8-847BD498C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809169-B1AF-48A1-AFFD-7F55C5D4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8FD931-E17F-4F2E-9737-0B96A850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4DC75-9302-4780-AE21-A2D6F33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3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B4F40-3963-4A09-814B-9C93A56D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C7F5AA-4DEE-4CDA-8AC1-FB3F4A06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BD5A25-3AA9-4336-B92A-34CE7F3B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DE0A4-30BD-4D09-B2E8-56EA526A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AF8361-7181-4B1B-BC10-F86903BB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1454C7-2A7D-4C9E-A009-69E76D7C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8A0CC-DEA8-411E-BE77-D2A82120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8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04FDC-D1B8-4287-917F-D6163DF2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EDBFD-5493-4509-9C44-B371C9E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5865E-E202-4FA1-AA3D-7DE586D5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F5144-5D52-4724-9C08-2E0FBF46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4B9B7-8890-4B47-A594-A4ED15C4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CD9C9-55CF-469D-9435-8D67C42F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18428-C332-45ED-AC2A-4EF7DAAC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402F7-AFA0-47D6-8E02-71B0C6569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FA94F-CAC2-4F0D-AADB-3478C2E53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2FE1A-9D1B-4998-AC95-59748E9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D80AF-F129-40F1-8A3D-074AB1CC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69840-45B1-4A1F-876E-EC9B51DC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3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5C567-5F45-41AA-88A4-2EE35490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3968D-7813-4CAF-B0A2-5BC86C66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0D45E-CDDD-4FF2-83C8-5345CE58B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EE87-A218-401F-94B9-01C2DD101DB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37265-C78D-44C3-A867-9D66B44C8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648CE-A552-474D-9F5C-80493FEA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8393-DD4F-45D9-BCBB-D77CF61F4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8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6FA5D22-AD67-455A-94FA-9D708E6011C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2387" y="0"/>
          <a:ext cx="5219700" cy="652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29">
                  <a:extLst>
                    <a:ext uri="{9D8B030D-6E8A-4147-A177-3AD203B41FA5}">
                      <a16:colId xmlns:a16="http://schemas.microsoft.com/office/drawing/2014/main" val="2144036815"/>
                    </a:ext>
                  </a:extLst>
                </a:gridCol>
                <a:gridCol w="3082471">
                  <a:extLst>
                    <a:ext uri="{9D8B030D-6E8A-4147-A177-3AD203B41FA5}">
                      <a16:colId xmlns:a16="http://schemas.microsoft.com/office/drawing/2014/main" val="105729049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789731895"/>
                    </a:ext>
                  </a:extLst>
                </a:gridCol>
              </a:tblGrid>
              <a:tr h="3841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매트릭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952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45291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셈여림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46866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셈여림의</a:t>
                      </a:r>
                      <a:r>
                        <a:rPr lang="ko-KR" altLang="en-US" dirty="0"/>
                        <a:t>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change of decibel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84172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빠르기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97943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빠르기의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change of speed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087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붙임줄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스타카토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테누토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늘임표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duration of 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80960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악센트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83416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옥타브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432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꾸밈음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반복 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27272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15530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페달링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pedaling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70995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음의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duration of 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8492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77F61727-1953-42A7-AE62-DC971088AF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89914" y="2049103"/>
          <a:ext cx="5219700" cy="358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057290491"/>
                    </a:ext>
                  </a:extLst>
                </a:gridCol>
                <a:gridCol w="3543299">
                  <a:extLst>
                    <a:ext uri="{9D8B030D-6E8A-4147-A177-3AD203B41FA5}">
                      <a16:colId xmlns:a16="http://schemas.microsoft.com/office/drawing/2014/main" val="3789731895"/>
                    </a:ext>
                  </a:extLst>
                </a:gridCol>
              </a:tblGrid>
              <a:tr h="384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매트릭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952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legato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음과 음사이에 소리가 얼마나 비어 있는가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45291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영상에서 </a:t>
                      </a:r>
                      <a:r>
                        <a:rPr lang="ko-KR" altLang="en-US" dirty="0" err="1"/>
                        <a:t>봤을때</a:t>
                      </a:r>
                      <a:r>
                        <a:rPr lang="ko-KR" altLang="en-US" dirty="0"/>
                        <a:t> 손 끝의 움직임이 붙어 있는지 떨어져 있는지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46866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소리의 </a:t>
                      </a:r>
                      <a:r>
                        <a:rPr lang="en-US" altLang="ko-KR" dirty="0"/>
                        <a:t>decibel 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 err="1"/>
                        <a:t>고른지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84172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나타냄말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공식화 불가 </a:t>
                      </a:r>
                      <a:r>
                        <a:rPr lang="en-US" altLang="ko-KR" dirty="0"/>
                        <a:t>(ex. </a:t>
                      </a:r>
                      <a:r>
                        <a:rPr lang="ko-KR" altLang="en-US" dirty="0" err="1"/>
                        <a:t>유머러스하게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97943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087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80960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834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CD9C55-6FB4-40DA-9FD9-A6B3BEEA892F}"/>
              </a:ext>
            </a:extLst>
          </p:cNvPr>
          <p:cNvSpPr txBox="1"/>
          <p:nvPr/>
        </p:nvSpPr>
        <p:spPr>
          <a:xfrm>
            <a:off x="1858425" y="654359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공식화 가능한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186F7-73F4-4A16-A11F-F4473DC06FCB}"/>
              </a:ext>
            </a:extLst>
          </p:cNvPr>
          <p:cNvSpPr txBox="1"/>
          <p:nvPr/>
        </p:nvSpPr>
        <p:spPr>
          <a:xfrm>
            <a:off x="7630206" y="575081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공식화 어려운 기준</a:t>
            </a:r>
          </a:p>
        </p:txBody>
      </p:sp>
    </p:spTree>
    <p:extLst>
      <p:ext uri="{BB962C8B-B14F-4D97-AF65-F5344CB8AC3E}">
        <p14:creationId xmlns:p14="http://schemas.microsoft.com/office/powerpoint/2010/main" val="328351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2023-12-14T07:57:26Z</dcterms:created>
  <dcterms:modified xsi:type="dcterms:W3CDTF">2023-12-14T07:59:35Z</dcterms:modified>
</cp:coreProperties>
</file>