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1" r:id="rId22"/>
    <p:sldId id="269" r:id="rId23"/>
    <p:sldId id="270" r:id="rId24"/>
    <p:sldId id="26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9" autoAdjust="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</a:t>
            </a:r>
            <a:r>
              <a:rPr lang="fr-FR" dirty="0" err="1" smtClean="0"/>
              <a:t>focntions</a:t>
            </a:r>
            <a:r>
              <a:rPr lang="fr-FR" baseline="0" dirty="0" smtClean="0"/>
              <a:t> de traitement &amp; </a:t>
            </a:r>
            <a:r>
              <a:rPr lang="fr-FR" baseline="0" dirty="0" err="1" smtClean="0"/>
              <a:t>css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tyle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22768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Formation au Framework </a:t>
            </a:r>
            <a:r>
              <a:rPr lang="fr-FR" sz="2800" dirty="0" err="1" smtClean="0"/>
              <a:t>Angular</a:t>
            </a:r>
            <a:r>
              <a:rPr lang="fr-FR" sz="2800" dirty="0" smtClean="0"/>
              <a:t>, de la </a:t>
            </a:r>
            <a:r>
              <a:rPr lang="fr-FR" sz="2800" dirty="0" smtClean="0"/>
              <a:t>v2 </a:t>
            </a:r>
            <a:r>
              <a:rPr lang="fr-FR" sz="2800" dirty="0" smtClean="0"/>
              <a:t>à la </a:t>
            </a:r>
            <a:r>
              <a:rPr lang="fr-FR" sz="2800" dirty="0" smtClean="0"/>
              <a:t>v6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 ou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2924944"/>
            <a:ext cx="5688631" cy="3201219"/>
          </a:xfrm>
        </p:spPr>
        <p:txBody>
          <a:bodyPr/>
          <a:lstStyle/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r>
              <a:rPr lang="fr-FR" dirty="0" smtClean="0"/>
              <a:t>Ajouter </a:t>
            </a:r>
            <a:r>
              <a:rPr lang="fr-FR" dirty="0" smtClean="0"/>
              <a:t>un module </a:t>
            </a:r>
            <a:r>
              <a:rPr lang="fr-FR" dirty="0" err="1" smtClean="0"/>
              <a:t>core</a:t>
            </a:r>
            <a:r>
              <a:rPr lang="fr-FR" dirty="0" smtClean="0"/>
              <a:t> 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96952"/>
            <a:ext cx="284431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(libellé, </a:t>
            </a:r>
            <a:r>
              <a:rPr lang="fr-FR" dirty="0" err="1" smtClean="0"/>
              <a:t>datetime</a:t>
            </a:r>
            <a:r>
              <a:rPr lang="fr-FR" dirty="0" smtClean="0"/>
              <a:t>, élèves max) et un provider </a:t>
            </a:r>
            <a:r>
              <a:rPr lang="fr-FR" dirty="0" err="1" smtClean="0"/>
              <a:t>course.ts</a:t>
            </a:r>
            <a:endParaRPr lang="fr-FR" dirty="0"/>
          </a:p>
          <a:p>
            <a:r>
              <a:rPr lang="fr-FR" dirty="0" smtClean="0"/>
              <a:t>Créer un</a:t>
            </a:r>
            <a:r>
              <a:rPr lang="fr-FR" dirty="0" smtClean="0"/>
              <a:t> </a:t>
            </a:r>
            <a:r>
              <a:rPr lang="fr-FR" dirty="0" smtClean="0"/>
              <a:t>provider </a:t>
            </a:r>
            <a:r>
              <a:rPr lang="fr-FR" dirty="0" smtClean="0"/>
              <a:t>avec </a:t>
            </a:r>
            <a:r>
              <a:rPr lang="fr-FR" dirty="0" smtClean="0"/>
              <a:t>une liste de cours en attribut</a:t>
            </a:r>
          </a:p>
          <a:p>
            <a:r>
              <a:rPr lang="fr-FR" dirty="0" smtClean="0"/>
              <a:t>Une fonction permet de renvoyer la liste des cours triés par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Material</a:t>
            </a:r>
            <a:r>
              <a:rPr lang="fr-FR" dirty="0" smtClean="0"/>
              <a:t> design</a:t>
            </a:r>
          </a:p>
          <a:p>
            <a:r>
              <a:rPr lang="fr-FR" dirty="0" smtClean="0"/>
              <a:t>Créer une classe</a:t>
            </a:r>
          </a:p>
          <a:p>
            <a:r>
              <a:rPr lang="fr-FR" dirty="0" smtClean="0"/>
              <a:t>Afficher la liste des élèves de cette classe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routes de </a:t>
            </a:r>
            <a:r>
              <a:rPr lang="fr-FR" dirty="0" smtClean="0"/>
              <a:t>bases 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</a:t>
            </a:r>
            <a:r>
              <a:rPr lang="fr-FR" dirty="0" smtClean="0"/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445843"/>
          </a:xfrm>
        </p:spPr>
        <p:txBody>
          <a:bodyPr/>
          <a:lstStyle/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 </a:t>
            </a:r>
            <a:r>
              <a:rPr lang="fr-FR" dirty="0" err="1" smtClean="0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5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9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e2e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94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smtClean="0"/>
              <a:t>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71056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796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  <a:endParaRPr lang="fr-FR" dirty="0" smtClean="0"/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</a:t>
            </a:r>
            <a:r>
              <a:rPr lang="fr-FR" dirty="0" smtClean="0"/>
              <a:t>décorateurs, </a:t>
            </a:r>
            <a:r>
              <a:rPr lang="fr-FR" dirty="0" smtClean="0"/>
              <a:t>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675467"/>
            <a:ext cx="4420013" cy="3450696"/>
          </a:xfrm>
        </p:spPr>
        <p:txBody>
          <a:bodyPr/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</a:t>
            </a:r>
            <a:r>
              <a:rPr lang="fr-FR" dirty="0" smtClean="0"/>
              <a:t>nouveau </a:t>
            </a:r>
            <a:r>
              <a:rPr lang="fr-FR" dirty="0" smtClean="0"/>
              <a:t>projet avec le client</a:t>
            </a:r>
          </a:p>
          <a:p>
            <a:r>
              <a:rPr lang="fr-FR" dirty="0" smtClean="0"/>
              <a:t>Analyser les fichiers de la racine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08920"/>
            <a:ext cx="2448272" cy="365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3251</TotalTime>
  <Words>746</Words>
  <Application>Microsoft Office PowerPoint</Application>
  <PresentationFormat>Affichage à l'écran (4:3)</PresentationFormat>
  <Paragraphs>137</Paragraphs>
  <Slides>24</Slides>
  <Notes>8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Vagues</vt:lpstr>
      <vt:lpstr>Angular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Modules</vt:lpstr>
      <vt:lpstr>Providers</vt:lpstr>
      <vt:lpstr>TP</vt:lpstr>
      <vt:lpstr>View &amp; Pipe</vt:lpstr>
      <vt:lpstr>TP</vt:lpstr>
      <vt:lpstr>RxJS</vt:lpstr>
      <vt:lpstr>Module Router</vt:lpstr>
      <vt:lpstr>TP</vt:lpstr>
      <vt:lpstr>Module Http</vt:lpstr>
      <vt:lpstr>TP</vt:lpstr>
      <vt:lpstr>Change Detection</vt:lpstr>
      <vt:lpstr>TU</vt:lpstr>
      <vt:lpstr>e2e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40</cp:revision>
  <dcterms:created xsi:type="dcterms:W3CDTF">2018-05-22T14:53:32Z</dcterms:created>
  <dcterms:modified xsi:type="dcterms:W3CDTF">2018-05-29T12:18:11Z</dcterms:modified>
</cp:coreProperties>
</file>