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8" r:id="rId3"/>
    <p:sldId id="257" r:id="rId4"/>
    <p:sldId id="273" r:id="rId5"/>
    <p:sldId id="259" r:id="rId6"/>
    <p:sldId id="272" r:id="rId7"/>
    <p:sldId id="260" r:id="rId8"/>
    <p:sldId id="262" r:id="rId9"/>
    <p:sldId id="274" r:id="rId10"/>
    <p:sldId id="263" r:id="rId11"/>
    <p:sldId id="275" r:id="rId12"/>
    <p:sldId id="264" r:id="rId13"/>
    <p:sldId id="276" r:id="rId14"/>
    <p:sldId id="265" r:id="rId15"/>
    <p:sldId id="277" r:id="rId16"/>
    <p:sldId id="267" r:id="rId17"/>
    <p:sldId id="271" r:id="rId18"/>
    <p:sldId id="279" r:id="rId19"/>
    <p:sldId id="266" r:id="rId20"/>
    <p:sldId id="278" r:id="rId21"/>
    <p:sldId id="261" r:id="rId22"/>
    <p:sldId id="269" r:id="rId23"/>
    <p:sldId id="270" r:id="rId24"/>
    <p:sldId id="26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9" autoAdjust="0"/>
  </p:normalViewPr>
  <p:slideViewPr>
    <p:cSldViewPr>
      <p:cViewPr varScale="1">
        <p:scale>
          <a:sx n="55" d="100"/>
          <a:sy n="55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2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provider service/</a:t>
            </a:r>
            <a:r>
              <a:rPr lang="fr-FR" dirty="0" err="1" smtClean="0"/>
              <a:t>core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7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</a:t>
            </a:r>
            <a:r>
              <a:rPr lang="fr-FR" dirty="0" smtClean="0"/>
              <a:t>Constants</a:t>
            </a:r>
          </a:p>
          <a:p>
            <a:endParaRPr lang="fr-FR" dirty="0" smtClean="0"/>
          </a:p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</a:t>
            </a:r>
            <a:r>
              <a:rPr lang="fr-FR" dirty="0" err="1" smtClean="0"/>
              <a:t>retrocompatible</a:t>
            </a:r>
            <a:endParaRPr lang="fr-FR" dirty="0" smtClean="0"/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tyle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191683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v6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5352" y="2996952"/>
            <a:ext cx="6400800" cy="14732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partie </a:t>
            </a:r>
          </a:p>
          <a:p>
            <a:r>
              <a:rPr lang="fr-FR" sz="2800" dirty="0" smtClean="0"/>
              <a:t>Architecture &amp; Modularisation</a:t>
            </a:r>
            <a:endParaRPr lang="fr-FR" sz="2800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452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7784" y="4437112"/>
            <a:ext cx="434745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800">
                <a:solidFill>
                  <a:srgbClr val="FFFFFF"/>
                </a:solidFill>
              </a:defRPr>
            </a:lvl1pPr>
            <a:lvl2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Dalibor</a:t>
            </a:r>
            <a:r>
              <a:rPr lang="fr-FR" dirty="0"/>
              <a:t> </a:t>
            </a:r>
            <a:r>
              <a:rPr lang="fr-FR" dirty="0" err="1" smtClean="0"/>
              <a:t>Dubajic</a:t>
            </a:r>
            <a:endParaRPr lang="fr-FR" dirty="0" smtClean="0"/>
          </a:p>
          <a:p>
            <a:r>
              <a:rPr lang="fr-FR" dirty="0" smtClean="0"/>
              <a:t>31 </a:t>
            </a:r>
            <a:r>
              <a:rPr lang="fr-FR" dirty="0"/>
              <a:t>mai 2018</a:t>
            </a:r>
          </a:p>
        </p:txBody>
      </p:sp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à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smtClean="0"/>
              <a:t>Les injections depuis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</a:t>
            </a:r>
            <a:r>
              <a:rPr lang="fr-FR" dirty="0" smtClean="0"/>
              <a:t>model </a:t>
            </a:r>
            <a:r>
              <a:rPr lang="fr-FR" dirty="0" err="1" smtClean="0"/>
              <a:t>student.ts</a:t>
            </a:r>
            <a:r>
              <a:rPr lang="fr-FR" dirty="0" smtClean="0"/>
              <a:t> &amp; </a:t>
            </a:r>
            <a:r>
              <a:rPr lang="fr-FR" dirty="0" err="1" smtClean="0"/>
              <a:t>classroom.ts</a:t>
            </a:r>
            <a:endParaRPr lang="fr-FR" dirty="0"/>
          </a:p>
          <a:p>
            <a:r>
              <a:rPr lang="fr-FR" dirty="0" smtClean="0"/>
              <a:t>Créer un provider </a:t>
            </a:r>
            <a:r>
              <a:rPr lang="fr-FR" dirty="0" err="1" smtClean="0"/>
              <a:t>students.service</a:t>
            </a:r>
            <a:r>
              <a:rPr lang="fr-FR" dirty="0" smtClean="0"/>
              <a:t> qui renvoie une liste d’élèves</a:t>
            </a:r>
          </a:p>
          <a:p>
            <a:r>
              <a:rPr lang="fr-FR" dirty="0" smtClean="0"/>
              <a:t>Afficher la liste d’élèves dans le composant </a:t>
            </a:r>
            <a:r>
              <a:rPr lang="fr-FR" dirty="0" err="1" smtClean="0"/>
              <a:t>classroom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smtClean="0"/>
              <a:t>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ngClick</a:t>
            </a:r>
            <a:r>
              <a:rPr lang="fr-FR" dirty="0" smtClean="0"/>
              <a:t>,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</a:t>
            </a:r>
            <a:r>
              <a:rPr lang="fr-FR" dirty="0" smtClean="0"/>
              <a:t>une </a:t>
            </a:r>
            <a:r>
              <a:rPr lang="fr-FR" dirty="0" smtClean="0"/>
              <a:t>classe Pipe avec le générateur</a:t>
            </a:r>
            <a:endParaRPr lang="fr-FR" dirty="0" smtClean="0"/>
          </a:p>
          <a:p>
            <a:r>
              <a:rPr lang="fr-FR" dirty="0" smtClean="0"/>
              <a:t>Créer un pipe de tri</a:t>
            </a:r>
          </a:p>
          <a:p>
            <a:r>
              <a:rPr lang="fr-FR" dirty="0" smtClean="0"/>
              <a:t>Afficher </a:t>
            </a:r>
            <a:r>
              <a:rPr lang="fr-FR" dirty="0" smtClean="0"/>
              <a:t>la liste des </a:t>
            </a:r>
            <a:r>
              <a:rPr lang="fr-FR" dirty="0" smtClean="0"/>
              <a:t>étudiants avec le pipe de tri</a:t>
            </a:r>
          </a:p>
          <a:p>
            <a:r>
              <a:rPr lang="fr-FR" dirty="0" smtClean="0"/>
              <a:t>Ajouter un </a:t>
            </a:r>
            <a:r>
              <a:rPr lang="fr-FR" smtClean="0"/>
              <a:t>bouton d’ordre de tri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r>
              <a:rPr lang="fr-FR" dirty="0" smtClean="0"/>
              <a:t>V6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les routes de </a:t>
            </a:r>
            <a:r>
              <a:rPr lang="fr-FR" dirty="0" smtClean="0"/>
              <a:t>bases au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Toute route non identifiée : **</a:t>
            </a:r>
          </a:p>
          <a:p>
            <a:pPr lvl="1"/>
            <a:r>
              <a:rPr lang="fr-FR" dirty="0" smtClean="0"/>
              <a:t>Route non renseignée : /</a:t>
            </a:r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r>
              <a:rPr lang="fr-FR" dirty="0" smtClean="0"/>
              <a:t>Gérer le passage de paramètre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Routing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sur de gros projets</a:t>
            </a:r>
          </a:p>
          <a:p>
            <a:r>
              <a:rPr lang="fr-FR" dirty="0" smtClean="0"/>
              <a:t>Besoin d’industrialisation: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3445843"/>
          </a:xfrm>
        </p:spPr>
        <p:txBody>
          <a:bodyPr/>
          <a:lstStyle/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 </a:t>
            </a:r>
            <a:r>
              <a:rPr lang="fr-FR" dirty="0" err="1" smtClean="0"/>
              <a:t>Detection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25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6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e2e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9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Recommandations </a:t>
            </a:r>
            <a:r>
              <a:rPr lang="fr-FR" dirty="0" err="1" smtClean="0"/>
              <a:t>Angular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angular.io/guide/styleguide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webpack</a:t>
            </a:r>
            <a:r>
              <a:rPr lang="fr-FR" dirty="0" smtClean="0"/>
              <a:t>, </a:t>
            </a:r>
            <a:r>
              <a:rPr lang="fr-FR" dirty="0" err="1" smtClean="0"/>
              <a:t>webpack</a:t>
            </a:r>
            <a:r>
              <a:rPr lang="fr-FR" dirty="0" smtClean="0"/>
              <a:t>-cli, </a:t>
            </a:r>
            <a:r>
              <a:rPr lang="fr-FR" dirty="0" err="1" smtClean="0"/>
              <a:t>ts</a:t>
            </a:r>
            <a:r>
              <a:rPr lang="fr-FR" dirty="0" smtClean="0"/>
              <a:t>-loader &amp; </a:t>
            </a:r>
            <a:r>
              <a:rPr lang="fr-FR" dirty="0" err="1" smtClean="0"/>
              <a:t>typescript</a:t>
            </a:r>
            <a:r>
              <a:rPr lang="fr-FR" dirty="0" smtClean="0"/>
              <a:t> en local et en </a:t>
            </a:r>
            <a:r>
              <a:rPr lang="fr-FR" dirty="0" err="1" smtClean="0"/>
              <a:t>dev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574727"/>
            <a:ext cx="4246203" cy="3816424"/>
          </a:xfrm>
        </p:spPr>
        <p:txBody>
          <a:bodyPr>
            <a:normAutofit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test.ts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</a:t>
            </a:r>
          </a:p>
          <a:p>
            <a:r>
              <a:rPr lang="fr-FR" dirty="0" smtClean="0"/>
              <a:t>Compiler, ouvrir le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récupérés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3409</TotalTime>
  <Words>821</Words>
  <Application>Microsoft Office PowerPoint</Application>
  <PresentationFormat>Affichage à l'écran (4:3)</PresentationFormat>
  <Paragraphs>151</Paragraphs>
  <Slides>24</Slides>
  <Notes>11</Notes>
  <HiddenSlides>5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Vagues</vt:lpstr>
      <vt:lpstr>Framework Angular v6</vt:lpstr>
      <vt:lpstr>Frameworks JavaScript</vt:lpstr>
      <vt:lpstr>Environnement</vt:lpstr>
      <vt:lpstr>TP Environnement</vt:lpstr>
      <vt:lpstr>AngularJS vers Angular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</vt:lpstr>
      <vt:lpstr>View &amp; Pipe</vt:lpstr>
      <vt:lpstr>TP Pipe</vt:lpstr>
      <vt:lpstr>RxJS</vt:lpstr>
      <vt:lpstr>Module Router</vt:lpstr>
      <vt:lpstr>TP Routing</vt:lpstr>
      <vt:lpstr>Module Http</vt:lpstr>
      <vt:lpstr>TP</vt:lpstr>
      <vt:lpstr>Change Detection</vt:lpstr>
      <vt:lpstr>TU</vt:lpstr>
      <vt:lpstr>e2e</vt:lpstr>
      <vt:lpstr>Annexes 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Dalibor DUBAJIC</cp:lastModifiedBy>
  <cp:revision>55</cp:revision>
  <dcterms:created xsi:type="dcterms:W3CDTF">2018-05-22T14:53:32Z</dcterms:created>
  <dcterms:modified xsi:type="dcterms:W3CDTF">2018-05-29T15:45:57Z</dcterms:modified>
</cp:coreProperties>
</file>