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258" r:id="rId3"/>
    <p:sldId id="257" r:id="rId4"/>
    <p:sldId id="273" r:id="rId5"/>
    <p:sldId id="259" r:id="rId6"/>
    <p:sldId id="280" r:id="rId7"/>
    <p:sldId id="281" r:id="rId8"/>
    <p:sldId id="272" r:id="rId9"/>
    <p:sldId id="260" r:id="rId10"/>
    <p:sldId id="262" r:id="rId11"/>
    <p:sldId id="274" r:id="rId12"/>
    <p:sldId id="263" r:id="rId13"/>
    <p:sldId id="275" r:id="rId14"/>
    <p:sldId id="264" r:id="rId15"/>
    <p:sldId id="276" r:id="rId16"/>
    <p:sldId id="265" r:id="rId17"/>
    <p:sldId id="277" r:id="rId18"/>
    <p:sldId id="267" r:id="rId19"/>
    <p:sldId id="271" r:id="rId20"/>
    <p:sldId id="279" r:id="rId21"/>
    <p:sldId id="266" r:id="rId22"/>
    <p:sldId id="278" r:id="rId23"/>
    <p:sldId id="268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85" autoAdjust="0"/>
  </p:normalViewPr>
  <p:slideViewPr>
    <p:cSldViewPr>
      <p:cViewPr varScale="1">
        <p:scale>
          <a:sx n="57" d="100"/>
          <a:sy n="57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E997E-A64A-414F-A106-86024763E701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A3AA-443A-466C-BF59-FB6574BB1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43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Expérience VIVARTE : FW </a:t>
            </a:r>
            <a:r>
              <a:rPr lang="fr-FR" dirty="0" err="1" smtClean="0"/>
              <a:t>JQuery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28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Ordre de déclaration des routes crucial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6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module </a:t>
            </a:r>
            <a:r>
              <a:rPr lang="fr-FR" dirty="0" err="1" smtClean="0"/>
              <a:t>core</a:t>
            </a:r>
            <a:r>
              <a:rPr lang="fr-FR" dirty="0" smtClean="0"/>
              <a:t> --</a:t>
            </a:r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5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704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provider service/</a:t>
            </a:r>
            <a:r>
              <a:rPr lang="fr-FR" dirty="0" err="1" smtClean="0"/>
              <a:t>core</a:t>
            </a:r>
            <a:r>
              <a:rPr lang="fr-FR" dirty="0" smtClean="0"/>
              <a:t>/</a:t>
            </a:r>
            <a:r>
              <a:rPr lang="fr-FR" dirty="0" err="1" smtClean="0"/>
              <a:t>student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970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g module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g pipe </a:t>
            </a:r>
            <a:r>
              <a:rPr lang="fr-FR" dirty="0" err="1" smtClean="0"/>
              <a:t>core</a:t>
            </a:r>
            <a:r>
              <a:rPr lang="fr-FR" dirty="0" smtClean="0"/>
              <a:t>/pipe/</a:t>
            </a:r>
            <a:r>
              <a:rPr lang="fr-FR" dirty="0" err="1" smtClean="0"/>
              <a:t>orderBy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317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run ng g c core/about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53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intercept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HttpRequest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HttpHandler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Observable&lt;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HttpEvent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noCache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req.params.get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noCache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=== 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noErrorModal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req.params.get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noErrorModal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=== 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this.loading.pendingRequests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next.handle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.timeout(REQUEST_TIMEOUT)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this.isHttpResponse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.do(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!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noCache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&amp;&amp;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this.cacheRequestResponse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(req.url,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&gt;))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.catch((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caught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this.isProxyError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Observable.of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this.inFlightResponse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(req.url,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this.responseFromCacheOrPresentModal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(req.url,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noErrorModal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.do(()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this.loading.pendingRequests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073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76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r>
              <a:rPr lang="fr-FR" baseline="0" dirty="0" smtClean="0"/>
              <a:t> : </a:t>
            </a:r>
            <a:r>
              <a:rPr lang="fr-FR" dirty="0" smtClean="0"/>
              <a:t>https://github.com/dalabord/ng-formation.git cloner et créer des branches pour</a:t>
            </a:r>
            <a:r>
              <a:rPr lang="fr-FR" baseline="0" dirty="0" smtClean="0"/>
              <a:t> tester et soumettre</a:t>
            </a:r>
            <a:endParaRPr lang="fr-FR" dirty="0" smtClean="0"/>
          </a:p>
          <a:p>
            <a:r>
              <a:rPr lang="fr-FR" dirty="0" err="1" smtClean="0"/>
              <a:t>Nodejs</a:t>
            </a:r>
            <a:r>
              <a:rPr lang="fr-FR" dirty="0" smtClean="0"/>
              <a:t> </a:t>
            </a:r>
            <a:r>
              <a:rPr lang="fr-FR" dirty="0" smtClean="0"/>
              <a:t>v8</a:t>
            </a:r>
          </a:p>
          <a:p>
            <a:r>
              <a:rPr lang="fr-FR" dirty="0" err="1" smtClean="0"/>
              <a:t>Nvm</a:t>
            </a:r>
            <a:r>
              <a:rPr lang="fr-FR" dirty="0" smtClean="0"/>
              <a:t> : Gestion de plusieurs version de </a:t>
            </a:r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Yarn</a:t>
            </a:r>
            <a:r>
              <a:rPr lang="fr-FR" dirty="0" smtClean="0"/>
              <a:t> : alternative à </a:t>
            </a:r>
            <a:r>
              <a:rPr lang="fr-FR" dirty="0" err="1" smtClean="0"/>
              <a:t>npm</a:t>
            </a:r>
            <a:endParaRPr lang="fr-FR" dirty="0" smtClean="0"/>
          </a:p>
          <a:p>
            <a:r>
              <a:rPr lang="fr-FR" dirty="0" smtClean="0"/>
              <a:t>Extensions </a:t>
            </a:r>
            <a:r>
              <a:rPr lang="fr-FR" dirty="0" err="1" smtClean="0"/>
              <a:t>VSCode</a:t>
            </a:r>
            <a:r>
              <a:rPr lang="fr-FR" dirty="0" smtClean="0"/>
              <a:t> : </a:t>
            </a:r>
            <a:r>
              <a:rPr lang="fr-FR" dirty="0" err="1" smtClean="0"/>
              <a:t>Snippets</a:t>
            </a:r>
            <a:r>
              <a:rPr lang="fr-FR" dirty="0" smtClean="0"/>
              <a:t> </a:t>
            </a:r>
            <a:r>
              <a:rPr lang="fr-FR" dirty="0" err="1" smtClean="0"/>
              <a:t>Angular</a:t>
            </a:r>
            <a:r>
              <a:rPr lang="fr-FR" dirty="0" smtClean="0"/>
              <a:t> 6 by John</a:t>
            </a:r>
            <a:r>
              <a:rPr lang="fr-FR" baseline="0" dirty="0" smtClean="0"/>
              <a:t> Papa &amp; </a:t>
            </a:r>
            <a:r>
              <a:rPr lang="fr-FR" baseline="0" dirty="0" err="1" smtClean="0"/>
              <a:t>Emmet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71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https://tinychat.com</a:t>
            </a:r>
          </a:p>
          <a:p>
            <a:r>
              <a:rPr lang="fr-FR" dirty="0" smtClean="0"/>
              <a:t>!</a:t>
            </a:r>
            <a:r>
              <a:rPr lang="fr-FR" baseline="0" dirty="0" smtClean="0"/>
              <a:t> </a:t>
            </a:r>
            <a:r>
              <a:rPr lang="fr-FR" baseline="0" dirty="0" smtClean="0"/>
              <a:t>Module v4 est en erreur. Tester avec </a:t>
            </a:r>
            <a:r>
              <a:rPr lang="fr-FR" baseline="0" dirty="0" err="1" smtClean="0"/>
              <a:t>webpack</a:t>
            </a:r>
            <a:r>
              <a:rPr lang="fr-FR" baseline="0" dirty="0" smtClean="0"/>
              <a:t> &amp; </a:t>
            </a:r>
            <a:r>
              <a:rPr lang="fr-FR" baseline="0" dirty="0" err="1" smtClean="0"/>
              <a:t>ts</a:t>
            </a:r>
            <a:r>
              <a:rPr lang="fr-FR" baseline="0" dirty="0" smtClean="0"/>
              <a:t>-loader en v3</a:t>
            </a:r>
          </a:p>
          <a:p>
            <a:r>
              <a:rPr lang="fr-FR" baseline="0" dirty="0" smtClean="0"/>
              <a:t>Webpack.config.js =&gt; </a:t>
            </a:r>
            <a:r>
              <a:rPr lang="fr-FR" baseline="0" dirty="0" err="1" smtClean="0"/>
              <a:t>resolve</a:t>
            </a:r>
            <a:r>
              <a:rPr lang="fr-FR" baseline="0" dirty="0" smtClean="0"/>
              <a:t> crucial pour identifier les modules importés</a:t>
            </a:r>
          </a:p>
          <a:p>
            <a:r>
              <a:rPr lang="fr-FR" baseline="0" dirty="0" smtClean="0"/>
              <a:t>Dev-</a:t>
            </a:r>
            <a:r>
              <a:rPr lang="fr-FR" baseline="0" dirty="0" err="1" smtClean="0"/>
              <a:t>dependencies</a:t>
            </a:r>
            <a:r>
              <a:rPr lang="fr-FR" baseline="0" dirty="0" smtClean="0"/>
              <a:t> : non traité en –production</a:t>
            </a:r>
          </a:p>
          <a:p>
            <a:r>
              <a:rPr lang="fr-FR" baseline="0" dirty="0" err="1" smtClean="0"/>
              <a:t>Yarn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yarn.lock</a:t>
            </a:r>
            <a:r>
              <a:rPr lang="fr-FR" baseline="0" dirty="0" smtClean="0"/>
              <a:t>, // </a:t>
            </a:r>
            <a:r>
              <a:rPr lang="fr-FR" baseline="0" dirty="0" err="1" smtClean="0"/>
              <a:t>dep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,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60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ECMASCRIPT,</a:t>
            </a:r>
            <a:r>
              <a:rPr lang="fr-FR" baseline="0" dirty="0" smtClean="0"/>
              <a:t> le standard de JS, standard ES6 == ES2015 : typages statique/générique, interfaces, classes, modules, </a:t>
            </a:r>
            <a:r>
              <a:rPr lang="fr-FR" baseline="0" dirty="0" err="1" smtClean="0"/>
              <a:t>mixin</a:t>
            </a:r>
            <a:r>
              <a:rPr lang="fr-FR" baseline="0" dirty="0" smtClean="0"/>
              <a:t>, énumérations, </a:t>
            </a:r>
            <a:r>
              <a:rPr lang="fr-FR" baseline="0" dirty="0" err="1" smtClean="0"/>
              <a:t>params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opt</a:t>
            </a:r>
            <a:r>
              <a:rPr lang="fr-FR" baseline="0" dirty="0" smtClean="0"/>
              <a:t>, unions, alias, symboles, </a:t>
            </a:r>
            <a:r>
              <a:rPr lang="fr-FR" baseline="0" dirty="0" err="1" smtClean="0"/>
              <a:t>loet</a:t>
            </a:r>
            <a:r>
              <a:rPr lang="fr-FR" baseline="0" dirty="0" smtClean="0"/>
              <a:t>/</a:t>
            </a:r>
            <a:r>
              <a:rPr lang="fr-FR" baseline="0" dirty="0" err="1" smtClean="0"/>
              <a:t>const</a:t>
            </a:r>
            <a:r>
              <a:rPr lang="fr-FR" baseline="0" dirty="0" smtClean="0"/>
              <a:t>/for…of, promesses… </a:t>
            </a:r>
            <a:r>
              <a:rPr lang="fr-FR" dirty="0" smtClean="0"/>
              <a:t>http://es6-features.org/#Constants</a:t>
            </a:r>
          </a:p>
          <a:p>
            <a:endParaRPr lang="fr-FR" dirty="0" smtClean="0"/>
          </a:p>
          <a:p>
            <a:r>
              <a:rPr lang="fr-FR" dirty="0" err="1" smtClean="0"/>
              <a:t>AngularJS’s</a:t>
            </a:r>
            <a:r>
              <a:rPr lang="fr-FR" dirty="0" smtClean="0"/>
              <a:t> $Watch : Un timeout (Digest Cycle) vérifie tous les </a:t>
            </a:r>
            <a:r>
              <a:rPr lang="fr-FR" dirty="0" err="1" smtClean="0"/>
              <a:t>databindings</a:t>
            </a:r>
            <a:endParaRPr lang="fr-FR" dirty="0" smtClean="0"/>
          </a:p>
          <a:p>
            <a:r>
              <a:rPr lang="fr-FR" dirty="0" err="1" smtClean="0"/>
              <a:t>Angular’s</a:t>
            </a:r>
            <a:r>
              <a:rPr lang="fr-FR" dirty="0" smtClean="0"/>
              <a:t> </a:t>
            </a:r>
            <a:r>
              <a:rPr lang="fr-FR" dirty="0" err="1" smtClean="0"/>
              <a:t>ChangeDetectorRef</a:t>
            </a:r>
            <a:r>
              <a:rPr lang="fr-FR" dirty="0" smtClean="0"/>
              <a:t> : Chaque composant a une classe </a:t>
            </a:r>
            <a:r>
              <a:rPr lang="fr-FR" dirty="0" err="1" smtClean="0"/>
              <a:t>ChangeDetectorRef</a:t>
            </a:r>
            <a:r>
              <a:rPr lang="fr-FR" dirty="0" smtClean="0"/>
              <a:t> qui permet de gérer (activer/désactiver/suspendre) la vérification au niveau d’un composant et de ses enfants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53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{ Component,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OnInit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Input, Output,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EventEmitter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'@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@Component({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'[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-logo-star]',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`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etoile-icon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(click)="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doAction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ngClass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]="'star-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: !!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isReallyFav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'star-not-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: !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isReallyFav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styleUrls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['./logo-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star.component.scss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LogoStarComponent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@Input()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@Output() action: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EventEmitter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&lt;()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= new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EventEmitter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favorisStorageService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FavorisStorageService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 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isReallyFav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this.favorisStorageService.isFav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doAction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this.action.emit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(()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this.favorisStorageService.majTableau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FavorisStorageService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;}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majTableau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5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le répertorie initié lors du TP Environnement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15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85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https://github.com/angular/angular-cli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38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Étudier la racine du répertoire</a:t>
            </a:r>
          </a:p>
          <a:p>
            <a:r>
              <a:rPr lang="fr-FR" dirty="0" err="1" smtClean="0"/>
              <a:t>Sockjs</a:t>
            </a:r>
            <a:r>
              <a:rPr lang="fr-FR" dirty="0" smtClean="0"/>
              <a:t> =&gt; </a:t>
            </a:r>
            <a:r>
              <a:rPr lang="fr-FR" dirty="0" err="1" smtClean="0"/>
              <a:t>webpack</a:t>
            </a:r>
            <a:r>
              <a:rPr lang="fr-FR" dirty="0" smtClean="0"/>
              <a:t>-</a:t>
            </a:r>
            <a:r>
              <a:rPr lang="fr-FR" dirty="0" err="1" smtClean="0"/>
              <a:t>dev</a:t>
            </a:r>
            <a:r>
              <a:rPr lang="fr-FR" dirty="0" smtClean="0"/>
              <a:t>-server : memory-</a:t>
            </a:r>
            <a:r>
              <a:rPr lang="fr-FR" dirty="0" err="1" smtClean="0"/>
              <a:t>fs</a:t>
            </a:r>
            <a:r>
              <a:rPr lang="fr-FR" dirty="0" smtClean="0"/>
              <a:t> utiliser pour charger le projet dans objet </a:t>
            </a:r>
            <a:r>
              <a:rPr lang="fr-FR" dirty="0" err="1" smtClean="0"/>
              <a:t>js</a:t>
            </a:r>
            <a:r>
              <a:rPr lang="fr-FR" dirty="0" smtClean="0"/>
              <a:t> (pas de /</a:t>
            </a:r>
            <a:r>
              <a:rPr lang="fr-FR" dirty="0" err="1" smtClean="0"/>
              <a:t>dist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Polyfills</a:t>
            </a:r>
            <a:r>
              <a:rPr lang="fr-FR" dirty="0" smtClean="0"/>
              <a:t> : ES6 mais retro compatible</a:t>
            </a:r>
          </a:p>
          <a:p>
            <a:r>
              <a:rPr lang="fr-FR" dirty="0" smtClean="0"/>
              <a:t>Styles.js : fonctions</a:t>
            </a:r>
            <a:r>
              <a:rPr lang="fr-FR" baseline="0" dirty="0" smtClean="0"/>
              <a:t> de traitement style &amp; </a:t>
            </a:r>
            <a:r>
              <a:rPr lang="fr-FR" baseline="0" dirty="0" err="1" smtClean="0"/>
              <a:t>css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3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guide/styleguide" TargetMode="External"/><Relationship Id="rId3" Type="http://schemas.openxmlformats.org/officeDocument/2006/relationships/hyperlink" Target="https://github.com/dalabord/ng-formation.git" TargetMode="External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cs/handbook/release-notes/typescript-1-4.html" TargetMode="External"/><Relationship Id="rId5" Type="http://schemas.openxmlformats.org/officeDocument/2006/relationships/hyperlink" Target="https://marketplace.visualstudio.com/VSCode" TargetMode="External"/><Relationship Id="rId4" Type="http://schemas.openxmlformats.org/officeDocument/2006/relationships/hyperlink" Target="https://webpack.js.org/loader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2775" y="191683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fr-FR" dirty="0"/>
              <a:t>Framework </a:t>
            </a:r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smtClean="0"/>
              <a:t>v6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5352" y="2996952"/>
            <a:ext cx="6400800" cy="14732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1</a:t>
            </a:r>
            <a:r>
              <a:rPr lang="fr-FR" sz="2800" baseline="30000" dirty="0" smtClean="0"/>
              <a:t>ère</a:t>
            </a:r>
            <a:r>
              <a:rPr lang="fr-FR" sz="2800" dirty="0" smtClean="0"/>
              <a:t> partie </a:t>
            </a:r>
          </a:p>
          <a:p>
            <a:r>
              <a:rPr lang="fr-FR" sz="2800" dirty="0" smtClean="0"/>
              <a:t>Architecture &amp; </a:t>
            </a:r>
            <a:r>
              <a:rPr lang="fr-FR" sz="2800" i="1" dirty="0" smtClean="0"/>
              <a:t>Modularisation</a:t>
            </a:r>
            <a:endParaRPr lang="fr-FR" sz="2800" i="1" dirty="0"/>
          </a:p>
        </p:txBody>
      </p:sp>
      <p:sp>
        <p:nvSpPr>
          <p:cNvPr id="4" name="AutoShape 2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445224"/>
            <a:ext cx="1008112" cy="10081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27784" y="4437112"/>
            <a:ext cx="434745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800">
                <a:solidFill>
                  <a:srgbClr val="FFFFFF"/>
                </a:solidFill>
              </a:defRPr>
            </a:lvl1pPr>
            <a:lvl2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/>
              <a:t>Dalibor</a:t>
            </a:r>
            <a:r>
              <a:rPr lang="fr-FR" dirty="0"/>
              <a:t> </a:t>
            </a:r>
            <a:r>
              <a:rPr lang="fr-FR" dirty="0" err="1" smtClean="0"/>
              <a:t>Dubajic</a:t>
            </a:r>
            <a:endParaRPr lang="fr-FR" dirty="0" smtClean="0"/>
          </a:p>
          <a:p>
            <a:r>
              <a:rPr lang="fr-FR" dirty="0" smtClean="0"/>
              <a:t>31 </a:t>
            </a:r>
            <a:r>
              <a:rPr lang="fr-FR" dirty="0"/>
              <a:t>mai 2018</a:t>
            </a:r>
          </a:p>
        </p:txBody>
      </p:sp>
    </p:spTree>
    <p:extLst>
      <p:ext uri="{BB962C8B-B14F-4D97-AF65-F5344CB8AC3E}">
        <p14:creationId xmlns:p14="http://schemas.microsoft.com/office/powerpoint/2010/main" val="628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StarterKit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angular.json</a:t>
            </a:r>
            <a:endParaRPr lang="fr-FR" dirty="0" smtClean="0"/>
          </a:p>
          <a:p>
            <a:pPr lvl="1"/>
            <a:r>
              <a:rPr lang="fr-FR" dirty="0"/>
              <a:t>Dépendances du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err="1"/>
              <a:t>tslint</a:t>
            </a:r>
            <a:r>
              <a:rPr lang="fr-FR" dirty="0"/>
              <a:t> &amp; </a:t>
            </a:r>
            <a:r>
              <a:rPr lang="fr-FR" dirty="0" err="1"/>
              <a:t>tsconfig.json</a:t>
            </a:r>
            <a:endParaRPr lang="fr-FR" dirty="0"/>
          </a:p>
          <a:p>
            <a:r>
              <a:rPr lang="fr-FR" dirty="0" smtClean="0"/>
              <a:t>Architecture du projet : </a:t>
            </a:r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envrionments</a:t>
            </a:r>
            <a:endParaRPr lang="fr-FR" dirty="0"/>
          </a:p>
          <a:p>
            <a:pPr lvl="1"/>
            <a:r>
              <a:rPr lang="fr-FR" dirty="0" smtClean="0"/>
              <a:t>e2e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204864"/>
            <a:ext cx="4420013" cy="4104456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Installer le client </a:t>
            </a:r>
            <a:r>
              <a:rPr lang="fr-FR" dirty="0" err="1" smtClean="0"/>
              <a:t>Angular</a:t>
            </a:r>
            <a:r>
              <a:rPr lang="fr-FR" dirty="0" smtClean="0"/>
              <a:t> en global</a:t>
            </a:r>
          </a:p>
          <a:p>
            <a:r>
              <a:rPr lang="fr-FR" dirty="0" smtClean="0"/>
              <a:t>Générer un nouveau projet avec le client</a:t>
            </a:r>
          </a:p>
          <a:p>
            <a:r>
              <a:rPr lang="fr-FR" dirty="0" smtClean="0"/>
              <a:t>Analyser les fichiers de la racine</a:t>
            </a:r>
          </a:p>
          <a:p>
            <a:r>
              <a:rPr lang="fr-FR" dirty="0"/>
              <a:t>Lancer le serveur</a:t>
            </a:r>
          </a:p>
          <a:p>
            <a:r>
              <a:rPr lang="fr-FR" dirty="0"/>
              <a:t>Dans la console chrome analyser les fichiers </a:t>
            </a:r>
            <a:r>
              <a:rPr lang="fr-FR" dirty="0" smtClean="0"/>
              <a:t>récupérés</a:t>
            </a:r>
          </a:p>
          <a:p>
            <a:r>
              <a:rPr lang="fr-FR" dirty="0" smtClean="0"/>
              <a:t>Débogage HTML/CSS/JS</a:t>
            </a:r>
          </a:p>
          <a:p>
            <a:r>
              <a:rPr lang="fr-FR" dirty="0" err="1" smtClean="0"/>
              <a:t>Angular.json</a:t>
            </a:r>
            <a:r>
              <a:rPr lang="fr-FR" dirty="0" smtClean="0"/>
              <a:t> : CSS &gt; SCSS</a:t>
            </a:r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Client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7191"/>
            <a:ext cx="2448272" cy="36574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56804"/>
            <a:ext cx="2523625" cy="313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 @</a:t>
            </a:r>
            <a:r>
              <a:rPr lang="fr-FR" dirty="0" err="1" smtClean="0"/>
              <a:t>NgModule</a:t>
            </a:r>
            <a:r>
              <a:rPr lang="fr-FR" dirty="0" smtClean="0"/>
              <a:t> (</a:t>
            </a:r>
            <a:r>
              <a:rPr lang="fr-FR" dirty="0" err="1" smtClean="0"/>
              <a:t>declarations</a:t>
            </a:r>
            <a:r>
              <a:rPr lang="fr-FR" dirty="0" smtClean="0"/>
              <a:t>, imports, providers et 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App.module.ts</a:t>
            </a:r>
            <a:endParaRPr lang="fr-FR" dirty="0" smtClean="0"/>
          </a:p>
          <a:p>
            <a:r>
              <a:rPr lang="fr-FR" dirty="0" err="1" smtClean="0"/>
              <a:t>SoC</a:t>
            </a:r>
            <a:r>
              <a:rPr lang="fr-FR" dirty="0" smtClean="0"/>
              <a:t> : multi modules (</a:t>
            </a:r>
            <a:r>
              <a:rPr lang="fr-FR" dirty="0" err="1" smtClean="0"/>
              <a:t>core</a:t>
            </a:r>
            <a:r>
              <a:rPr lang="fr-FR" dirty="0" smtClean="0"/>
              <a:t>, admin, </a:t>
            </a:r>
            <a:r>
              <a:rPr lang="fr-FR" dirty="0" err="1" smtClean="0"/>
              <a:t>shared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Composant, directive évoluée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@Module &amp; @Component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7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996952"/>
            <a:ext cx="7416823" cy="3201219"/>
          </a:xfrm>
        </p:spPr>
        <p:txBody>
          <a:bodyPr/>
          <a:lstStyle/>
          <a:p>
            <a:r>
              <a:rPr lang="fr-FR" dirty="0" smtClean="0"/>
              <a:t>Ajouter un module </a:t>
            </a:r>
            <a:r>
              <a:rPr lang="fr-FR" dirty="0" err="1" smtClean="0"/>
              <a:t>core</a:t>
            </a:r>
            <a:r>
              <a:rPr lang="fr-FR" dirty="0"/>
              <a:t> </a:t>
            </a:r>
            <a:r>
              <a:rPr lang="fr-FR" dirty="0" smtClean="0"/>
              <a:t>à l’application avec le client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</a:p>
          <a:p>
            <a:r>
              <a:rPr lang="fr-FR" dirty="0" smtClean="0"/>
              <a:t>Le module </a:t>
            </a:r>
            <a:r>
              <a:rPr lang="fr-FR" dirty="0" err="1" smtClean="0"/>
              <a:t>core</a:t>
            </a:r>
            <a:r>
              <a:rPr lang="fr-FR" dirty="0" smtClean="0"/>
              <a:t> importe le </a:t>
            </a:r>
            <a:r>
              <a:rPr lang="fr-FR" dirty="0" err="1" smtClean="0"/>
              <a:t>CommonModule</a:t>
            </a:r>
            <a:endParaRPr lang="fr-FR" dirty="0" smtClean="0"/>
          </a:p>
          <a:p>
            <a:r>
              <a:rPr lang="fr-FR" dirty="0" smtClean="0"/>
              <a:t>Ajouter le composant </a:t>
            </a:r>
            <a:r>
              <a:rPr lang="fr-FR" dirty="0" err="1" smtClean="0"/>
              <a:t>classroom</a:t>
            </a:r>
            <a:r>
              <a:rPr lang="fr-FR" dirty="0" smtClean="0"/>
              <a:t>-liste puis l’afficher dans la vue du composant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fr-FR" dirty="0" smtClean="0"/>
              <a:t>Passer une valeur au composant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Modularisation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6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@Injectable</a:t>
            </a:r>
          </a:p>
          <a:p>
            <a:r>
              <a:rPr lang="fr-FR" dirty="0" smtClean="0"/>
              <a:t>Singleton</a:t>
            </a:r>
          </a:p>
          <a:p>
            <a:r>
              <a:rPr lang="fr-FR" dirty="0" smtClean="0"/>
              <a:t>Injection dans le constructeur </a:t>
            </a:r>
          </a:p>
          <a:p>
            <a:r>
              <a:rPr lang="fr-FR" dirty="0" err="1" smtClean="0"/>
              <a:t>providedIn</a:t>
            </a:r>
            <a:r>
              <a:rPr lang="fr-FR" dirty="0" smtClean="0"/>
              <a:t> et le </a:t>
            </a:r>
            <a:r>
              <a:rPr lang="fr-FR" dirty="0" err="1" smtClean="0"/>
              <a:t>treeshaking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Providers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6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 model </a:t>
            </a:r>
            <a:r>
              <a:rPr lang="fr-FR" dirty="0" err="1" smtClean="0"/>
              <a:t>student.ts</a:t>
            </a:r>
            <a:r>
              <a:rPr lang="fr-FR" dirty="0" smtClean="0"/>
              <a:t> &amp; </a:t>
            </a:r>
            <a:r>
              <a:rPr lang="fr-FR" dirty="0" err="1" smtClean="0"/>
              <a:t>classroom.ts</a:t>
            </a:r>
            <a:endParaRPr lang="fr-FR" dirty="0"/>
          </a:p>
          <a:p>
            <a:r>
              <a:rPr lang="fr-FR" dirty="0" smtClean="0"/>
              <a:t>Créer un provider </a:t>
            </a:r>
            <a:r>
              <a:rPr lang="fr-FR" dirty="0" err="1" smtClean="0"/>
              <a:t>students.service</a:t>
            </a:r>
            <a:r>
              <a:rPr lang="fr-FR" dirty="0" smtClean="0"/>
              <a:t> qui renvoie une liste d’élèves</a:t>
            </a:r>
          </a:p>
          <a:p>
            <a:r>
              <a:rPr lang="fr-FR" dirty="0" smtClean="0"/>
              <a:t>Afficher la liste d’élèves dans le composant </a:t>
            </a:r>
            <a:r>
              <a:rPr lang="fr-FR" dirty="0" err="1" smtClean="0"/>
              <a:t>classroom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7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Databinding</a:t>
            </a:r>
            <a:endParaRPr lang="fr-FR" dirty="0" smtClean="0"/>
          </a:p>
          <a:p>
            <a:r>
              <a:rPr lang="fr-FR" dirty="0" smtClean="0"/>
              <a:t>Directives natives : </a:t>
            </a:r>
            <a:r>
              <a:rPr lang="fr-FR" dirty="0" err="1" smtClean="0"/>
              <a:t>ngClick</a:t>
            </a:r>
            <a:r>
              <a:rPr lang="fr-FR" dirty="0" smtClean="0"/>
              <a:t>, </a:t>
            </a:r>
            <a:r>
              <a:rPr lang="fr-FR" dirty="0" err="1" smtClean="0"/>
              <a:t>ngIf</a:t>
            </a:r>
            <a:r>
              <a:rPr lang="fr-FR" dirty="0" smtClean="0"/>
              <a:t>, </a:t>
            </a:r>
            <a:r>
              <a:rPr lang="fr-FR" dirty="0" err="1" smtClean="0"/>
              <a:t>ngFor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Filtre =&gt; Pipe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View</a:t>
            </a:r>
            <a:r>
              <a:rPr lang="fr-FR" dirty="0" smtClean="0"/>
              <a:t> &amp;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7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Créer une classe Pipe avec le générateur</a:t>
            </a:r>
          </a:p>
          <a:p>
            <a:r>
              <a:rPr lang="fr-FR" dirty="0"/>
              <a:t>Pipe de filtre</a:t>
            </a:r>
          </a:p>
          <a:p>
            <a:pPr lvl="1"/>
            <a:r>
              <a:rPr lang="fr-FR" dirty="0"/>
              <a:t>Créer un pipe de filtrage</a:t>
            </a:r>
          </a:p>
          <a:p>
            <a:pPr lvl="1"/>
            <a:r>
              <a:rPr lang="fr-FR" dirty="0"/>
              <a:t>Afficher la liste des étudiants avec le pipe de filtrage</a:t>
            </a:r>
          </a:p>
          <a:p>
            <a:pPr lvl="1"/>
            <a:r>
              <a:rPr lang="fr-FR" dirty="0"/>
              <a:t>Ajouter un champ de saisi de ce filtre</a:t>
            </a:r>
          </a:p>
          <a:p>
            <a:r>
              <a:rPr lang="fr-FR" dirty="0" smtClean="0"/>
              <a:t>Pipe de tri</a:t>
            </a:r>
          </a:p>
          <a:p>
            <a:pPr lvl="1"/>
            <a:r>
              <a:rPr lang="fr-FR" dirty="0" smtClean="0"/>
              <a:t>Créer un pipe de tri</a:t>
            </a:r>
          </a:p>
          <a:p>
            <a:pPr lvl="1"/>
            <a:r>
              <a:rPr lang="fr-FR" dirty="0" smtClean="0"/>
              <a:t>Afficher la liste des étudiants avec le pipe de tri</a:t>
            </a:r>
          </a:p>
          <a:p>
            <a:pPr lvl="1"/>
            <a:r>
              <a:rPr lang="fr-FR" dirty="0" smtClean="0"/>
              <a:t>Ajouter un bouton d’ordre de tri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916832"/>
            <a:ext cx="7408333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lodash</a:t>
            </a:r>
            <a:r>
              <a:rPr lang="fr-FR" dirty="0" smtClean="0"/>
              <a:t> des évènements</a:t>
            </a:r>
          </a:p>
          <a:p>
            <a:r>
              <a:rPr lang="fr-FR" dirty="0" smtClean="0"/>
              <a:t>Pattern Observer &amp; </a:t>
            </a:r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smtClean="0"/>
              <a:t>Programmation fonctionnelle avec collections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Depuis lav 5.5 : pipe &amp; imports simplifiés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3284985"/>
            <a:ext cx="4968553" cy="260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996951"/>
            <a:ext cx="7408333" cy="3129211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Module de routage : Composant, directive et provider</a:t>
            </a:r>
          </a:p>
          <a:p>
            <a:r>
              <a:rPr lang="fr-FR" dirty="0" smtClean="0"/>
              <a:t>Le module </a:t>
            </a:r>
            <a:r>
              <a:rPr lang="fr-FR" dirty="0" err="1" smtClean="0"/>
              <a:t>core</a:t>
            </a:r>
            <a:r>
              <a:rPr lang="fr-FR" dirty="0" smtClean="0"/>
              <a:t> est le seul à exposer les providers </a:t>
            </a:r>
          </a:p>
          <a:p>
            <a:r>
              <a:rPr lang="fr-FR" dirty="0" smtClean="0"/>
              <a:t>A chaque module son routage</a:t>
            </a:r>
          </a:p>
          <a:p>
            <a:r>
              <a:rPr lang="fr-FR" dirty="0" smtClean="0"/>
              <a:t>Gestion des paramètres en </a:t>
            </a:r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Router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0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JQuery &amp; </a:t>
            </a:r>
            <a:r>
              <a:rPr lang="fr-FR" dirty="0" err="1" smtClean="0"/>
              <a:t>VanillaJS</a:t>
            </a:r>
            <a:r>
              <a:rPr lang="fr-FR" dirty="0" smtClean="0"/>
              <a:t> : trop de complexité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sur </a:t>
            </a:r>
            <a:r>
              <a:rPr lang="fr-FR" dirty="0" smtClean="0"/>
              <a:t>de gros projets</a:t>
            </a:r>
          </a:p>
          <a:p>
            <a:r>
              <a:rPr lang="fr-FR" dirty="0" smtClean="0"/>
              <a:t>Besoin </a:t>
            </a:r>
            <a:r>
              <a:rPr lang="fr-FR" dirty="0" smtClean="0"/>
              <a:t>d’industrialisation :</a:t>
            </a:r>
          </a:p>
          <a:p>
            <a:pPr lvl="1"/>
            <a:r>
              <a:rPr lang="fr-FR" dirty="0" smtClean="0"/>
              <a:t>MVC</a:t>
            </a:r>
          </a:p>
          <a:p>
            <a:pPr lvl="1"/>
            <a:r>
              <a:rPr lang="fr-FR" dirty="0" smtClean="0"/>
              <a:t>Gestion </a:t>
            </a:r>
            <a:r>
              <a:rPr lang="fr-FR" dirty="0" smtClean="0"/>
              <a:t>des routes ;</a:t>
            </a:r>
          </a:p>
          <a:p>
            <a:pPr lvl="1"/>
            <a:r>
              <a:rPr lang="fr-FR" dirty="0" smtClean="0"/>
              <a:t>Modification du DOM ;</a:t>
            </a:r>
          </a:p>
          <a:p>
            <a:pPr lvl="1"/>
            <a:r>
              <a:rPr lang="fr-FR" dirty="0" smtClean="0"/>
              <a:t>Unification des accès au serveur.</a:t>
            </a:r>
          </a:p>
          <a:p>
            <a:r>
              <a:rPr lang="fr-FR" dirty="0" smtClean="0"/>
              <a:t>Depuis 2010, apparition des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frameworks</a:t>
            </a:r>
            <a:r>
              <a:rPr lang="fr-FR" dirty="0" smtClean="0"/>
              <a:t> </a:t>
            </a:r>
            <a:r>
              <a:rPr lang="fr-FR" dirty="0" smtClean="0"/>
              <a:t>JS : </a:t>
            </a:r>
            <a:r>
              <a:rPr lang="fr-FR" dirty="0" err="1" smtClean="0"/>
              <a:t>AngularJS</a:t>
            </a:r>
            <a:r>
              <a:rPr lang="fr-FR" dirty="0" smtClean="0"/>
              <a:t>, </a:t>
            </a:r>
            <a:r>
              <a:rPr lang="fr-FR" dirty="0" err="1" smtClean="0"/>
              <a:t>ReactJS</a:t>
            </a:r>
            <a:r>
              <a:rPr lang="fr-FR" dirty="0" smtClean="0"/>
              <a:t>, Dojo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Frameworks</a:t>
            </a:r>
            <a:r>
              <a:rPr lang="fr-FR" dirty="0" smtClean="0"/>
              <a:t> JavaScript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603797"/>
            <a:ext cx="2352675" cy="503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3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Ajouter un composant </a:t>
            </a:r>
            <a:r>
              <a:rPr lang="fr-FR" dirty="0" err="1" smtClean="0"/>
              <a:t>classroom-detail</a:t>
            </a:r>
            <a:endParaRPr lang="fr-FR" dirty="0" smtClean="0"/>
          </a:p>
          <a:p>
            <a:r>
              <a:rPr lang="fr-FR" dirty="0" smtClean="0"/>
              <a:t>Éditer les </a:t>
            </a:r>
            <a:r>
              <a:rPr lang="fr-FR" dirty="0"/>
              <a:t>routes de </a:t>
            </a:r>
            <a:r>
              <a:rPr lang="fr-FR" dirty="0" smtClean="0"/>
              <a:t>base du module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Route </a:t>
            </a:r>
            <a:r>
              <a:rPr lang="fr-FR" dirty="0" err="1" smtClean="0"/>
              <a:t>classroom</a:t>
            </a:r>
            <a:endParaRPr lang="fr-FR" dirty="0" smtClean="0"/>
          </a:p>
          <a:p>
            <a:pPr lvl="1"/>
            <a:r>
              <a:rPr lang="fr-FR" dirty="0" smtClean="0"/>
              <a:t>Route </a:t>
            </a:r>
            <a:r>
              <a:rPr lang="fr-FR" dirty="0" err="1" smtClean="0"/>
              <a:t>classroom</a:t>
            </a:r>
            <a:r>
              <a:rPr lang="fr-FR" dirty="0" smtClean="0"/>
              <a:t>/</a:t>
            </a:r>
            <a:r>
              <a:rPr lang="fr-FR" dirty="0" err="1" smtClean="0"/>
              <a:t>student</a:t>
            </a:r>
            <a:r>
              <a:rPr lang="fr-FR" dirty="0" smtClean="0"/>
              <a:t>/:</a:t>
            </a:r>
            <a:r>
              <a:rPr lang="fr-FR" dirty="0" err="1" smtClean="0"/>
              <a:t>name</a:t>
            </a:r>
            <a:endParaRPr lang="fr-FR" dirty="0" smtClean="0"/>
          </a:p>
          <a:p>
            <a:pPr lvl="1"/>
            <a:r>
              <a:rPr lang="fr-FR" dirty="0" smtClean="0"/>
              <a:t>Route non renseignée : / // Renvoie vers </a:t>
            </a:r>
            <a:r>
              <a:rPr lang="fr-FR" dirty="0" err="1" smtClean="0"/>
              <a:t>classroom</a:t>
            </a:r>
            <a:endParaRPr lang="fr-FR" dirty="0" smtClean="0"/>
          </a:p>
          <a:p>
            <a:pPr lvl="1"/>
            <a:r>
              <a:rPr lang="fr-FR" dirty="0" smtClean="0"/>
              <a:t>Page introuvable : page </a:t>
            </a:r>
            <a:r>
              <a:rPr lang="fr-FR" dirty="0"/>
              <a:t>not </a:t>
            </a:r>
            <a:r>
              <a:rPr lang="fr-FR" dirty="0" err="1" smtClean="0"/>
              <a:t>found</a:t>
            </a:r>
            <a:endParaRPr lang="fr-FR" dirty="0" smtClean="0"/>
          </a:p>
          <a:p>
            <a:pPr lvl="1"/>
            <a:r>
              <a:rPr lang="fr-FR" dirty="0"/>
              <a:t>Toute route non identifiée : **</a:t>
            </a:r>
            <a:endParaRPr lang="fr-FR" dirty="0" smtClean="0"/>
          </a:p>
          <a:p>
            <a:r>
              <a:rPr lang="fr-FR" dirty="0" smtClean="0"/>
              <a:t>Gérer le passage de paramètres entre deux routes en asynchrone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Routing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 des WS</a:t>
            </a:r>
          </a:p>
          <a:p>
            <a:r>
              <a:rPr lang="fr-FR" dirty="0" err="1" smtClean="0"/>
              <a:t>Rxjs</a:t>
            </a:r>
            <a:endParaRPr lang="fr-FR" dirty="0" smtClean="0"/>
          </a:p>
          <a:p>
            <a:r>
              <a:rPr lang="fr-FR" dirty="0"/>
              <a:t>Intercepteur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Http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</a:t>
            </a:r>
            <a:r>
              <a:rPr lang="fr-FR" dirty="0"/>
              <a:t>web service de consommation de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jsonplaceholder.typicode.com/posts</a:t>
            </a:r>
            <a:endParaRPr lang="fr-FR" dirty="0" smtClean="0"/>
          </a:p>
          <a:p>
            <a:r>
              <a:rPr lang="fr-FR" dirty="0" smtClean="0"/>
              <a:t>Ajouter un intercepteur afin de faire basculer un booléen en début et en fin de chargement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6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Liens</a:t>
            </a:r>
            <a:r>
              <a:rPr lang="fr-FR" dirty="0" smtClean="0"/>
              <a:t>	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19249"/>
              </p:ext>
            </p:extLst>
          </p:nvPr>
        </p:nvGraphicFramePr>
        <p:xfrm>
          <a:off x="251520" y="1795339"/>
          <a:ext cx="8671875" cy="483742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92288"/>
                <a:gridCol w="6079587"/>
              </a:tblGrid>
              <a:tr h="84337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30243"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Ressources de formation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3"/>
                        </a:rPr>
                        <a:t>https://github.com/dalabord/ng-formation.git</a:t>
                      </a:r>
                      <a:endParaRPr lang="fr-F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Webpack</a:t>
                      </a:r>
                      <a:r>
                        <a:rPr lang="fr-FR" dirty="0" smtClean="0"/>
                        <a:t> loaders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4"/>
                        </a:rPr>
                        <a:t>https://webpack.js.org/loaders/</a:t>
                      </a:r>
                      <a:endParaRPr lang="fr-FR" dirty="0" smtClean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fr-FR" dirty="0" smtClean="0"/>
                        <a:t>VS Code Marketplace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5"/>
                        </a:rPr>
                        <a:t>https://marketplace.visualstudio.com/VSCode</a:t>
                      </a:r>
                      <a:endParaRPr lang="fr-FR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Typescript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hlinkClick r:id="rId6"/>
                        </a:rPr>
                        <a:t>https://www.typescriptlang.org/docs/handbook/release-notes/typescript-1-5.html</a:t>
                      </a:r>
                      <a:endParaRPr lang="fr-FR" dirty="0" smtClean="0"/>
                    </a:p>
                  </a:txBody>
                  <a:tcPr/>
                </a:tc>
              </a:tr>
              <a:tr h="420608">
                <a:tc>
                  <a:txBody>
                    <a:bodyPr/>
                    <a:lstStyle/>
                    <a:p>
                      <a:r>
                        <a:rPr lang="fr-FR" dirty="0" smtClean="0"/>
                        <a:t>VS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hlinkClick r:id="rId7"/>
                        </a:rPr>
                        <a:t>https://code.visualstudio.com/download</a:t>
                      </a:r>
                      <a:endParaRPr lang="fr-FR" dirty="0"/>
                    </a:p>
                  </a:txBody>
                  <a:tcPr/>
                </a:tc>
              </a:tr>
              <a:tr h="28458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765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Reco</a:t>
                      </a:r>
                      <a:r>
                        <a:rPr lang="fr-FR" dirty="0" smtClean="0"/>
                        <a:t>. </a:t>
                      </a:r>
                      <a:r>
                        <a:rPr lang="fr-FR" dirty="0" err="1" smtClean="0"/>
                        <a:t>Angular</a:t>
                      </a:r>
                      <a:r>
                        <a:rPr lang="fr-FR" dirty="0" smtClean="0"/>
                        <a:t>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hlinkClick r:id="rId8"/>
                        </a:rPr>
                        <a:t>https://angular.io/guide/styleguide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Serveur </a:t>
            </a:r>
            <a:r>
              <a:rPr lang="fr-FR" dirty="0" err="1" smtClean="0"/>
              <a:t>Node</a:t>
            </a:r>
            <a:r>
              <a:rPr lang="fr-FR" dirty="0" smtClean="0"/>
              <a:t> : </a:t>
            </a:r>
            <a:r>
              <a:rPr lang="fr-FR" dirty="0" err="1" smtClean="0"/>
              <a:t>Runtime</a:t>
            </a:r>
            <a:r>
              <a:rPr lang="fr-FR" dirty="0" smtClean="0"/>
              <a:t> JS utilisant le moteur de Chrome (Google v8 JavaScript Engine)</a:t>
            </a:r>
          </a:p>
          <a:p>
            <a:r>
              <a:rPr lang="fr-FR" dirty="0" smtClean="0"/>
              <a:t>Gestion des packages avec </a:t>
            </a:r>
            <a:r>
              <a:rPr lang="fr-FR" dirty="0" err="1" smtClean="0"/>
              <a:t>Npm</a:t>
            </a:r>
            <a:r>
              <a:rPr lang="fr-FR" dirty="0" smtClean="0"/>
              <a:t> (</a:t>
            </a:r>
            <a:r>
              <a:rPr lang="fr-FR" dirty="0" err="1" smtClean="0"/>
              <a:t>Node</a:t>
            </a:r>
            <a:r>
              <a:rPr lang="fr-FR" dirty="0" smtClean="0"/>
              <a:t> Package Manager</a:t>
            </a:r>
            <a:r>
              <a:rPr lang="fr-FR" dirty="0" smtClean="0"/>
              <a:t>) en local et en global :</a:t>
            </a:r>
            <a:endParaRPr lang="fr-FR" dirty="0" smtClean="0"/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err="1" smtClean="0"/>
              <a:t>Webpack</a:t>
            </a:r>
            <a:endParaRPr lang="fr-FR" dirty="0" smtClean="0"/>
          </a:p>
          <a:p>
            <a:r>
              <a:rPr lang="fr-FR" dirty="0" smtClean="0"/>
              <a:t>VS </a:t>
            </a:r>
            <a:r>
              <a:rPr lang="fr-FR" dirty="0" smtClean="0"/>
              <a:t>Code : Editeur léger, intuitif avec extensions (Marketplace)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0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Node</a:t>
            </a:r>
            <a:r>
              <a:rPr lang="fr-FR" dirty="0" smtClean="0"/>
              <a:t> v8</a:t>
            </a:r>
          </a:p>
          <a:p>
            <a:r>
              <a:rPr lang="fr-FR" dirty="0" smtClean="0"/>
              <a:t>Initialiser un projet </a:t>
            </a:r>
            <a:r>
              <a:rPr lang="fr-FR" dirty="0" err="1" smtClean="0"/>
              <a:t>npm</a:t>
            </a:r>
            <a:endParaRPr lang="fr-FR" dirty="0"/>
          </a:p>
          <a:p>
            <a:r>
              <a:rPr lang="fr-FR" dirty="0" smtClean="0"/>
              <a:t>Installer </a:t>
            </a:r>
            <a:r>
              <a:rPr lang="fr-FR" dirty="0"/>
              <a:t>des </a:t>
            </a:r>
            <a:r>
              <a:rPr lang="fr-FR" dirty="0" smtClean="0"/>
              <a:t>dépendances </a:t>
            </a:r>
            <a:r>
              <a:rPr lang="fr-FR" dirty="0"/>
              <a:t>en local et en </a:t>
            </a:r>
            <a:r>
              <a:rPr lang="fr-FR" dirty="0" err="1"/>
              <a:t>dev</a:t>
            </a:r>
            <a:endParaRPr lang="fr-FR" dirty="0" smtClean="0"/>
          </a:p>
          <a:p>
            <a:pPr lvl="1"/>
            <a:r>
              <a:rPr lang="fr-FR" dirty="0" err="1" smtClean="0"/>
              <a:t>webpack</a:t>
            </a:r>
            <a:r>
              <a:rPr lang="fr-FR" dirty="0" smtClean="0"/>
              <a:t>, </a:t>
            </a:r>
            <a:endParaRPr lang="fr-FR" dirty="0" smtClean="0"/>
          </a:p>
          <a:p>
            <a:pPr lvl="1"/>
            <a:r>
              <a:rPr lang="fr-FR" dirty="0" err="1" smtClean="0"/>
              <a:t>webpack</a:t>
            </a:r>
            <a:r>
              <a:rPr lang="fr-FR" dirty="0" smtClean="0"/>
              <a:t>-cli</a:t>
            </a:r>
            <a:r>
              <a:rPr lang="fr-FR" dirty="0" smtClean="0"/>
              <a:t>, </a:t>
            </a:r>
            <a:endParaRPr lang="fr-FR" dirty="0" smtClean="0"/>
          </a:p>
          <a:p>
            <a:pPr lvl="1"/>
            <a:r>
              <a:rPr lang="fr-FR" dirty="0" err="1" smtClean="0"/>
              <a:t>ts</a:t>
            </a:r>
            <a:r>
              <a:rPr lang="fr-FR" dirty="0" smtClean="0"/>
              <a:t>-loader</a:t>
            </a:r>
          </a:p>
          <a:p>
            <a:pPr lvl="1"/>
            <a:r>
              <a:rPr lang="fr-FR" dirty="0" err="1" smtClean="0"/>
              <a:t>typescript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1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888" y="2636912"/>
            <a:ext cx="7408333" cy="3450696"/>
          </a:xfrm>
        </p:spPr>
        <p:txBody>
          <a:bodyPr>
            <a:normAutofit/>
          </a:bodyPr>
          <a:lstStyle/>
          <a:p>
            <a:r>
              <a:rPr lang="fr-FR" dirty="0" err="1" smtClean="0"/>
              <a:t>AngularJS</a:t>
            </a:r>
            <a:r>
              <a:rPr lang="fr-FR" dirty="0" smtClean="0"/>
              <a:t> est mort, vive </a:t>
            </a:r>
            <a:r>
              <a:rPr lang="fr-FR" dirty="0" err="1" smtClean="0"/>
              <a:t>Angular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vers </a:t>
            </a:r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smtClean="0"/>
              <a:t>Fonctions vers classes</a:t>
            </a:r>
          </a:p>
          <a:p>
            <a:pPr lvl="1"/>
            <a:r>
              <a:rPr lang="fr-FR" dirty="0" smtClean="0"/>
              <a:t>Directives vers composants</a:t>
            </a:r>
          </a:p>
          <a:p>
            <a:pPr lvl="1"/>
            <a:r>
              <a:rPr lang="fr-FR" dirty="0" err="1" smtClean="0"/>
              <a:t>Grunt</a:t>
            </a:r>
            <a:r>
              <a:rPr lang="fr-FR" dirty="0" smtClean="0"/>
              <a:t>/</a:t>
            </a:r>
            <a:r>
              <a:rPr lang="fr-FR" dirty="0" err="1" smtClean="0"/>
              <a:t>Gulp</a:t>
            </a:r>
            <a:r>
              <a:rPr lang="fr-FR" dirty="0" smtClean="0"/>
              <a:t> vers </a:t>
            </a:r>
            <a:r>
              <a:rPr lang="fr-FR" dirty="0" err="1" smtClean="0"/>
              <a:t>Webpack</a:t>
            </a:r>
            <a:endParaRPr lang="fr-FR" dirty="0" smtClean="0"/>
          </a:p>
          <a:p>
            <a:pPr lvl="1"/>
            <a:r>
              <a:rPr lang="fr-FR" dirty="0" smtClean="0"/>
              <a:t>Yeoman vers </a:t>
            </a:r>
            <a:r>
              <a:rPr lang="fr-FR" dirty="0" err="1" smtClean="0"/>
              <a:t>Angular</a:t>
            </a:r>
            <a:r>
              <a:rPr lang="fr-FR" dirty="0" smtClean="0"/>
              <a:t> -cli</a:t>
            </a:r>
          </a:p>
          <a:p>
            <a:pPr lvl="1"/>
            <a:r>
              <a:rPr lang="fr-FR" dirty="0" smtClean="0"/>
              <a:t>Découpage des </a:t>
            </a:r>
            <a:r>
              <a:rPr lang="fr-FR" dirty="0" err="1" smtClean="0"/>
              <a:t>resources</a:t>
            </a:r>
            <a:r>
              <a:rPr lang="fr-FR" dirty="0" smtClean="0"/>
              <a:t> (@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core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/http…)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vers </a:t>
            </a:r>
            <a:r>
              <a:rPr lang="fr-FR" dirty="0" err="1" smtClean="0"/>
              <a:t>Angular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directive avec </a:t>
            </a:r>
            <a:r>
              <a:rPr lang="fr-FR" dirty="0" err="1" smtClean="0"/>
              <a:t>Angular</a:t>
            </a:r>
            <a:r>
              <a:rPr lang="fr-FR" dirty="0" smtClean="0"/>
              <a:t> JS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2319923"/>
            <a:ext cx="4536506" cy="39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968230"/>
            <a:ext cx="5436603" cy="700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97" y="3534699"/>
            <a:ext cx="4968552" cy="1142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23528" y="1907540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Définition de la directive en JS :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896035" y="3074485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Template associé à la directive: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004048" y="5589101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Invocation de la directive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6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directive avec </a:t>
            </a:r>
            <a:r>
              <a:rPr lang="fr-FR" dirty="0" err="1" smtClean="0"/>
              <a:t>Angular</a:t>
            </a:r>
            <a:r>
              <a:rPr lang="fr-FR" dirty="0" smtClean="0"/>
              <a:t> 2+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518" y="1844824"/>
            <a:ext cx="360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Définition du composant avec sélecteur de type attribut en TS: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839034" y="3388447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Invocation du composant :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2479142"/>
            <a:ext cx="5392471" cy="375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9040"/>
            <a:ext cx="5112568" cy="578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1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204864"/>
            <a:ext cx="4320480" cy="418628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Créer les fichiers suivants :</a:t>
            </a:r>
          </a:p>
          <a:p>
            <a:pPr lvl="1"/>
            <a:r>
              <a:rPr lang="fr-FR" dirty="0" smtClean="0"/>
              <a:t>Index.html</a:t>
            </a:r>
          </a:p>
          <a:p>
            <a:pPr lvl="1"/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student.ts</a:t>
            </a:r>
            <a:endParaRPr lang="fr-FR" dirty="0" smtClean="0"/>
          </a:p>
          <a:p>
            <a:pPr lvl="1"/>
            <a:r>
              <a:rPr lang="fr-FR" dirty="0" err="1" smtClean="0"/>
              <a:t>Tsconfig.json</a:t>
            </a:r>
            <a:endParaRPr lang="fr-FR" dirty="0" smtClean="0"/>
          </a:p>
          <a:p>
            <a:pPr lvl="1"/>
            <a:r>
              <a:rPr lang="fr-FR" dirty="0" err="1" smtClean="0"/>
              <a:t>Webpack.config.json</a:t>
            </a:r>
            <a:endParaRPr lang="fr-FR" dirty="0" smtClean="0"/>
          </a:p>
          <a:p>
            <a:r>
              <a:rPr lang="fr-FR" dirty="0" smtClean="0"/>
              <a:t>Configurer </a:t>
            </a:r>
            <a:r>
              <a:rPr lang="fr-FR" dirty="0" err="1" smtClean="0"/>
              <a:t>ts</a:t>
            </a:r>
            <a:r>
              <a:rPr lang="fr-FR" dirty="0" smtClean="0"/>
              <a:t>-loader</a:t>
            </a:r>
          </a:p>
          <a:p>
            <a:r>
              <a:rPr lang="fr-FR" dirty="0" smtClean="0"/>
              <a:t>Ajouter le script d’exécution du </a:t>
            </a:r>
            <a:r>
              <a:rPr lang="fr-FR" dirty="0" err="1" smtClean="0"/>
              <a:t>webpack</a:t>
            </a:r>
            <a:r>
              <a:rPr lang="fr-FR" dirty="0" smtClean="0"/>
              <a:t> local au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r>
              <a:rPr lang="fr-FR" dirty="0" smtClean="0"/>
              <a:t>Compiler puis ouvrir le fichier bundle.js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Typescript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478167" cy="32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4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v2 : Refonte du Framework (</a:t>
            </a:r>
            <a:r>
              <a:rPr lang="fr-FR" dirty="0" err="1" smtClean="0"/>
              <a:t>Typescript</a:t>
            </a:r>
            <a:r>
              <a:rPr lang="fr-FR" dirty="0" smtClean="0"/>
              <a:t>, décorateurs, composants…)</a:t>
            </a:r>
          </a:p>
          <a:p>
            <a:r>
              <a:rPr lang="fr-FR" dirty="0" smtClean="0"/>
              <a:t>V3 : Pas de version afin de synchroniser le </a:t>
            </a:r>
            <a:r>
              <a:rPr lang="fr-FR" dirty="0" err="1" smtClean="0"/>
              <a:t>core</a:t>
            </a:r>
            <a:r>
              <a:rPr lang="fr-FR" dirty="0" smtClean="0"/>
              <a:t> avec les routes, déjà en v4</a:t>
            </a:r>
          </a:p>
          <a:p>
            <a:r>
              <a:rPr lang="fr-FR" dirty="0" smtClean="0"/>
              <a:t>V4 : AOT optimisé (pré-</a:t>
            </a:r>
            <a:r>
              <a:rPr lang="fr-FR" dirty="0" err="1" smtClean="0"/>
              <a:t>build</a:t>
            </a:r>
            <a:r>
              <a:rPr lang="fr-FR" dirty="0" smtClean="0"/>
              <a:t> côté serveur), animations dans une dépendances isolée…</a:t>
            </a:r>
          </a:p>
          <a:p>
            <a:r>
              <a:rPr lang="fr-FR" dirty="0" smtClean="0"/>
              <a:t>V5 : http déprécié, 1 composant/ N alias, nouveaux pipes</a:t>
            </a:r>
          </a:p>
          <a:p>
            <a:r>
              <a:rPr lang="fr-FR" dirty="0" smtClean="0"/>
              <a:t>V6 :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, </a:t>
            </a:r>
            <a:r>
              <a:rPr lang="fr-FR" dirty="0" err="1" smtClean="0"/>
              <a:t>Ivy</a:t>
            </a:r>
            <a:r>
              <a:rPr lang="fr-FR" dirty="0" smtClean="0"/>
              <a:t> (en cours),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shaking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-update &amp; </a:t>
            </a:r>
            <a:r>
              <a:rPr lang="fr-FR" dirty="0" err="1" smtClean="0"/>
              <a:t>ng-add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 d’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1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4475</TotalTime>
  <Words>1024</Words>
  <Application>Microsoft Office PowerPoint</Application>
  <PresentationFormat>Affichage à l'écran (4:3)</PresentationFormat>
  <Paragraphs>244</Paragraphs>
  <Slides>23</Slides>
  <Notes>17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Calibri</vt:lpstr>
      <vt:lpstr>Candara</vt:lpstr>
      <vt:lpstr>Symbol</vt:lpstr>
      <vt:lpstr>Vagues</vt:lpstr>
      <vt:lpstr>Framework Angular v6</vt:lpstr>
      <vt:lpstr>Frameworks JavaScript</vt:lpstr>
      <vt:lpstr>Environnement</vt:lpstr>
      <vt:lpstr>TP Environnement</vt:lpstr>
      <vt:lpstr>AngularJS vers Angular</vt:lpstr>
      <vt:lpstr>Une directive avec Angular JS</vt:lpstr>
      <vt:lpstr>Une directive avec Angular 2+</vt:lpstr>
      <vt:lpstr>TP Typescript</vt:lpstr>
      <vt:lpstr>Historique d’Angular </vt:lpstr>
      <vt:lpstr>@angular/cli</vt:lpstr>
      <vt:lpstr>TP Client Angular</vt:lpstr>
      <vt:lpstr>@Module &amp; @Component</vt:lpstr>
      <vt:lpstr>TP Modularisation</vt:lpstr>
      <vt:lpstr>Providers</vt:lpstr>
      <vt:lpstr>TP Provider</vt:lpstr>
      <vt:lpstr>View &amp; Pipe</vt:lpstr>
      <vt:lpstr>TP Pipe</vt:lpstr>
      <vt:lpstr>RxJS</vt:lpstr>
      <vt:lpstr>Module Router</vt:lpstr>
      <vt:lpstr>TP Routing</vt:lpstr>
      <vt:lpstr>Module Http</vt:lpstr>
      <vt:lpstr>TP</vt:lpstr>
      <vt:lpstr>Liens </vt:lpstr>
    </vt:vector>
  </TitlesOfParts>
  <Company>Banque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Dalibor DUBAJIC</dc:creator>
  <cp:lastModifiedBy>Mes Documents</cp:lastModifiedBy>
  <cp:revision>93</cp:revision>
  <dcterms:created xsi:type="dcterms:W3CDTF">2018-05-22T14:53:32Z</dcterms:created>
  <dcterms:modified xsi:type="dcterms:W3CDTF">2018-05-31T09:13:21Z</dcterms:modified>
</cp:coreProperties>
</file>