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8" r:id="rId3"/>
    <p:sldId id="257" r:id="rId4"/>
    <p:sldId id="273" r:id="rId5"/>
    <p:sldId id="259" r:id="rId6"/>
    <p:sldId id="272" r:id="rId7"/>
    <p:sldId id="260" r:id="rId8"/>
    <p:sldId id="262" r:id="rId9"/>
    <p:sldId id="274" r:id="rId10"/>
    <p:sldId id="263" r:id="rId11"/>
    <p:sldId id="275" r:id="rId12"/>
    <p:sldId id="264" r:id="rId13"/>
    <p:sldId id="276" r:id="rId14"/>
    <p:sldId id="265" r:id="rId15"/>
    <p:sldId id="277" r:id="rId16"/>
    <p:sldId id="267" r:id="rId17"/>
    <p:sldId id="271" r:id="rId18"/>
    <p:sldId id="279" r:id="rId19"/>
    <p:sldId id="266" r:id="rId20"/>
    <p:sldId id="278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5620"/>
    <p:restoredTop sz="76429" autoAdjust="0"/>
  </p:normalViewPr>
  <p:slideViewPr>
    <p:cSldViewPr>
      <p:cViewPr varScale="1">
        <p:scale>
          <a:sx n="21" d="100"/>
          <a:sy n="21" d="100"/>
        </p:scale>
        <p:origin x="-24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997E-A64A-414F-A106-86024763E701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A3AA-443A-466C-BF59-FB6574BB1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2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70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provider service/</a:t>
            </a:r>
            <a:r>
              <a:rPr lang="fr-FR" dirty="0" err="1" smtClean="0"/>
              <a:t>core</a:t>
            </a:r>
            <a:r>
              <a:rPr lang="fr-FR" dirty="0" smtClean="0"/>
              <a:t>/</a:t>
            </a:r>
            <a:r>
              <a:rPr lang="fr-FR" dirty="0" err="1" smtClean="0"/>
              <a:t>student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70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intercept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HttpRequest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HttpHandler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Observable&lt;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HttpEvent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{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req.params.get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=== '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next.handle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.timeout(REQUEST_TIMEOUT)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!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noCache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this.cacheRequestResponse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&gt;))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.catch((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caught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this.isProxyError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Observable.of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this.inFlightResponse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error.error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this.responseFromCacheOrPresentModal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(req.url,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noErrorModal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.do(() =&gt;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this.loading.pendingRequests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--);</a:t>
            </a:r>
          </a:p>
          <a:p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07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764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v8</a:t>
            </a:r>
          </a:p>
          <a:p>
            <a:r>
              <a:rPr lang="fr-FR" dirty="0" err="1" smtClean="0"/>
              <a:t>Nvm</a:t>
            </a:r>
            <a:r>
              <a:rPr lang="fr-FR" dirty="0" smtClean="0"/>
              <a:t> : Gestion de plusieurs version de </a:t>
            </a:r>
            <a:r>
              <a:rPr lang="fr-FR" dirty="0" err="1" smtClean="0"/>
              <a:t>nodejs</a:t>
            </a:r>
            <a:endParaRPr lang="fr-FR" dirty="0" smtClean="0"/>
          </a:p>
          <a:p>
            <a:r>
              <a:rPr lang="fr-FR" dirty="0" err="1" smtClean="0"/>
              <a:t>Yarn</a:t>
            </a:r>
            <a:r>
              <a:rPr lang="fr-FR" dirty="0" smtClean="0"/>
              <a:t> : alternative à </a:t>
            </a:r>
            <a:r>
              <a:rPr lang="fr-FR" dirty="0" err="1" smtClean="0"/>
              <a:t>npm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1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r>
              <a:rPr lang="fr-FR" baseline="0" dirty="0" smtClean="0"/>
              <a:t> Module v4 est en erreur. Tester avec </a:t>
            </a:r>
            <a:r>
              <a:rPr lang="fr-FR" baseline="0" dirty="0" err="1" smtClean="0"/>
              <a:t>webpack</a:t>
            </a:r>
            <a:r>
              <a:rPr lang="fr-FR" baseline="0" dirty="0" smtClean="0"/>
              <a:t> &amp; </a:t>
            </a:r>
            <a:r>
              <a:rPr lang="fr-FR" baseline="0" dirty="0" err="1" smtClean="0"/>
              <a:t>ts</a:t>
            </a:r>
            <a:r>
              <a:rPr lang="fr-FR" baseline="0" dirty="0" smtClean="0"/>
              <a:t>-loader en v3</a:t>
            </a:r>
          </a:p>
          <a:p>
            <a:r>
              <a:rPr lang="fr-FR" baseline="0" dirty="0" smtClean="0"/>
              <a:t>Webpack.config.js =&gt; </a:t>
            </a:r>
            <a:r>
              <a:rPr lang="fr-FR" baseline="0" dirty="0" err="1" smtClean="0"/>
              <a:t>resolve</a:t>
            </a:r>
            <a:r>
              <a:rPr lang="fr-FR" baseline="0" dirty="0" smtClean="0"/>
              <a:t> crucial pour identifier les modules importés</a:t>
            </a:r>
          </a:p>
          <a:p>
            <a:r>
              <a:rPr lang="fr-FR" baseline="0" dirty="0" smtClean="0"/>
              <a:t>Dev-</a:t>
            </a:r>
            <a:r>
              <a:rPr lang="fr-FR" baseline="0" dirty="0" err="1" smtClean="0"/>
              <a:t>dependencies</a:t>
            </a:r>
            <a:r>
              <a:rPr lang="fr-FR" baseline="0" dirty="0" smtClean="0"/>
              <a:t> : non traité en –production</a:t>
            </a:r>
          </a:p>
          <a:p>
            <a:r>
              <a:rPr lang="fr-FR" baseline="0" dirty="0" err="1" smtClean="0"/>
              <a:t>Yarn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yarn.lock</a:t>
            </a:r>
            <a:r>
              <a:rPr lang="fr-FR" baseline="0" dirty="0" smtClean="0"/>
              <a:t>, // </a:t>
            </a:r>
            <a:r>
              <a:rPr lang="fr-FR" baseline="0" dirty="0" err="1" smtClean="0"/>
              <a:t>dep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,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ECMASCRIPT,</a:t>
            </a:r>
            <a:r>
              <a:rPr lang="fr-FR" baseline="0" dirty="0" smtClean="0"/>
              <a:t> le standard de JS, standard ES6 == ES2015 : typages statique/générique, interfaces, classes, modules, </a:t>
            </a:r>
            <a:r>
              <a:rPr lang="fr-FR" baseline="0" dirty="0" err="1" smtClean="0"/>
              <a:t>mixin</a:t>
            </a:r>
            <a:r>
              <a:rPr lang="fr-FR" baseline="0" dirty="0" smtClean="0"/>
              <a:t>, énumérations, </a:t>
            </a:r>
            <a:r>
              <a:rPr lang="fr-FR" baseline="0" dirty="0" err="1" smtClean="0"/>
              <a:t>params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opt</a:t>
            </a:r>
            <a:r>
              <a:rPr lang="fr-FR" baseline="0" dirty="0" smtClean="0"/>
              <a:t>, unions, alias, symboles, </a:t>
            </a:r>
            <a:r>
              <a:rPr lang="fr-FR" baseline="0" dirty="0" err="1" smtClean="0"/>
              <a:t>loet</a:t>
            </a:r>
            <a:r>
              <a:rPr lang="fr-FR" baseline="0" dirty="0" smtClean="0"/>
              <a:t>/</a:t>
            </a:r>
            <a:r>
              <a:rPr lang="fr-FR" baseline="0" dirty="0" err="1" smtClean="0"/>
              <a:t>const</a:t>
            </a:r>
            <a:r>
              <a:rPr lang="fr-FR" baseline="0" dirty="0" smtClean="0"/>
              <a:t>/for…of, promesses… </a:t>
            </a:r>
            <a:r>
              <a:rPr lang="fr-FR" dirty="0" smtClean="0"/>
              <a:t>http://es6-features.org/#Constants</a:t>
            </a:r>
          </a:p>
          <a:p>
            <a:endParaRPr lang="fr-FR" dirty="0" smtClean="0"/>
          </a:p>
          <a:p>
            <a:r>
              <a:rPr lang="fr-FR" dirty="0" err="1" smtClean="0"/>
              <a:t>AngularJS’s</a:t>
            </a:r>
            <a:r>
              <a:rPr lang="fr-FR" dirty="0" smtClean="0"/>
              <a:t> $Watch : Un timeout (Digest Cycle) vérifie tous les </a:t>
            </a:r>
            <a:r>
              <a:rPr lang="fr-FR" dirty="0" err="1" smtClean="0"/>
              <a:t>databindings</a:t>
            </a:r>
            <a:endParaRPr lang="fr-FR" dirty="0" smtClean="0"/>
          </a:p>
          <a:p>
            <a:r>
              <a:rPr lang="fr-FR" dirty="0" err="1" smtClean="0"/>
              <a:t>Angular’s</a:t>
            </a:r>
            <a:r>
              <a:rPr lang="fr-FR" dirty="0" smtClean="0"/>
              <a:t> </a:t>
            </a:r>
            <a:r>
              <a:rPr lang="fr-FR" dirty="0" err="1" smtClean="0"/>
              <a:t>ChangeDetectorRef</a:t>
            </a:r>
            <a:r>
              <a:rPr lang="fr-FR" dirty="0" smtClean="0"/>
              <a:t> : Chaque composant a une classe </a:t>
            </a:r>
            <a:r>
              <a:rPr lang="fr-FR" dirty="0" err="1" smtClean="0"/>
              <a:t>ChangeDetectorRef</a:t>
            </a:r>
            <a:r>
              <a:rPr lang="fr-FR" dirty="0" smtClean="0"/>
              <a:t> qui permet de gérer (activer/désactiver/suspendre) la vérification au niveau d’un composant et de ses enfants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5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le répertorie initié lors du TP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1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5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Étudier la racine du répertoire</a:t>
            </a:r>
          </a:p>
          <a:p>
            <a:r>
              <a:rPr lang="fr-FR" dirty="0" err="1" smtClean="0"/>
              <a:t>Sockjs</a:t>
            </a:r>
            <a:r>
              <a:rPr lang="fr-FR" dirty="0" smtClean="0"/>
              <a:t> =&gt; </a:t>
            </a:r>
            <a:r>
              <a:rPr lang="fr-FR" dirty="0" err="1" smtClean="0"/>
              <a:t>webpack</a:t>
            </a:r>
            <a:r>
              <a:rPr lang="fr-FR" dirty="0" smtClean="0"/>
              <a:t>-</a:t>
            </a:r>
            <a:r>
              <a:rPr lang="fr-FR" dirty="0" err="1" smtClean="0"/>
              <a:t>dev</a:t>
            </a:r>
            <a:r>
              <a:rPr lang="fr-FR" dirty="0" smtClean="0"/>
              <a:t>-server : memory-</a:t>
            </a:r>
            <a:r>
              <a:rPr lang="fr-FR" dirty="0" err="1" smtClean="0"/>
              <a:t>fs</a:t>
            </a:r>
            <a:r>
              <a:rPr lang="fr-FR" dirty="0" smtClean="0"/>
              <a:t> utiliser pour charger le projet dans objet </a:t>
            </a:r>
            <a:r>
              <a:rPr lang="fr-FR" dirty="0" err="1" smtClean="0"/>
              <a:t>js</a:t>
            </a:r>
            <a:r>
              <a:rPr lang="fr-FR" dirty="0" smtClean="0"/>
              <a:t> (pas de /</a:t>
            </a:r>
            <a:r>
              <a:rPr lang="fr-FR" dirty="0" err="1" smtClean="0"/>
              <a:t>dist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Polyfills</a:t>
            </a:r>
            <a:r>
              <a:rPr lang="fr-FR" dirty="0" smtClean="0"/>
              <a:t> : ES6 mais </a:t>
            </a:r>
            <a:r>
              <a:rPr lang="fr-FR" dirty="0" err="1" smtClean="0"/>
              <a:t>retrocompatible</a:t>
            </a:r>
            <a:endParaRPr lang="fr-FR" dirty="0" smtClean="0"/>
          </a:p>
          <a:p>
            <a:r>
              <a:rPr lang="fr-FR" dirty="0" smtClean="0"/>
              <a:t>Styles.js : fonctions</a:t>
            </a:r>
            <a:r>
              <a:rPr lang="fr-FR" baseline="0" dirty="0" smtClean="0"/>
              <a:t> de traitement style &amp; </a:t>
            </a:r>
            <a:r>
              <a:rPr lang="fr-FR" baseline="0" dirty="0" err="1" smtClean="0"/>
              <a:t>css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3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Ordre de déclaration des routes crucial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module </a:t>
            </a:r>
            <a:r>
              <a:rPr lang="fr-FR" dirty="0" err="1" smtClean="0"/>
              <a:t>core</a:t>
            </a:r>
            <a:r>
              <a:rPr lang="fr-FR" dirty="0" smtClean="0"/>
              <a:t> --</a:t>
            </a:r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CA3AA-443A-466C-BF59-FB6574BB1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5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C6F0A-3597-4ED6-9ED9-061AF1CD731E}" type="datetimeFigureOut">
              <a:rPr lang="fr-FR" smtClean="0"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2417F42-1C73-4887-9FF2-47F8DD98DAA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tylegui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2775" y="1916832"/>
            <a:ext cx="7772400" cy="748680"/>
          </a:xfrm>
        </p:spPr>
        <p:txBody>
          <a:bodyPr>
            <a:normAutofit fontScale="90000"/>
          </a:bodyPr>
          <a:lstStyle/>
          <a:p>
            <a:r>
              <a:rPr lang="fr-FR" dirty="0"/>
              <a:t>Framework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smtClean="0"/>
              <a:t>v6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5352" y="2996952"/>
            <a:ext cx="6400800" cy="147320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 </a:t>
            </a:r>
          </a:p>
          <a:p>
            <a:r>
              <a:rPr lang="fr-FR" sz="2800" dirty="0" smtClean="0"/>
              <a:t>Architecture &amp; Modularisation</a:t>
            </a:r>
            <a:endParaRPr lang="fr-FR" sz="2800" dirty="0"/>
          </a:p>
        </p:txBody>
      </p:sp>
      <p:sp>
        <p:nvSpPr>
          <p:cNvPr id="4" name="AutoShape 2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Ã©sultat de recherche d'images pour &quot;angula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45224"/>
            <a:ext cx="1008112" cy="10081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27784" y="4437112"/>
            <a:ext cx="434745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>
                <a:solidFill>
                  <a:srgbClr val="FFFFFF"/>
                </a:solidFill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Dalibor</a:t>
            </a:r>
            <a:r>
              <a:rPr lang="fr-FR" dirty="0"/>
              <a:t> </a:t>
            </a:r>
            <a:r>
              <a:rPr lang="fr-FR" dirty="0" err="1" smtClean="0"/>
              <a:t>Dubajic</a:t>
            </a:r>
            <a:endParaRPr lang="fr-FR" dirty="0" smtClean="0"/>
          </a:p>
          <a:p>
            <a:r>
              <a:rPr lang="fr-FR" dirty="0" smtClean="0"/>
              <a:t>31 </a:t>
            </a:r>
            <a:r>
              <a:rPr lang="fr-FR" dirty="0"/>
              <a:t>mai 2018</a:t>
            </a:r>
          </a:p>
        </p:txBody>
      </p:sp>
    </p:spTree>
    <p:extLst>
      <p:ext uri="{BB962C8B-B14F-4D97-AF65-F5344CB8AC3E}">
        <p14:creationId xmlns:p14="http://schemas.microsoft.com/office/powerpoint/2010/main" val="628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Décorateur @</a:t>
            </a:r>
            <a:r>
              <a:rPr lang="fr-FR" dirty="0" err="1" smtClean="0"/>
              <a:t>NgModule</a:t>
            </a:r>
            <a:r>
              <a:rPr lang="fr-FR" dirty="0" smtClean="0"/>
              <a:t> (</a:t>
            </a:r>
            <a:r>
              <a:rPr lang="fr-FR" dirty="0" err="1" smtClean="0"/>
              <a:t>declarations</a:t>
            </a:r>
            <a:r>
              <a:rPr lang="fr-FR" dirty="0" smtClean="0"/>
              <a:t>, imports, providers et 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App.module.ts</a:t>
            </a:r>
            <a:endParaRPr lang="fr-FR" dirty="0" smtClean="0"/>
          </a:p>
          <a:p>
            <a:r>
              <a:rPr lang="fr-FR" dirty="0" err="1" smtClean="0"/>
              <a:t>SoC</a:t>
            </a:r>
            <a:r>
              <a:rPr lang="fr-FR" dirty="0" smtClean="0"/>
              <a:t> : multi modules (</a:t>
            </a:r>
            <a:r>
              <a:rPr lang="fr-FR" dirty="0" err="1" smtClean="0"/>
              <a:t>core</a:t>
            </a:r>
            <a:r>
              <a:rPr lang="fr-FR" dirty="0" smtClean="0"/>
              <a:t>, admin, </a:t>
            </a:r>
            <a:r>
              <a:rPr lang="fr-FR" dirty="0" err="1" smtClean="0"/>
              <a:t>shared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Composant, directive évoluée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@Module &amp; @Component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996952"/>
            <a:ext cx="7416823" cy="3201219"/>
          </a:xfrm>
        </p:spPr>
        <p:txBody>
          <a:bodyPr/>
          <a:lstStyle/>
          <a:p>
            <a:r>
              <a:rPr lang="fr-FR" dirty="0" smtClean="0"/>
              <a:t>Ajouter un module </a:t>
            </a:r>
            <a:r>
              <a:rPr lang="fr-FR" dirty="0" err="1" smtClean="0"/>
              <a:t>core</a:t>
            </a:r>
            <a:r>
              <a:rPr lang="fr-FR" dirty="0"/>
              <a:t> </a:t>
            </a:r>
            <a:r>
              <a:rPr lang="fr-FR" dirty="0" smtClean="0"/>
              <a:t>à l’application avec le client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</a:p>
          <a:p>
            <a:r>
              <a:rPr lang="fr-FR" dirty="0" smtClean="0"/>
              <a:t>Le module </a:t>
            </a:r>
            <a:r>
              <a:rPr lang="fr-FR" dirty="0" err="1" smtClean="0"/>
              <a:t>core</a:t>
            </a:r>
            <a:r>
              <a:rPr lang="fr-FR" dirty="0" smtClean="0"/>
              <a:t> importe le </a:t>
            </a:r>
            <a:r>
              <a:rPr lang="fr-FR" dirty="0" err="1" smtClean="0"/>
              <a:t>CommonModule</a:t>
            </a:r>
            <a:endParaRPr lang="fr-FR" dirty="0" smtClean="0"/>
          </a:p>
          <a:p>
            <a:r>
              <a:rPr lang="fr-FR" dirty="0" smtClean="0"/>
              <a:t>Ajouter le composant à la vue du composant </a:t>
            </a:r>
            <a:r>
              <a:rPr lang="fr-FR" dirty="0" err="1" smtClean="0"/>
              <a:t>app</a:t>
            </a:r>
            <a:endParaRPr lang="fr-FR" dirty="0" smtClean="0"/>
          </a:p>
          <a:p>
            <a:r>
              <a:rPr lang="fr-FR" dirty="0" smtClean="0"/>
              <a:t>Passer une valeur au composant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Modularisation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6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</a:p>
          <a:p>
            <a:r>
              <a:rPr lang="fr-FR" dirty="0" smtClean="0"/>
              <a:t>Singleton</a:t>
            </a:r>
          </a:p>
          <a:p>
            <a:r>
              <a:rPr lang="fr-FR" dirty="0" smtClean="0"/>
              <a:t>Injection dans le constructeur </a:t>
            </a:r>
          </a:p>
          <a:p>
            <a:r>
              <a:rPr lang="fr-FR" dirty="0" smtClean="0"/>
              <a:t>Les injections depuis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Providers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06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 model </a:t>
            </a:r>
            <a:r>
              <a:rPr lang="fr-FR" dirty="0" err="1" smtClean="0"/>
              <a:t>student.ts</a:t>
            </a:r>
            <a:r>
              <a:rPr lang="fr-FR" dirty="0" smtClean="0"/>
              <a:t> &amp; </a:t>
            </a:r>
            <a:r>
              <a:rPr lang="fr-FR" dirty="0" err="1" smtClean="0"/>
              <a:t>classroom.ts</a:t>
            </a:r>
            <a:endParaRPr lang="fr-FR" dirty="0"/>
          </a:p>
          <a:p>
            <a:r>
              <a:rPr lang="fr-FR" dirty="0" smtClean="0"/>
              <a:t>Créer un provider </a:t>
            </a:r>
            <a:r>
              <a:rPr lang="fr-FR" dirty="0" err="1" smtClean="0"/>
              <a:t>students.service</a:t>
            </a:r>
            <a:r>
              <a:rPr lang="fr-FR" dirty="0" smtClean="0"/>
              <a:t> qui renvoie une liste d’élèves</a:t>
            </a:r>
          </a:p>
          <a:p>
            <a:r>
              <a:rPr lang="fr-FR" dirty="0" smtClean="0"/>
              <a:t>Afficher la liste d’élèves dans le composant </a:t>
            </a:r>
            <a:r>
              <a:rPr lang="fr-FR" dirty="0" err="1" smtClean="0"/>
              <a:t>classroom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7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 smtClean="0"/>
          </a:p>
          <a:p>
            <a:r>
              <a:rPr lang="fr-FR" dirty="0" smtClean="0"/>
              <a:t>Directives natives : </a:t>
            </a:r>
            <a:r>
              <a:rPr lang="fr-FR" dirty="0" err="1" smtClean="0"/>
              <a:t>ngClick</a:t>
            </a:r>
            <a:r>
              <a:rPr lang="fr-FR" dirty="0" smtClean="0"/>
              <a:t>, </a:t>
            </a:r>
            <a:r>
              <a:rPr lang="fr-FR" dirty="0" err="1" smtClean="0"/>
              <a:t>ngIf</a:t>
            </a:r>
            <a:r>
              <a:rPr lang="fr-FR" dirty="0" smtClean="0"/>
              <a:t>, </a:t>
            </a:r>
            <a:r>
              <a:rPr lang="fr-FR" dirty="0" err="1" smtClean="0"/>
              <a:t>ngFor</a:t>
            </a:r>
            <a:r>
              <a:rPr lang="fr-FR" dirty="0" smtClean="0"/>
              <a:t>…</a:t>
            </a:r>
          </a:p>
          <a:p>
            <a:r>
              <a:rPr lang="fr-FR" dirty="0" smtClean="0"/>
              <a:t>Filtre =&gt; Pipe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View</a:t>
            </a:r>
            <a:r>
              <a:rPr lang="fr-FR" dirty="0" smtClean="0"/>
              <a:t> &amp;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1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classe Pipe avec le générateur</a:t>
            </a:r>
          </a:p>
          <a:p>
            <a:r>
              <a:rPr lang="fr-FR" dirty="0" smtClean="0"/>
              <a:t>Créer un pipe de tri</a:t>
            </a:r>
          </a:p>
          <a:p>
            <a:r>
              <a:rPr lang="fr-FR" dirty="0" smtClean="0"/>
              <a:t>Afficher la liste des étudiants avec le pipe de tri</a:t>
            </a:r>
          </a:p>
          <a:p>
            <a:r>
              <a:rPr lang="fr-FR" dirty="0" smtClean="0"/>
              <a:t>Ajouter un </a:t>
            </a:r>
            <a:r>
              <a:rPr lang="fr-FR" smtClean="0"/>
              <a:t>bouton d’ordre de tri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Pipe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0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lodash</a:t>
            </a:r>
            <a:r>
              <a:rPr lang="fr-FR" dirty="0" smtClean="0"/>
              <a:t> des évènements</a:t>
            </a:r>
          </a:p>
          <a:p>
            <a:r>
              <a:rPr lang="fr-FR" dirty="0" smtClean="0"/>
              <a:t>Pattern Observer &amp;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Programmation fonctionnelle avec collections</a:t>
            </a:r>
          </a:p>
          <a:p>
            <a:r>
              <a:rPr lang="fr-FR" dirty="0" smtClean="0"/>
              <a:t>V6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996951"/>
            <a:ext cx="7408333" cy="3129211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Module de routage : Composant, directive et provider</a:t>
            </a:r>
          </a:p>
          <a:p>
            <a:r>
              <a:rPr lang="fr-FR" dirty="0" smtClean="0"/>
              <a:t>A chaque module son routage</a:t>
            </a:r>
          </a:p>
          <a:p>
            <a:r>
              <a:rPr lang="fr-FR" dirty="0" smtClean="0"/>
              <a:t>Gestion des paramètres en </a:t>
            </a:r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Router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0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Editer</a:t>
            </a:r>
            <a:r>
              <a:rPr lang="fr-FR" dirty="0" smtClean="0"/>
              <a:t> les </a:t>
            </a:r>
            <a:r>
              <a:rPr lang="fr-FR" dirty="0"/>
              <a:t>routes de </a:t>
            </a:r>
            <a:r>
              <a:rPr lang="fr-FR" dirty="0" smtClean="0"/>
              <a:t>base au module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Toute route non identifiée : **</a:t>
            </a:r>
          </a:p>
          <a:p>
            <a:pPr lvl="1"/>
            <a:r>
              <a:rPr lang="fr-FR" dirty="0" smtClean="0"/>
              <a:t>Route non renseignée : /</a:t>
            </a:r>
          </a:p>
          <a:p>
            <a:pPr lvl="1"/>
            <a:r>
              <a:rPr lang="fr-FR" dirty="0" smtClean="0"/>
              <a:t>Page introuvable : page </a:t>
            </a:r>
            <a:r>
              <a:rPr lang="fr-FR" dirty="0"/>
              <a:t>not </a:t>
            </a:r>
            <a:r>
              <a:rPr lang="fr-FR" dirty="0" err="1" smtClean="0"/>
              <a:t>found</a:t>
            </a:r>
            <a:endParaRPr lang="fr-FR" dirty="0" smtClean="0"/>
          </a:p>
          <a:p>
            <a:r>
              <a:rPr lang="fr-FR" dirty="0" smtClean="0"/>
              <a:t>Gérer le passage de paramètres entre deux routes en asynchrone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Routing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 des WS</a:t>
            </a:r>
          </a:p>
          <a:p>
            <a:r>
              <a:rPr lang="fr-FR" dirty="0" err="1" smtClean="0"/>
              <a:t>Rxjs</a:t>
            </a:r>
            <a:endParaRPr lang="fr-FR" dirty="0" smtClean="0"/>
          </a:p>
          <a:p>
            <a:r>
              <a:rPr lang="fr-FR" dirty="0"/>
              <a:t>Intercepteur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Http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&amp; </a:t>
            </a:r>
            <a:r>
              <a:rPr lang="fr-FR" dirty="0" err="1" smtClean="0"/>
              <a:t>VanillaJS</a:t>
            </a:r>
            <a:r>
              <a:rPr lang="fr-FR" dirty="0" smtClean="0"/>
              <a:t> : trop de complexité sur de gros projets</a:t>
            </a:r>
          </a:p>
          <a:p>
            <a:r>
              <a:rPr lang="fr-FR" dirty="0" smtClean="0"/>
              <a:t>Besoin d’industrialisation:</a:t>
            </a:r>
          </a:p>
          <a:p>
            <a:pPr lvl="1"/>
            <a:r>
              <a:rPr lang="fr-FR" dirty="0" smtClean="0"/>
              <a:t>Gestion des routes ;</a:t>
            </a:r>
          </a:p>
          <a:p>
            <a:pPr lvl="1"/>
            <a:r>
              <a:rPr lang="fr-FR" dirty="0" smtClean="0"/>
              <a:t>Modification du DOM ;</a:t>
            </a:r>
          </a:p>
          <a:p>
            <a:pPr lvl="1"/>
            <a:r>
              <a:rPr lang="fr-FR" dirty="0" smtClean="0"/>
              <a:t>Unification des accès au serveur.</a:t>
            </a:r>
          </a:p>
          <a:p>
            <a:r>
              <a:rPr lang="fr-FR" dirty="0" smtClean="0"/>
              <a:t>Depuis 2010, apparition des </a:t>
            </a:r>
            <a:r>
              <a:rPr lang="fr-FR" dirty="0" err="1" smtClean="0"/>
              <a:t>frameworks</a:t>
            </a:r>
            <a:r>
              <a:rPr lang="fr-FR" dirty="0" smtClean="0"/>
              <a:t> JS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ReactJS</a:t>
            </a:r>
            <a:r>
              <a:rPr lang="fr-FR" dirty="0" smtClean="0"/>
              <a:t>, Dojo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/>
              <a:t>web service de consommation de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jsonplaceholder.typicode.com/posts</a:t>
            </a:r>
            <a:endParaRPr lang="fr-FR" dirty="0" smtClean="0"/>
          </a:p>
          <a:p>
            <a:r>
              <a:rPr lang="fr-FR" dirty="0" smtClean="0"/>
              <a:t>Ajouter un intercepteur afin de faire basculer un booléen en début et en fin de chargement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6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Recommandations </a:t>
            </a:r>
            <a:r>
              <a:rPr lang="fr-FR" dirty="0" err="1" smtClean="0"/>
              <a:t>Angular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angular.io/guide/styleguide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r>
              <a:rPr lang="fr-FR" dirty="0" smtClean="0"/>
              <a:t>Serveur </a:t>
            </a:r>
            <a:r>
              <a:rPr lang="fr-FR" dirty="0" err="1" smtClean="0"/>
              <a:t>Node</a:t>
            </a:r>
            <a:r>
              <a:rPr lang="fr-FR" dirty="0" smtClean="0"/>
              <a:t> : </a:t>
            </a:r>
            <a:r>
              <a:rPr lang="fr-FR" dirty="0" err="1" smtClean="0"/>
              <a:t>Runtime</a:t>
            </a:r>
            <a:r>
              <a:rPr lang="fr-FR" dirty="0" smtClean="0"/>
              <a:t> JS utilisant le moteur de Chrome (Google v8 JavaScript Engine)</a:t>
            </a:r>
          </a:p>
          <a:p>
            <a:r>
              <a:rPr lang="fr-FR" dirty="0" smtClean="0"/>
              <a:t>Gestion des packages avec </a:t>
            </a:r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Node</a:t>
            </a:r>
            <a:r>
              <a:rPr lang="fr-FR" dirty="0" smtClean="0"/>
              <a:t> Package Manager)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err="1" smtClean="0"/>
              <a:t>Webpack</a:t>
            </a:r>
            <a:endParaRPr lang="fr-FR" dirty="0" smtClean="0"/>
          </a:p>
          <a:p>
            <a:r>
              <a:rPr lang="fr-FR" dirty="0" smtClean="0"/>
              <a:t>VS Code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0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</a:t>
            </a:r>
            <a:r>
              <a:rPr lang="fr-FR" dirty="0" smtClean="0"/>
              <a:t> v8</a:t>
            </a:r>
          </a:p>
          <a:p>
            <a:r>
              <a:rPr lang="fr-FR" dirty="0" smtClean="0"/>
              <a:t>Initialiser un projet </a:t>
            </a:r>
            <a:r>
              <a:rPr lang="fr-FR" dirty="0" err="1" smtClean="0"/>
              <a:t>npm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 err="1" smtClean="0"/>
              <a:t>webpack</a:t>
            </a:r>
            <a:r>
              <a:rPr lang="fr-FR" dirty="0" smtClean="0"/>
              <a:t>, </a:t>
            </a:r>
            <a:r>
              <a:rPr lang="fr-FR" dirty="0" err="1" smtClean="0"/>
              <a:t>webpack</a:t>
            </a:r>
            <a:r>
              <a:rPr lang="fr-FR" dirty="0" smtClean="0"/>
              <a:t>-cli, </a:t>
            </a:r>
            <a:r>
              <a:rPr lang="fr-FR" dirty="0" err="1" smtClean="0"/>
              <a:t>ts</a:t>
            </a:r>
            <a:r>
              <a:rPr lang="fr-FR" dirty="0" smtClean="0"/>
              <a:t>-loader &amp; </a:t>
            </a:r>
            <a:r>
              <a:rPr lang="fr-FR" dirty="0" err="1" smtClean="0"/>
              <a:t>typescript</a:t>
            </a:r>
            <a:r>
              <a:rPr lang="fr-FR" dirty="0" smtClean="0"/>
              <a:t> en local et en </a:t>
            </a:r>
            <a:r>
              <a:rPr lang="fr-FR" dirty="0" err="1" smtClean="0"/>
              <a:t>dev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1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AngularJS</a:t>
            </a:r>
            <a:r>
              <a:rPr lang="fr-FR" dirty="0" smtClean="0"/>
              <a:t> est mort, vive </a:t>
            </a:r>
            <a:r>
              <a:rPr lang="fr-FR" dirty="0" err="1" smtClean="0"/>
              <a:t>Angular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Javascript</a:t>
            </a:r>
            <a:r>
              <a:rPr lang="fr-FR" dirty="0" smtClean="0"/>
              <a:t> vers </a:t>
            </a:r>
            <a:r>
              <a:rPr lang="fr-FR" dirty="0" err="1" smtClean="0"/>
              <a:t>Typescript</a:t>
            </a:r>
            <a:endParaRPr lang="fr-FR" dirty="0" smtClean="0"/>
          </a:p>
          <a:p>
            <a:pPr lvl="1"/>
            <a:r>
              <a:rPr lang="fr-FR" dirty="0" smtClean="0"/>
              <a:t>Fonctions vers classes</a:t>
            </a:r>
          </a:p>
          <a:p>
            <a:pPr lvl="1"/>
            <a:r>
              <a:rPr lang="fr-FR" dirty="0" smtClean="0"/>
              <a:t>Directives vers composants</a:t>
            </a:r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 vers </a:t>
            </a:r>
            <a:r>
              <a:rPr lang="fr-FR" dirty="0" err="1" smtClean="0"/>
              <a:t>Webpack</a:t>
            </a:r>
            <a:endParaRPr lang="fr-FR" dirty="0" smtClean="0"/>
          </a:p>
          <a:p>
            <a:pPr lvl="1"/>
            <a:r>
              <a:rPr lang="fr-FR" dirty="0" smtClean="0"/>
              <a:t>Yeoman vers </a:t>
            </a:r>
            <a:r>
              <a:rPr lang="fr-FR" dirty="0" err="1" smtClean="0"/>
              <a:t>Angular</a:t>
            </a:r>
            <a:r>
              <a:rPr lang="fr-FR" dirty="0" smtClean="0"/>
              <a:t> -cli</a:t>
            </a:r>
          </a:p>
          <a:p>
            <a:pPr lvl="1"/>
            <a:r>
              <a:rPr lang="fr-FR" dirty="0" smtClean="0"/>
              <a:t>Découpage des </a:t>
            </a:r>
            <a:r>
              <a:rPr lang="fr-FR" dirty="0" err="1" smtClean="0"/>
              <a:t>resources</a:t>
            </a:r>
            <a:r>
              <a:rPr lang="fr-FR" dirty="0" smtClean="0"/>
              <a:t> (@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core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forms</a:t>
            </a:r>
            <a:r>
              <a:rPr lang="fr-FR" dirty="0" smtClean="0"/>
              <a:t>, @</a:t>
            </a:r>
            <a:r>
              <a:rPr lang="fr-FR" dirty="0" err="1" smtClean="0"/>
              <a:t>angular</a:t>
            </a:r>
            <a:r>
              <a:rPr lang="fr-FR" dirty="0" smtClean="0"/>
              <a:t>/http…)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vers </a:t>
            </a:r>
            <a:r>
              <a:rPr lang="fr-FR" dirty="0" err="1" smtClean="0"/>
              <a:t>Angular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6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574727"/>
            <a:ext cx="4246203" cy="3816424"/>
          </a:xfrm>
        </p:spPr>
        <p:txBody>
          <a:bodyPr>
            <a:normAutofit/>
          </a:bodyPr>
          <a:lstStyle/>
          <a:p>
            <a:r>
              <a:rPr lang="fr-FR" dirty="0" smtClean="0"/>
              <a:t>Créer les fichiers suivants :</a:t>
            </a:r>
          </a:p>
          <a:p>
            <a:pPr lvl="1"/>
            <a:r>
              <a:rPr lang="fr-FR" dirty="0" smtClean="0"/>
              <a:t>Index.html</a:t>
            </a:r>
          </a:p>
          <a:p>
            <a:pPr lvl="1"/>
            <a:r>
              <a:rPr lang="fr-FR" dirty="0" err="1" smtClean="0"/>
              <a:t>Main.ts</a:t>
            </a:r>
            <a:r>
              <a:rPr lang="fr-FR" dirty="0" smtClean="0"/>
              <a:t> &amp; </a:t>
            </a:r>
            <a:r>
              <a:rPr lang="fr-FR" dirty="0" err="1" smtClean="0"/>
              <a:t>test.ts</a:t>
            </a:r>
            <a:endParaRPr lang="fr-FR" dirty="0" smtClean="0"/>
          </a:p>
          <a:p>
            <a:pPr lvl="1"/>
            <a:r>
              <a:rPr lang="fr-FR" dirty="0" err="1" smtClean="0"/>
              <a:t>Tsconfig.json</a:t>
            </a:r>
            <a:endParaRPr lang="fr-FR" dirty="0" smtClean="0"/>
          </a:p>
          <a:p>
            <a:pPr lvl="1"/>
            <a:r>
              <a:rPr lang="fr-FR" dirty="0" err="1" smtClean="0"/>
              <a:t>Webpack.config.json</a:t>
            </a:r>
            <a:endParaRPr lang="fr-FR" dirty="0" smtClean="0"/>
          </a:p>
          <a:p>
            <a:r>
              <a:rPr lang="fr-FR" dirty="0" smtClean="0"/>
              <a:t>Configurer </a:t>
            </a:r>
            <a:r>
              <a:rPr lang="fr-FR" dirty="0" err="1" smtClean="0"/>
              <a:t>ts</a:t>
            </a:r>
            <a:r>
              <a:rPr lang="fr-FR" dirty="0" smtClean="0"/>
              <a:t>-loader</a:t>
            </a:r>
          </a:p>
          <a:p>
            <a:r>
              <a:rPr lang="fr-FR" dirty="0" smtClean="0"/>
              <a:t>Ajouter le script d’exécution du </a:t>
            </a:r>
            <a:r>
              <a:rPr lang="fr-FR" dirty="0" err="1" smtClean="0"/>
              <a:t>webpack</a:t>
            </a:r>
            <a:r>
              <a:rPr lang="fr-FR" dirty="0" smtClean="0"/>
              <a:t> local</a:t>
            </a:r>
          </a:p>
          <a:p>
            <a:r>
              <a:rPr lang="fr-FR" dirty="0" smtClean="0"/>
              <a:t>Compiler, ouvrir le bundle.js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</a:t>
            </a:r>
            <a:r>
              <a:rPr lang="fr-FR" dirty="0" err="1" smtClean="0"/>
              <a:t>Typescript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478167" cy="325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v2 : Refonte du Framework (</a:t>
            </a:r>
            <a:r>
              <a:rPr lang="fr-FR" dirty="0" err="1" smtClean="0"/>
              <a:t>Typescript</a:t>
            </a:r>
            <a:r>
              <a:rPr lang="fr-FR" dirty="0" smtClean="0"/>
              <a:t>, décorateurs, composants…)</a:t>
            </a:r>
          </a:p>
          <a:p>
            <a:r>
              <a:rPr lang="fr-FR" dirty="0" smtClean="0"/>
              <a:t>V3 : Pas de version afin de synchroniser le </a:t>
            </a:r>
            <a:r>
              <a:rPr lang="fr-FR" dirty="0" err="1" smtClean="0"/>
              <a:t>core</a:t>
            </a:r>
            <a:r>
              <a:rPr lang="fr-FR" dirty="0" smtClean="0"/>
              <a:t> avec les routes, déjà en v4</a:t>
            </a:r>
          </a:p>
          <a:p>
            <a:r>
              <a:rPr lang="fr-FR" dirty="0" smtClean="0"/>
              <a:t>V4 : AOT optimisé (pré-</a:t>
            </a:r>
            <a:r>
              <a:rPr lang="fr-FR" dirty="0" err="1" smtClean="0"/>
              <a:t>build</a:t>
            </a:r>
            <a:r>
              <a:rPr lang="fr-FR" dirty="0" smtClean="0"/>
              <a:t> côté serveur), animations dans une dépendances isolée…</a:t>
            </a:r>
          </a:p>
          <a:p>
            <a:r>
              <a:rPr lang="fr-FR" dirty="0" smtClean="0"/>
              <a:t>V5 : http déprécié, 1 composant/ N alias, nouveaux pipes</a:t>
            </a:r>
          </a:p>
          <a:p>
            <a:r>
              <a:rPr lang="fr-FR" dirty="0" smtClean="0"/>
              <a:t>V6 :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, </a:t>
            </a:r>
            <a:r>
              <a:rPr lang="fr-FR" dirty="0" err="1" smtClean="0"/>
              <a:t>Ivy</a:t>
            </a:r>
            <a:r>
              <a:rPr lang="fr-FR" dirty="0" smtClean="0"/>
              <a:t> (en cours),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shaking</a:t>
            </a:r>
            <a:r>
              <a:rPr lang="fr-FR" dirty="0" smtClean="0"/>
              <a:t>, </a:t>
            </a:r>
            <a:r>
              <a:rPr lang="fr-FR" dirty="0" err="1" smtClean="0"/>
              <a:t>ng</a:t>
            </a:r>
            <a:r>
              <a:rPr lang="fr-FR" dirty="0" smtClean="0"/>
              <a:t>-update &amp; </a:t>
            </a:r>
            <a:r>
              <a:rPr lang="fr-FR" dirty="0" err="1" smtClean="0"/>
              <a:t>ng-add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d’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1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StarterKit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angular.json</a:t>
            </a:r>
            <a:endParaRPr lang="fr-FR" dirty="0" smtClean="0"/>
          </a:p>
          <a:p>
            <a:pPr lvl="1"/>
            <a:r>
              <a:rPr lang="fr-FR" dirty="0"/>
              <a:t>Dépendances du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err="1"/>
              <a:t>tslint</a:t>
            </a:r>
            <a:r>
              <a:rPr lang="fr-FR" dirty="0"/>
              <a:t> &amp; </a:t>
            </a:r>
            <a:r>
              <a:rPr lang="fr-FR" dirty="0" err="1"/>
              <a:t>tsconfig.json</a:t>
            </a:r>
            <a:endParaRPr lang="fr-FR" dirty="0"/>
          </a:p>
          <a:p>
            <a:r>
              <a:rPr lang="fr-FR" dirty="0" smtClean="0"/>
              <a:t>Architecture du projet : 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envrionments</a:t>
            </a:r>
            <a:endParaRPr lang="fr-FR" dirty="0"/>
          </a:p>
          <a:p>
            <a:pPr lvl="1"/>
            <a:r>
              <a:rPr lang="fr-FR" dirty="0" smtClean="0"/>
              <a:t>e2e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3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204864"/>
            <a:ext cx="4420013" cy="4104456"/>
          </a:xfrm>
        </p:spPr>
        <p:txBody>
          <a:bodyPr>
            <a:normAutofit/>
          </a:bodyPr>
          <a:lstStyle/>
          <a:p>
            <a:r>
              <a:rPr lang="fr-FR" dirty="0" smtClean="0"/>
              <a:t>Installer le client </a:t>
            </a:r>
            <a:r>
              <a:rPr lang="fr-FR" dirty="0" err="1" smtClean="0"/>
              <a:t>Angular</a:t>
            </a:r>
            <a:r>
              <a:rPr lang="fr-FR" dirty="0" smtClean="0"/>
              <a:t> en global</a:t>
            </a:r>
          </a:p>
          <a:p>
            <a:r>
              <a:rPr lang="fr-FR" dirty="0" smtClean="0"/>
              <a:t>Générer un nouveau projet avec le client</a:t>
            </a:r>
          </a:p>
          <a:p>
            <a:r>
              <a:rPr lang="fr-FR" dirty="0" smtClean="0"/>
              <a:t>Analyser les fichiers de la racine</a:t>
            </a:r>
          </a:p>
          <a:p>
            <a:r>
              <a:rPr lang="fr-FR" dirty="0"/>
              <a:t>Lancer le serveur</a:t>
            </a:r>
          </a:p>
          <a:p>
            <a:r>
              <a:rPr lang="fr-FR" dirty="0"/>
              <a:t>Dans la console chrome analyser les fichiers récupérés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Client </a:t>
            </a:r>
            <a:r>
              <a:rPr lang="fr-FR" dirty="0" err="1" smtClean="0"/>
              <a:t>Angular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7191"/>
            <a:ext cx="2448272" cy="365748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56804"/>
            <a:ext cx="2523625" cy="31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2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3410</TotalTime>
  <Words>808</Words>
  <Application>Microsoft Office PowerPoint</Application>
  <PresentationFormat>Affichage à l'écran (4:3)</PresentationFormat>
  <Paragraphs>163</Paragraphs>
  <Slides>21</Slides>
  <Notes>13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Vagues</vt:lpstr>
      <vt:lpstr>Framework Angular v6</vt:lpstr>
      <vt:lpstr>Frameworks JavaScript</vt:lpstr>
      <vt:lpstr>Environnement</vt:lpstr>
      <vt:lpstr>TP Environnement</vt:lpstr>
      <vt:lpstr>AngularJS vers Angular</vt:lpstr>
      <vt:lpstr>TP Typescript</vt:lpstr>
      <vt:lpstr>Historique d’Angular </vt:lpstr>
      <vt:lpstr>@angular/cli</vt:lpstr>
      <vt:lpstr>TP Client Angular</vt:lpstr>
      <vt:lpstr>@Module &amp; @Component</vt:lpstr>
      <vt:lpstr>TP Modularisation</vt:lpstr>
      <vt:lpstr>Providers</vt:lpstr>
      <vt:lpstr>TP Provider</vt:lpstr>
      <vt:lpstr>View &amp; Pipe</vt:lpstr>
      <vt:lpstr>TP Pipe</vt:lpstr>
      <vt:lpstr>RxJS</vt:lpstr>
      <vt:lpstr>Module Router</vt:lpstr>
      <vt:lpstr>TP Routing</vt:lpstr>
      <vt:lpstr>Module Http</vt:lpstr>
      <vt:lpstr>TP</vt:lpstr>
      <vt:lpstr>Annexes 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Dalibor DUBAJIC</dc:creator>
  <cp:lastModifiedBy>Dalibor DUBAJIC</cp:lastModifiedBy>
  <cp:revision>58</cp:revision>
  <dcterms:created xsi:type="dcterms:W3CDTF">2018-05-22T14:53:32Z</dcterms:created>
  <dcterms:modified xsi:type="dcterms:W3CDTF">2018-05-29T16:22:41Z</dcterms:modified>
</cp:coreProperties>
</file>