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8" r:id="rId3"/>
    <p:sldId id="257" r:id="rId4"/>
    <p:sldId id="273" r:id="rId5"/>
    <p:sldId id="259" r:id="rId6"/>
    <p:sldId id="280" r:id="rId7"/>
    <p:sldId id="281" r:id="rId8"/>
    <p:sldId id="272" r:id="rId9"/>
    <p:sldId id="260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7" r:id="rId18"/>
    <p:sldId id="267" r:id="rId19"/>
    <p:sldId id="271" r:id="rId20"/>
    <p:sldId id="279" r:id="rId21"/>
    <p:sldId id="266" r:id="rId22"/>
    <p:sldId id="278" r:id="rId23"/>
    <p:sldId id="26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>
      <p:cViewPr>
        <p:scale>
          <a:sx n="100" d="100"/>
          <a:sy n="100" d="100"/>
        </p:scale>
        <p:origin x="-20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g module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g pipe </a:t>
            </a:r>
            <a:r>
              <a:rPr lang="fr-FR" dirty="0" err="1" smtClean="0"/>
              <a:t>core</a:t>
            </a:r>
            <a:r>
              <a:rPr lang="fr-FR" dirty="0" smtClean="0"/>
              <a:t>/pipe/</a:t>
            </a:r>
            <a:r>
              <a:rPr lang="fr-FR" dirty="0" err="1" smtClean="0"/>
              <a:t>orderBy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1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HttpRequest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HttpHandler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Observable&lt;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HttpEvent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next.handle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.timeout(REQUEST_TIMEOUT)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this.cacheRequestResponse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.catch((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caught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this.isProxyError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Observable.of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this.inFlightResponse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this.responseFromCacheOrPresentModal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07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Component,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Input, Output,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'@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-logo-star]',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`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etoile-icon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(click)="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]="'star-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'star-not-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['./logo-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star.component.scss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LogoStarComponent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@Input()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@Output() action: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= new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this.action.emit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5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ylegu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Modularisation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à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err="1" smtClean="0"/>
              <a:t>providedIn</a:t>
            </a:r>
            <a:r>
              <a:rPr lang="fr-FR" dirty="0" smtClean="0"/>
              <a:t> et le </a:t>
            </a:r>
            <a:r>
              <a:rPr lang="fr-FR" dirty="0" err="1" smtClean="0"/>
              <a:t>treeshaking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une classe Pipe avec le générateur</a:t>
            </a:r>
          </a:p>
          <a:p>
            <a:r>
              <a:rPr lang="fr-FR" dirty="0"/>
              <a:t>Pipe de filtre</a:t>
            </a:r>
          </a:p>
          <a:p>
            <a:pPr lvl="1"/>
            <a:r>
              <a:rPr lang="fr-FR" dirty="0"/>
              <a:t>Créer un pipe de filtrage</a:t>
            </a:r>
          </a:p>
          <a:p>
            <a:pPr lvl="1"/>
            <a:r>
              <a:rPr lang="fr-FR" dirty="0"/>
              <a:t>Afficher la liste des étudiants avec le pipe de filtrage</a:t>
            </a:r>
          </a:p>
          <a:p>
            <a:pPr lvl="1"/>
            <a:r>
              <a:rPr lang="fr-FR" dirty="0"/>
              <a:t>Ajouter un champ de saisi de ce filtre</a:t>
            </a:r>
          </a:p>
          <a:p>
            <a:r>
              <a:rPr lang="fr-FR" dirty="0" smtClean="0"/>
              <a:t>Pipe de tri</a:t>
            </a:r>
          </a:p>
          <a:p>
            <a:pPr lvl="1"/>
            <a:r>
              <a:rPr lang="fr-FR" dirty="0" smtClean="0"/>
              <a:t>Créer </a:t>
            </a:r>
            <a:r>
              <a:rPr lang="fr-FR" dirty="0" smtClean="0"/>
              <a:t>un pipe de tri</a:t>
            </a:r>
          </a:p>
          <a:p>
            <a:pPr lvl="1"/>
            <a:r>
              <a:rPr lang="fr-FR" dirty="0" smtClean="0"/>
              <a:t>Afficher la liste des étudiants avec le pipe de tri</a:t>
            </a:r>
          </a:p>
          <a:p>
            <a:pPr lvl="1"/>
            <a:r>
              <a:rPr lang="fr-FR" dirty="0" smtClean="0"/>
              <a:t>Ajouter un bouton d’ordre de </a:t>
            </a:r>
            <a:r>
              <a:rPr lang="fr-FR" dirty="0" smtClean="0"/>
              <a:t>tri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16832"/>
            <a:ext cx="7408333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</a:t>
            </a:r>
            <a:r>
              <a:rPr lang="fr-FR" dirty="0" smtClean="0"/>
              <a:t>collections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lav 5.5 : pipe &amp; imports simplifiés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284985"/>
            <a:ext cx="4968553" cy="26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</a:t>
            </a:r>
            <a:r>
              <a:rPr lang="fr-FR" dirty="0" smtClean="0"/>
              <a:t>provider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est le seul à exposer les providers </a:t>
            </a:r>
          </a:p>
          <a:p>
            <a:r>
              <a:rPr lang="fr-FR" dirty="0" smtClean="0"/>
              <a:t>A </a:t>
            </a:r>
            <a:r>
              <a:rPr lang="fr-FR" dirty="0" smtClean="0"/>
              <a:t>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Éditer </a:t>
            </a:r>
            <a:r>
              <a:rPr lang="fr-FR" dirty="0" smtClean="0"/>
              <a:t>les </a:t>
            </a:r>
            <a:r>
              <a:rPr lang="fr-FR" dirty="0"/>
              <a:t>routes de </a:t>
            </a:r>
            <a:r>
              <a:rPr lang="fr-FR" dirty="0" smtClean="0"/>
              <a:t>base </a:t>
            </a:r>
            <a:r>
              <a:rPr lang="fr-FR" dirty="0" smtClean="0"/>
              <a:t>du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paramètres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JS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2319923"/>
            <a:ext cx="4536506" cy="39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968230"/>
            <a:ext cx="5436603" cy="70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97" y="3534699"/>
            <a:ext cx="4968552" cy="114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23528" y="1907540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directive en JS 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896035" y="3074485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associé à la directive: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4048" y="5589101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de la directive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6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2+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18" y="1844824"/>
            <a:ext cx="360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du composant avec sélecteur de type attribut en TS: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9034" y="3388447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du composant :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79142"/>
            <a:ext cx="5392471" cy="37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112568" cy="578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204864"/>
            <a:ext cx="4320480" cy="41862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student.ts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</a:t>
            </a:r>
            <a:r>
              <a:rPr lang="fr-FR" dirty="0" smtClean="0"/>
              <a:t>local au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r>
              <a:rPr lang="fr-FR" dirty="0" smtClean="0"/>
              <a:t>Compiler puis </a:t>
            </a:r>
            <a:r>
              <a:rPr lang="fr-FR" dirty="0" smtClean="0"/>
              <a:t>ouvrir </a:t>
            </a:r>
            <a:r>
              <a:rPr lang="fr-FR" dirty="0" smtClean="0"/>
              <a:t>le fichier </a:t>
            </a:r>
            <a:r>
              <a:rPr lang="fr-FR" dirty="0" smtClean="0"/>
              <a:t>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3642</TotalTime>
  <Words>910</Words>
  <Application>Microsoft Office PowerPoint</Application>
  <PresentationFormat>Affichage à l'écran (4:3)</PresentationFormat>
  <Paragraphs>213</Paragraphs>
  <Slides>23</Slides>
  <Notes>15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Une directive avec Angular JS</vt:lpstr>
      <vt:lpstr>Une directive avec Angular 2+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70</cp:revision>
  <dcterms:created xsi:type="dcterms:W3CDTF">2018-05-22T14:53:32Z</dcterms:created>
  <dcterms:modified xsi:type="dcterms:W3CDTF">2018-05-30T16:35:44Z</dcterms:modified>
</cp:coreProperties>
</file>