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6"/>
  </p:notesMasterIdLst>
  <p:sldIdLst>
    <p:sldId id="256" r:id="rId2"/>
    <p:sldId id="258" r:id="rId3"/>
    <p:sldId id="257" r:id="rId4"/>
    <p:sldId id="273" r:id="rId5"/>
    <p:sldId id="259" r:id="rId6"/>
    <p:sldId id="272" r:id="rId7"/>
    <p:sldId id="260" r:id="rId8"/>
    <p:sldId id="262" r:id="rId9"/>
    <p:sldId id="274" r:id="rId10"/>
    <p:sldId id="263" r:id="rId11"/>
    <p:sldId id="275" r:id="rId12"/>
    <p:sldId id="264" r:id="rId13"/>
    <p:sldId id="276" r:id="rId14"/>
    <p:sldId id="265" r:id="rId15"/>
    <p:sldId id="277" r:id="rId16"/>
    <p:sldId id="267" r:id="rId17"/>
    <p:sldId id="271" r:id="rId18"/>
    <p:sldId id="279" r:id="rId19"/>
    <p:sldId id="266" r:id="rId20"/>
    <p:sldId id="278" r:id="rId21"/>
    <p:sldId id="261" r:id="rId22"/>
    <p:sldId id="269" r:id="rId23"/>
    <p:sldId id="270" r:id="rId24"/>
    <p:sldId id="268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429" autoAdjust="0"/>
  </p:normalViewPr>
  <p:slideViewPr>
    <p:cSldViewPr>
      <p:cViewPr varScale="1">
        <p:scale>
          <a:sx n="55" d="100"/>
          <a:sy n="55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E997E-A64A-414F-A106-86024763E701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CA3AA-443A-466C-BF59-FB6574BB1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43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Nodejs</a:t>
            </a:r>
            <a:r>
              <a:rPr lang="fr-FR" dirty="0" smtClean="0"/>
              <a:t> v8</a:t>
            </a:r>
            <a:endParaRPr lang="fr-FR" dirty="0" smtClean="0"/>
          </a:p>
          <a:p>
            <a:r>
              <a:rPr lang="fr-FR" dirty="0" err="1" smtClean="0"/>
              <a:t>Nvm</a:t>
            </a:r>
            <a:r>
              <a:rPr lang="fr-FR" dirty="0" smtClean="0"/>
              <a:t> : Gestion de plusieurs version de </a:t>
            </a:r>
            <a:r>
              <a:rPr lang="fr-FR" dirty="0" err="1" smtClean="0"/>
              <a:t>nodejs</a:t>
            </a:r>
            <a:endParaRPr lang="fr-FR" dirty="0" smtClean="0"/>
          </a:p>
          <a:p>
            <a:r>
              <a:rPr lang="fr-FR" dirty="0" err="1" smtClean="0"/>
              <a:t>Yarn</a:t>
            </a:r>
            <a:r>
              <a:rPr lang="fr-FR" dirty="0" smtClean="0"/>
              <a:t> : alternative à </a:t>
            </a:r>
            <a:r>
              <a:rPr lang="fr-FR" dirty="0" err="1" smtClean="0"/>
              <a:t>npm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71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!</a:t>
            </a:r>
            <a:r>
              <a:rPr lang="fr-FR" baseline="0" dirty="0" smtClean="0"/>
              <a:t> Module v4 est en erreur. Tester avec </a:t>
            </a:r>
            <a:r>
              <a:rPr lang="fr-FR" baseline="0" dirty="0" err="1" smtClean="0"/>
              <a:t>webpack</a:t>
            </a:r>
            <a:r>
              <a:rPr lang="fr-FR" baseline="0" dirty="0" smtClean="0"/>
              <a:t> &amp; </a:t>
            </a:r>
            <a:r>
              <a:rPr lang="fr-FR" baseline="0" dirty="0" err="1" smtClean="0"/>
              <a:t>ts</a:t>
            </a:r>
            <a:r>
              <a:rPr lang="fr-FR" baseline="0" dirty="0" smtClean="0"/>
              <a:t>-loader en v3</a:t>
            </a:r>
          </a:p>
          <a:p>
            <a:r>
              <a:rPr lang="fr-FR" baseline="0" dirty="0" smtClean="0"/>
              <a:t>Webpack.config.js =&gt; </a:t>
            </a:r>
            <a:r>
              <a:rPr lang="fr-FR" baseline="0" dirty="0" err="1" smtClean="0"/>
              <a:t>resolve</a:t>
            </a:r>
            <a:r>
              <a:rPr lang="fr-FR" baseline="0" dirty="0" smtClean="0"/>
              <a:t> crucial pour identifier les modules importés</a:t>
            </a:r>
          </a:p>
          <a:p>
            <a:r>
              <a:rPr lang="fr-FR" baseline="0" dirty="0" smtClean="0"/>
              <a:t>Dev-</a:t>
            </a:r>
            <a:r>
              <a:rPr lang="fr-FR" baseline="0" dirty="0" err="1" smtClean="0"/>
              <a:t>dependencies</a:t>
            </a:r>
            <a:r>
              <a:rPr lang="fr-FR" baseline="0" dirty="0" smtClean="0"/>
              <a:t> : non traité en –production</a:t>
            </a:r>
          </a:p>
          <a:p>
            <a:r>
              <a:rPr lang="fr-FR" baseline="0" dirty="0" err="1" smtClean="0"/>
              <a:t>Yarn</a:t>
            </a:r>
            <a:r>
              <a:rPr lang="fr-FR" baseline="0" dirty="0" smtClean="0"/>
              <a:t> : </a:t>
            </a:r>
            <a:r>
              <a:rPr lang="fr-FR" baseline="0" dirty="0" err="1" smtClean="0"/>
              <a:t>yarn.lock</a:t>
            </a:r>
            <a:r>
              <a:rPr lang="fr-FR" baseline="0" dirty="0" smtClean="0"/>
              <a:t>, // </a:t>
            </a:r>
            <a:r>
              <a:rPr lang="fr-FR" baseline="0" dirty="0" err="1" smtClean="0"/>
              <a:t>dep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processing</a:t>
            </a:r>
            <a:r>
              <a:rPr lang="fr-FR" baseline="0" dirty="0" smtClean="0"/>
              <a:t>,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609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ECMASCRIPT,</a:t>
            </a:r>
            <a:r>
              <a:rPr lang="fr-FR" baseline="0" dirty="0" smtClean="0"/>
              <a:t> le standard de JS, standard ES6 == ES2015 : typages statique/générique, interfaces, classes, modules, </a:t>
            </a:r>
            <a:r>
              <a:rPr lang="fr-FR" baseline="0" dirty="0" err="1" smtClean="0"/>
              <a:t>mixin</a:t>
            </a:r>
            <a:r>
              <a:rPr lang="fr-FR" baseline="0" dirty="0" smtClean="0"/>
              <a:t>, énumérations, </a:t>
            </a:r>
            <a:r>
              <a:rPr lang="fr-FR" baseline="0" dirty="0" err="1" smtClean="0"/>
              <a:t>params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opt</a:t>
            </a:r>
            <a:r>
              <a:rPr lang="fr-FR" baseline="0" dirty="0" smtClean="0"/>
              <a:t>, unions, alias, symboles, </a:t>
            </a:r>
            <a:r>
              <a:rPr lang="fr-FR" baseline="0" dirty="0" err="1" smtClean="0"/>
              <a:t>loet</a:t>
            </a:r>
            <a:r>
              <a:rPr lang="fr-FR" baseline="0" dirty="0" smtClean="0"/>
              <a:t>/</a:t>
            </a:r>
            <a:r>
              <a:rPr lang="fr-FR" baseline="0" dirty="0" err="1" smtClean="0"/>
              <a:t>const</a:t>
            </a:r>
            <a:r>
              <a:rPr lang="fr-FR" baseline="0" dirty="0" smtClean="0"/>
              <a:t>/for…of, promesses… </a:t>
            </a:r>
            <a:r>
              <a:rPr lang="fr-FR" dirty="0" smtClean="0"/>
              <a:t>http://es6-features.org/#Constants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531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le répertorie initié lors du TP Environnement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71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852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Étudier la racine du répertoire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930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Ordre de déclaration des routes crucial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767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Sockjs</a:t>
            </a:r>
            <a:r>
              <a:rPr lang="fr-FR" dirty="0" smtClean="0"/>
              <a:t> =&gt; </a:t>
            </a:r>
            <a:r>
              <a:rPr lang="fr-FR" dirty="0" err="1" smtClean="0"/>
              <a:t>webpack</a:t>
            </a:r>
            <a:r>
              <a:rPr lang="fr-FR" dirty="0" smtClean="0"/>
              <a:t>-</a:t>
            </a:r>
            <a:r>
              <a:rPr lang="fr-FR" dirty="0" err="1" smtClean="0"/>
              <a:t>dev</a:t>
            </a:r>
            <a:r>
              <a:rPr lang="fr-FR" dirty="0" smtClean="0"/>
              <a:t>-server : memory-</a:t>
            </a:r>
            <a:r>
              <a:rPr lang="fr-FR" dirty="0" err="1" smtClean="0"/>
              <a:t>fs</a:t>
            </a:r>
            <a:r>
              <a:rPr lang="fr-FR" dirty="0" smtClean="0"/>
              <a:t> utiliser pour charger le projet dans objet </a:t>
            </a:r>
            <a:r>
              <a:rPr lang="fr-FR" dirty="0" err="1" smtClean="0"/>
              <a:t>js</a:t>
            </a:r>
            <a:r>
              <a:rPr lang="fr-FR" dirty="0" smtClean="0"/>
              <a:t> (pas de /</a:t>
            </a:r>
            <a:r>
              <a:rPr lang="fr-FR" dirty="0" err="1" smtClean="0"/>
              <a:t>dist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Polyfills</a:t>
            </a:r>
            <a:r>
              <a:rPr lang="fr-FR" dirty="0" smtClean="0"/>
              <a:t> : ES6 mais </a:t>
            </a:r>
            <a:r>
              <a:rPr lang="fr-FR" dirty="0" err="1" smtClean="0"/>
              <a:t>retrocompatible</a:t>
            </a:r>
            <a:endParaRPr lang="fr-FR" dirty="0" smtClean="0"/>
          </a:p>
          <a:p>
            <a:r>
              <a:rPr lang="fr-FR" dirty="0" smtClean="0"/>
              <a:t>Styles.js : </a:t>
            </a:r>
            <a:r>
              <a:rPr lang="fr-FR" dirty="0" err="1" smtClean="0"/>
              <a:t>focntions</a:t>
            </a:r>
            <a:r>
              <a:rPr lang="fr-FR" baseline="0" dirty="0" smtClean="0"/>
              <a:t> de traitement &amp; </a:t>
            </a:r>
            <a:r>
              <a:rPr lang="fr-FR" baseline="0" dirty="0" err="1" smtClean="0"/>
              <a:t>css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25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placeholder.typicode.com/post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stylegui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2775" y="2276872"/>
            <a:ext cx="7772400" cy="748680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Angular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Formation au Framework </a:t>
            </a:r>
            <a:r>
              <a:rPr lang="fr-FR" sz="2800" dirty="0" err="1" smtClean="0"/>
              <a:t>Angular</a:t>
            </a:r>
            <a:r>
              <a:rPr lang="fr-FR" sz="2800" dirty="0" smtClean="0"/>
              <a:t>, de la v2 à la v6</a:t>
            </a:r>
            <a:endParaRPr lang="fr-FR" sz="2800" dirty="0"/>
          </a:p>
        </p:txBody>
      </p:sp>
      <p:sp>
        <p:nvSpPr>
          <p:cNvPr id="4" name="AutoShape 2" descr="RÃ©sultat de recherche d'images pour &quot;angula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RÃ©sultat de recherche d'images pour &quot;angular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445224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Décorateur @</a:t>
            </a:r>
            <a:r>
              <a:rPr lang="fr-FR" dirty="0" err="1" smtClean="0"/>
              <a:t>NgModule</a:t>
            </a:r>
            <a:r>
              <a:rPr lang="fr-FR" dirty="0" smtClean="0"/>
              <a:t> (</a:t>
            </a:r>
            <a:r>
              <a:rPr lang="fr-FR" dirty="0" err="1" smtClean="0"/>
              <a:t>declarations</a:t>
            </a:r>
            <a:r>
              <a:rPr lang="fr-FR" dirty="0" smtClean="0"/>
              <a:t>, imports, providers et </a:t>
            </a:r>
            <a:r>
              <a:rPr lang="fr-FR" dirty="0" err="1" smtClean="0"/>
              <a:t>bootstrap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Main.ts</a:t>
            </a:r>
            <a:r>
              <a:rPr lang="fr-FR" dirty="0" smtClean="0"/>
              <a:t> &amp; </a:t>
            </a:r>
            <a:r>
              <a:rPr lang="fr-FR" dirty="0" err="1" smtClean="0"/>
              <a:t>App.module.ts</a:t>
            </a:r>
            <a:endParaRPr lang="fr-FR" dirty="0" smtClean="0"/>
          </a:p>
          <a:p>
            <a:r>
              <a:rPr lang="fr-FR" dirty="0" err="1" smtClean="0"/>
              <a:t>SoC</a:t>
            </a:r>
            <a:r>
              <a:rPr lang="fr-FR" dirty="0" smtClean="0"/>
              <a:t> : multi modules (</a:t>
            </a:r>
            <a:r>
              <a:rPr lang="fr-FR" dirty="0" err="1" smtClean="0"/>
              <a:t>core</a:t>
            </a:r>
            <a:r>
              <a:rPr lang="fr-FR" dirty="0" smtClean="0"/>
              <a:t>, admin, </a:t>
            </a:r>
            <a:r>
              <a:rPr lang="fr-FR" dirty="0" err="1" smtClean="0"/>
              <a:t>shared</a:t>
            </a:r>
            <a:r>
              <a:rPr lang="fr-FR" dirty="0" smtClean="0"/>
              <a:t>)</a:t>
            </a:r>
          </a:p>
          <a:p>
            <a:r>
              <a:rPr lang="fr-FR" dirty="0" smtClean="0"/>
              <a:t>Composant ou directive évoluée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@Module &amp; @Component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878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7" y="2924944"/>
            <a:ext cx="5688631" cy="3201219"/>
          </a:xfrm>
        </p:spPr>
        <p:txBody>
          <a:bodyPr/>
          <a:lstStyle/>
          <a:p>
            <a:r>
              <a:rPr lang="fr-FR" dirty="0" smtClean="0"/>
              <a:t>Ajouter </a:t>
            </a:r>
            <a:r>
              <a:rPr lang="fr-FR" dirty="0" smtClean="0"/>
              <a:t>un module </a:t>
            </a:r>
            <a:r>
              <a:rPr lang="fr-FR" dirty="0" err="1" smtClean="0"/>
              <a:t>core</a:t>
            </a:r>
            <a:r>
              <a:rPr lang="fr-FR" dirty="0" smtClean="0"/>
              <a:t> à l’application avec le client </a:t>
            </a:r>
            <a:r>
              <a:rPr lang="fr-FR" dirty="0" err="1" smtClean="0"/>
              <a:t>Angular</a:t>
            </a:r>
            <a:r>
              <a:rPr lang="fr-FR" dirty="0" smtClean="0"/>
              <a:t> </a:t>
            </a:r>
          </a:p>
          <a:p>
            <a:r>
              <a:rPr lang="fr-FR" dirty="0" smtClean="0"/>
              <a:t>Le module </a:t>
            </a:r>
            <a:r>
              <a:rPr lang="fr-FR" dirty="0" err="1" smtClean="0"/>
              <a:t>core</a:t>
            </a:r>
            <a:r>
              <a:rPr lang="fr-FR" dirty="0" smtClean="0"/>
              <a:t> importe le </a:t>
            </a:r>
            <a:r>
              <a:rPr lang="fr-FR" dirty="0" err="1" smtClean="0"/>
              <a:t>CommonModule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Modules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26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@Injectable</a:t>
            </a:r>
          </a:p>
          <a:p>
            <a:r>
              <a:rPr lang="fr-FR" dirty="0" smtClean="0"/>
              <a:t>Singleton</a:t>
            </a:r>
          </a:p>
          <a:p>
            <a:r>
              <a:rPr lang="fr-FR" dirty="0" smtClean="0"/>
              <a:t>Injection dans le constructeur </a:t>
            </a:r>
          </a:p>
          <a:p>
            <a:r>
              <a:rPr lang="fr-FR" dirty="0" smtClean="0"/>
              <a:t>Les injections depuis </a:t>
            </a:r>
            <a:r>
              <a:rPr lang="fr-FR" dirty="0" err="1" smtClean="0"/>
              <a:t>Angular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Providers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06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un model (libellé, </a:t>
            </a:r>
            <a:r>
              <a:rPr lang="fr-FR" dirty="0" err="1" smtClean="0"/>
              <a:t>datetime</a:t>
            </a:r>
            <a:r>
              <a:rPr lang="fr-FR" dirty="0" smtClean="0"/>
              <a:t>, élèves max) et un provider </a:t>
            </a:r>
            <a:r>
              <a:rPr lang="fr-FR" dirty="0" err="1" smtClean="0"/>
              <a:t>course.ts</a:t>
            </a:r>
            <a:endParaRPr lang="fr-FR" dirty="0"/>
          </a:p>
          <a:p>
            <a:r>
              <a:rPr lang="fr-FR" dirty="0" smtClean="0"/>
              <a:t>Créer un provider avec une liste de cours en attribut</a:t>
            </a:r>
          </a:p>
          <a:p>
            <a:r>
              <a:rPr lang="fr-FR" dirty="0" smtClean="0"/>
              <a:t>Une fonction permet de renvoyer la liste des cours triés par date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375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Databinding</a:t>
            </a:r>
            <a:endParaRPr lang="fr-FR" dirty="0" smtClean="0"/>
          </a:p>
          <a:p>
            <a:r>
              <a:rPr lang="fr-FR" dirty="0" smtClean="0"/>
              <a:t>Directives natives : </a:t>
            </a:r>
            <a:r>
              <a:rPr lang="fr-FR" dirty="0" err="1" smtClean="0"/>
              <a:t>ngIf</a:t>
            </a:r>
            <a:r>
              <a:rPr lang="fr-FR" dirty="0" smtClean="0"/>
              <a:t>, </a:t>
            </a:r>
            <a:r>
              <a:rPr lang="fr-FR" dirty="0" err="1" smtClean="0"/>
              <a:t>ngFor</a:t>
            </a:r>
            <a:r>
              <a:rPr lang="fr-FR" dirty="0" smtClean="0"/>
              <a:t>…</a:t>
            </a:r>
          </a:p>
          <a:p>
            <a:r>
              <a:rPr lang="fr-FR" dirty="0" smtClean="0"/>
              <a:t>Filtre =&gt; Pipe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View</a:t>
            </a:r>
            <a:r>
              <a:rPr lang="fr-FR" dirty="0" smtClean="0"/>
              <a:t> &amp; Pipe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17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Intégrer </a:t>
            </a:r>
            <a:r>
              <a:rPr lang="fr-FR" dirty="0" err="1" smtClean="0"/>
              <a:t>Material</a:t>
            </a:r>
            <a:r>
              <a:rPr lang="fr-FR" dirty="0" smtClean="0"/>
              <a:t> design</a:t>
            </a:r>
          </a:p>
          <a:p>
            <a:r>
              <a:rPr lang="fr-FR" dirty="0" smtClean="0"/>
              <a:t>Créer une classe</a:t>
            </a:r>
          </a:p>
          <a:p>
            <a:r>
              <a:rPr lang="fr-FR" dirty="0" smtClean="0"/>
              <a:t>Afficher la liste des élèves de cette classe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60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lodash</a:t>
            </a:r>
            <a:r>
              <a:rPr lang="fr-FR" dirty="0" smtClean="0"/>
              <a:t> des évènements</a:t>
            </a:r>
          </a:p>
          <a:p>
            <a:r>
              <a:rPr lang="fr-FR" dirty="0" smtClean="0"/>
              <a:t>Pattern Observer &amp; </a:t>
            </a:r>
            <a:r>
              <a:rPr lang="fr-FR" dirty="0" err="1" smtClean="0"/>
              <a:t>Iterator</a:t>
            </a:r>
            <a:endParaRPr lang="fr-FR" dirty="0" smtClean="0"/>
          </a:p>
          <a:p>
            <a:r>
              <a:rPr lang="fr-FR" dirty="0" smtClean="0"/>
              <a:t>Programmation fonctionnelle avec collections</a:t>
            </a:r>
          </a:p>
          <a:p>
            <a:r>
              <a:rPr lang="fr-FR" dirty="0" smtClean="0"/>
              <a:t>V6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RxJS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684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2067" y="2996951"/>
            <a:ext cx="7408333" cy="3129211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Module de routage : Composant, directive et provider</a:t>
            </a:r>
          </a:p>
          <a:p>
            <a:r>
              <a:rPr lang="fr-FR" dirty="0" smtClean="0"/>
              <a:t>A chaque module son routage</a:t>
            </a:r>
          </a:p>
          <a:p>
            <a:r>
              <a:rPr lang="fr-FR" dirty="0" smtClean="0"/>
              <a:t>Gestion des paramètres en </a:t>
            </a:r>
            <a:r>
              <a:rPr lang="fr-FR" dirty="0" err="1" smtClean="0"/>
              <a:t>RxJS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Router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604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Ajouter les routes de </a:t>
            </a:r>
            <a:r>
              <a:rPr lang="fr-FR" dirty="0" smtClean="0"/>
              <a:t>bases au module </a:t>
            </a:r>
            <a:r>
              <a:rPr lang="fr-FR" dirty="0" err="1" smtClean="0"/>
              <a:t>core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Toute route non identifiée : **</a:t>
            </a:r>
          </a:p>
          <a:p>
            <a:pPr lvl="1"/>
            <a:r>
              <a:rPr lang="fr-FR" dirty="0" smtClean="0"/>
              <a:t>Route non renseignée : /</a:t>
            </a:r>
          </a:p>
          <a:p>
            <a:pPr lvl="1"/>
            <a:r>
              <a:rPr lang="fr-FR" dirty="0" smtClean="0"/>
              <a:t>Page introuvable : page </a:t>
            </a:r>
            <a:r>
              <a:rPr lang="fr-FR" dirty="0"/>
              <a:t>not </a:t>
            </a:r>
            <a:r>
              <a:rPr lang="fr-FR" dirty="0" err="1" smtClean="0"/>
              <a:t>found</a:t>
            </a:r>
            <a:endParaRPr lang="fr-FR" dirty="0" smtClean="0"/>
          </a:p>
          <a:p>
            <a:r>
              <a:rPr lang="fr-FR" dirty="0" smtClean="0"/>
              <a:t>Gérer le passage de paramètre entre deux routes en asynchrone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18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Requête des WS</a:t>
            </a:r>
          </a:p>
          <a:p>
            <a:r>
              <a:rPr lang="fr-FR" dirty="0" err="1" smtClean="0"/>
              <a:t>Rxjs</a:t>
            </a:r>
            <a:endParaRPr lang="fr-FR" dirty="0" smtClean="0"/>
          </a:p>
          <a:p>
            <a:r>
              <a:rPr lang="fr-FR" dirty="0"/>
              <a:t>Intercepteur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Http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71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JQuery &amp; </a:t>
            </a:r>
            <a:r>
              <a:rPr lang="fr-FR" dirty="0" err="1" smtClean="0"/>
              <a:t>VanillaJS</a:t>
            </a:r>
            <a:r>
              <a:rPr lang="fr-FR" dirty="0" smtClean="0"/>
              <a:t> : trop de complexité sur de gros projets</a:t>
            </a:r>
          </a:p>
          <a:p>
            <a:r>
              <a:rPr lang="fr-FR" dirty="0" smtClean="0"/>
              <a:t>Besoin d’industrialisation:</a:t>
            </a:r>
          </a:p>
          <a:p>
            <a:pPr lvl="1"/>
            <a:r>
              <a:rPr lang="fr-FR" dirty="0" smtClean="0"/>
              <a:t>Gestion des routes ;</a:t>
            </a:r>
          </a:p>
          <a:p>
            <a:pPr lvl="1"/>
            <a:r>
              <a:rPr lang="fr-FR" dirty="0" smtClean="0"/>
              <a:t>Modification du DOM ;</a:t>
            </a:r>
          </a:p>
          <a:p>
            <a:pPr lvl="1"/>
            <a:r>
              <a:rPr lang="fr-FR" dirty="0" smtClean="0"/>
              <a:t>Unification des accès au serveur.</a:t>
            </a:r>
          </a:p>
          <a:p>
            <a:r>
              <a:rPr lang="fr-FR" dirty="0" smtClean="0"/>
              <a:t>Depuis 2010, apparition des </a:t>
            </a:r>
            <a:r>
              <a:rPr lang="fr-FR" dirty="0" err="1" smtClean="0"/>
              <a:t>frameworks</a:t>
            </a:r>
            <a:r>
              <a:rPr lang="fr-FR" dirty="0" smtClean="0"/>
              <a:t> JS : </a:t>
            </a:r>
            <a:r>
              <a:rPr lang="fr-FR" dirty="0" err="1" smtClean="0"/>
              <a:t>AngularJS</a:t>
            </a:r>
            <a:r>
              <a:rPr lang="fr-FR" dirty="0" smtClean="0"/>
              <a:t>, </a:t>
            </a:r>
            <a:r>
              <a:rPr lang="fr-FR" dirty="0" err="1" smtClean="0"/>
              <a:t>ReactJS</a:t>
            </a:r>
            <a:r>
              <a:rPr lang="fr-FR" dirty="0" smtClean="0"/>
              <a:t>, Dojo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Frameworks</a:t>
            </a:r>
            <a:r>
              <a:rPr lang="fr-FR" dirty="0" smtClean="0"/>
              <a:t> JavaScript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235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un </a:t>
            </a:r>
            <a:r>
              <a:rPr lang="fr-FR" dirty="0"/>
              <a:t>web service de consommation de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jsonplaceholder.typicode.com/posts</a:t>
            </a:r>
            <a:endParaRPr lang="fr-FR" dirty="0" smtClean="0"/>
          </a:p>
          <a:p>
            <a:r>
              <a:rPr lang="fr-FR" dirty="0" smtClean="0"/>
              <a:t>Ajouter un intercepteur afin de faire basculer un booléen en début et en fin de chargement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06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2636912"/>
            <a:ext cx="8229600" cy="3445843"/>
          </a:xfrm>
        </p:spPr>
        <p:txBody>
          <a:bodyPr/>
          <a:lstStyle/>
          <a:p>
            <a:r>
              <a:rPr lang="fr-FR" dirty="0" err="1" smtClean="0"/>
              <a:t>AngularJS’s</a:t>
            </a:r>
            <a:r>
              <a:rPr lang="fr-FR" dirty="0" smtClean="0"/>
              <a:t> $Watch : Un timeout (Digest Cycle) vérifie tous les </a:t>
            </a:r>
            <a:r>
              <a:rPr lang="fr-FR" dirty="0" err="1" smtClean="0"/>
              <a:t>databindings</a:t>
            </a:r>
            <a:endParaRPr lang="fr-FR" dirty="0" smtClean="0"/>
          </a:p>
          <a:p>
            <a:r>
              <a:rPr lang="fr-FR" dirty="0" err="1" smtClean="0"/>
              <a:t>Angular’s</a:t>
            </a:r>
            <a:r>
              <a:rPr lang="fr-FR" dirty="0" smtClean="0"/>
              <a:t> </a:t>
            </a:r>
            <a:r>
              <a:rPr lang="fr-FR" dirty="0" err="1" smtClean="0"/>
              <a:t>ChangeDetectorRef</a:t>
            </a:r>
            <a:r>
              <a:rPr lang="fr-FR" dirty="0" smtClean="0"/>
              <a:t> : Chaque composant a une classe </a:t>
            </a:r>
            <a:r>
              <a:rPr lang="fr-FR" dirty="0" err="1" smtClean="0"/>
              <a:t>ChangeDetectorRef</a:t>
            </a:r>
            <a:r>
              <a:rPr lang="fr-FR" dirty="0" smtClean="0"/>
              <a:t> qui permet de gérer (activer/désactiver/suspendre) la vérification au niveau d’un composant et de ses enfants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Change </a:t>
            </a:r>
            <a:r>
              <a:rPr lang="fr-FR" dirty="0" err="1" smtClean="0"/>
              <a:t>Detection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25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369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e2e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494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Recommandations </a:t>
            </a:r>
            <a:r>
              <a:rPr lang="fr-FR" dirty="0" err="1" smtClean="0"/>
              <a:t>Angular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angular.io/guide/styleguide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Annexes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23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2067" y="2492896"/>
            <a:ext cx="7408333" cy="3633267"/>
          </a:xfrm>
        </p:spPr>
        <p:txBody>
          <a:bodyPr/>
          <a:lstStyle/>
          <a:p>
            <a:r>
              <a:rPr lang="fr-FR" dirty="0" smtClean="0"/>
              <a:t>Serveur </a:t>
            </a:r>
            <a:r>
              <a:rPr lang="fr-FR" dirty="0" err="1" smtClean="0"/>
              <a:t>Node</a:t>
            </a:r>
            <a:r>
              <a:rPr lang="fr-FR" dirty="0" smtClean="0"/>
              <a:t> : </a:t>
            </a:r>
            <a:r>
              <a:rPr lang="fr-FR" dirty="0" err="1" smtClean="0"/>
              <a:t>Runtime</a:t>
            </a:r>
            <a:r>
              <a:rPr lang="fr-FR" dirty="0" smtClean="0"/>
              <a:t> JS utilisant le moteur de Chrome (Google v8 JavaScript Engine)</a:t>
            </a:r>
          </a:p>
          <a:p>
            <a:r>
              <a:rPr lang="fr-FR" dirty="0" smtClean="0"/>
              <a:t>Gestion des packages avec </a:t>
            </a:r>
            <a:r>
              <a:rPr lang="fr-FR" dirty="0" err="1" smtClean="0"/>
              <a:t>Npm</a:t>
            </a:r>
            <a:r>
              <a:rPr lang="fr-FR" dirty="0" smtClean="0"/>
              <a:t> (</a:t>
            </a:r>
            <a:r>
              <a:rPr lang="fr-FR" dirty="0" err="1" smtClean="0"/>
              <a:t>Node</a:t>
            </a:r>
            <a:r>
              <a:rPr lang="fr-FR" dirty="0" smtClean="0"/>
              <a:t> Package Manager)</a:t>
            </a:r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Angular</a:t>
            </a:r>
            <a:r>
              <a:rPr lang="fr-FR" dirty="0" smtClean="0"/>
              <a:t>/cli</a:t>
            </a:r>
          </a:p>
          <a:p>
            <a:pPr lvl="1"/>
            <a:r>
              <a:rPr lang="fr-FR" dirty="0" err="1" smtClean="0"/>
              <a:t>Typescript</a:t>
            </a:r>
            <a:endParaRPr lang="fr-FR" dirty="0" smtClean="0"/>
          </a:p>
          <a:p>
            <a:pPr lvl="1"/>
            <a:r>
              <a:rPr lang="fr-FR" dirty="0" err="1" smtClean="0"/>
              <a:t>Webpack</a:t>
            </a:r>
            <a:endParaRPr lang="fr-FR" dirty="0" smtClean="0"/>
          </a:p>
          <a:p>
            <a:r>
              <a:rPr lang="fr-FR" dirty="0" smtClean="0"/>
              <a:t>VS Code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209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Installer </a:t>
            </a:r>
            <a:r>
              <a:rPr lang="fr-FR" dirty="0" err="1" smtClean="0"/>
              <a:t>Node</a:t>
            </a:r>
            <a:r>
              <a:rPr lang="fr-FR" dirty="0" smtClean="0"/>
              <a:t> v8</a:t>
            </a:r>
          </a:p>
          <a:p>
            <a:r>
              <a:rPr lang="fr-FR" dirty="0" smtClean="0"/>
              <a:t>Initialiser un projet </a:t>
            </a:r>
            <a:r>
              <a:rPr lang="fr-FR" dirty="0" err="1" smtClean="0"/>
              <a:t>npm</a:t>
            </a:r>
            <a:endParaRPr lang="fr-FR" dirty="0" smtClean="0"/>
          </a:p>
          <a:p>
            <a:r>
              <a:rPr lang="fr-FR" dirty="0" smtClean="0"/>
              <a:t>Installer </a:t>
            </a:r>
            <a:r>
              <a:rPr lang="fr-FR" dirty="0" err="1" smtClean="0"/>
              <a:t>webpack</a:t>
            </a:r>
            <a:r>
              <a:rPr lang="fr-FR" dirty="0" smtClean="0"/>
              <a:t>, </a:t>
            </a:r>
            <a:r>
              <a:rPr lang="fr-FR" dirty="0" err="1" smtClean="0"/>
              <a:t>webpack</a:t>
            </a:r>
            <a:r>
              <a:rPr lang="fr-FR" dirty="0" smtClean="0"/>
              <a:t>-cli, </a:t>
            </a:r>
            <a:r>
              <a:rPr lang="fr-FR" dirty="0" err="1" smtClean="0"/>
              <a:t>ts</a:t>
            </a:r>
            <a:r>
              <a:rPr lang="fr-FR" dirty="0" smtClean="0"/>
              <a:t>-loader &amp; </a:t>
            </a:r>
            <a:r>
              <a:rPr lang="fr-FR" dirty="0" err="1" smtClean="0"/>
              <a:t>typescript</a:t>
            </a:r>
            <a:r>
              <a:rPr lang="fr-FR" dirty="0" smtClean="0"/>
              <a:t> en local et en </a:t>
            </a:r>
            <a:r>
              <a:rPr lang="fr-FR" dirty="0" err="1" smtClean="0"/>
              <a:t>dev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Environnement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616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AngularJS</a:t>
            </a:r>
            <a:r>
              <a:rPr lang="fr-FR" dirty="0" smtClean="0"/>
              <a:t> est mort, vive </a:t>
            </a:r>
            <a:r>
              <a:rPr lang="fr-FR" dirty="0" err="1" smtClean="0"/>
              <a:t>Angular</a:t>
            </a:r>
            <a:r>
              <a:rPr lang="fr-FR" dirty="0" smtClean="0"/>
              <a:t> :</a:t>
            </a:r>
          </a:p>
          <a:p>
            <a:pPr lvl="1"/>
            <a:r>
              <a:rPr lang="fr-FR" dirty="0" err="1" smtClean="0"/>
              <a:t>Javascript</a:t>
            </a:r>
            <a:r>
              <a:rPr lang="fr-FR" dirty="0" smtClean="0"/>
              <a:t> vers </a:t>
            </a:r>
            <a:r>
              <a:rPr lang="fr-FR" dirty="0" err="1" smtClean="0"/>
              <a:t>Typescript</a:t>
            </a:r>
            <a:endParaRPr lang="fr-FR" dirty="0" smtClean="0"/>
          </a:p>
          <a:p>
            <a:pPr lvl="1"/>
            <a:r>
              <a:rPr lang="fr-FR" dirty="0" smtClean="0"/>
              <a:t>Fonctions vers classes</a:t>
            </a:r>
          </a:p>
          <a:p>
            <a:pPr lvl="1"/>
            <a:r>
              <a:rPr lang="fr-FR" dirty="0" smtClean="0"/>
              <a:t>Directives vers composants</a:t>
            </a:r>
          </a:p>
          <a:p>
            <a:pPr lvl="1"/>
            <a:r>
              <a:rPr lang="fr-FR" dirty="0" err="1" smtClean="0"/>
              <a:t>Grunt</a:t>
            </a:r>
            <a:r>
              <a:rPr lang="fr-FR" dirty="0" smtClean="0"/>
              <a:t>/</a:t>
            </a:r>
            <a:r>
              <a:rPr lang="fr-FR" dirty="0" err="1" smtClean="0"/>
              <a:t>Gulp</a:t>
            </a:r>
            <a:r>
              <a:rPr lang="fr-FR" dirty="0" smtClean="0"/>
              <a:t> vers </a:t>
            </a:r>
            <a:r>
              <a:rPr lang="fr-FR" dirty="0" err="1" smtClean="0"/>
              <a:t>Webpack</a:t>
            </a:r>
            <a:endParaRPr lang="fr-FR" dirty="0" smtClean="0"/>
          </a:p>
          <a:p>
            <a:pPr lvl="1"/>
            <a:r>
              <a:rPr lang="fr-FR" dirty="0" smtClean="0"/>
              <a:t>Yeoman vers </a:t>
            </a:r>
            <a:r>
              <a:rPr lang="fr-FR" dirty="0" err="1" smtClean="0"/>
              <a:t>Angular</a:t>
            </a:r>
            <a:r>
              <a:rPr lang="fr-FR" dirty="0" smtClean="0"/>
              <a:t> -cli</a:t>
            </a:r>
          </a:p>
          <a:p>
            <a:pPr lvl="1"/>
            <a:r>
              <a:rPr lang="fr-FR" dirty="0" smtClean="0"/>
              <a:t>Découpage des </a:t>
            </a:r>
            <a:r>
              <a:rPr lang="fr-FR" dirty="0" err="1" smtClean="0"/>
              <a:t>resources</a:t>
            </a:r>
            <a:r>
              <a:rPr lang="fr-FR" dirty="0" smtClean="0"/>
              <a:t> (@</a:t>
            </a:r>
            <a:r>
              <a:rPr lang="fr-FR" dirty="0" err="1" smtClean="0"/>
              <a:t>angular</a:t>
            </a:r>
            <a:r>
              <a:rPr lang="fr-FR" dirty="0" smtClean="0"/>
              <a:t>/</a:t>
            </a:r>
            <a:r>
              <a:rPr lang="fr-FR" dirty="0" err="1" smtClean="0"/>
              <a:t>core</a:t>
            </a:r>
            <a:r>
              <a:rPr lang="fr-FR" dirty="0" smtClean="0"/>
              <a:t>, @</a:t>
            </a:r>
            <a:r>
              <a:rPr lang="fr-FR" dirty="0" err="1" smtClean="0"/>
              <a:t>angular</a:t>
            </a:r>
            <a:r>
              <a:rPr lang="fr-FR" dirty="0" smtClean="0"/>
              <a:t>/</a:t>
            </a:r>
            <a:r>
              <a:rPr lang="fr-FR" dirty="0" err="1" smtClean="0"/>
              <a:t>forms</a:t>
            </a:r>
            <a:r>
              <a:rPr lang="fr-FR" dirty="0" smtClean="0"/>
              <a:t>, @</a:t>
            </a:r>
            <a:r>
              <a:rPr lang="fr-FR" dirty="0" err="1" smtClean="0"/>
              <a:t>angular</a:t>
            </a:r>
            <a:r>
              <a:rPr lang="fr-FR" dirty="0" smtClean="0"/>
              <a:t>/http…)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AngularJS</a:t>
            </a:r>
            <a:r>
              <a:rPr lang="fr-FR" dirty="0" smtClean="0"/>
              <a:t> vers </a:t>
            </a:r>
            <a:r>
              <a:rPr lang="fr-FR" dirty="0" err="1" smtClean="0"/>
              <a:t>Angular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64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5796" y="2574727"/>
            <a:ext cx="4246203" cy="3816424"/>
          </a:xfrm>
        </p:spPr>
        <p:txBody>
          <a:bodyPr>
            <a:normAutofit/>
          </a:bodyPr>
          <a:lstStyle/>
          <a:p>
            <a:r>
              <a:rPr lang="fr-FR" dirty="0" smtClean="0"/>
              <a:t>Créer les fichiers suivants :</a:t>
            </a:r>
          </a:p>
          <a:p>
            <a:pPr lvl="1"/>
            <a:r>
              <a:rPr lang="fr-FR" dirty="0" smtClean="0"/>
              <a:t>Index.html</a:t>
            </a:r>
          </a:p>
          <a:p>
            <a:pPr lvl="1"/>
            <a:r>
              <a:rPr lang="fr-FR" dirty="0" err="1" smtClean="0"/>
              <a:t>Main.ts</a:t>
            </a:r>
            <a:r>
              <a:rPr lang="fr-FR" dirty="0" smtClean="0"/>
              <a:t> &amp; </a:t>
            </a:r>
            <a:r>
              <a:rPr lang="fr-FR" dirty="0" err="1" smtClean="0"/>
              <a:t>test.ts</a:t>
            </a:r>
            <a:endParaRPr lang="fr-FR" dirty="0" smtClean="0"/>
          </a:p>
          <a:p>
            <a:pPr lvl="1"/>
            <a:r>
              <a:rPr lang="fr-FR" dirty="0" err="1" smtClean="0"/>
              <a:t>Tsconfig.json</a:t>
            </a:r>
            <a:endParaRPr lang="fr-FR" dirty="0" smtClean="0"/>
          </a:p>
          <a:p>
            <a:pPr lvl="1"/>
            <a:r>
              <a:rPr lang="fr-FR" dirty="0" err="1" smtClean="0"/>
              <a:t>Webpack.config.json</a:t>
            </a:r>
            <a:endParaRPr lang="fr-FR" dirty="0" smtClean="0"/>
          </a:p>
          <a:p>
            <a:r>
              <a:rPr lang="fr-FR" dirty="0" smtClean="0"/>
              <a:t>Configurer </a:t>
            </a:r>
            <a:r>
              <a:rPr lang="fr-FR" dirty="0" err="1" smtClean="0"/>
              <a:t>ts</a:t>
            </a:r>
            <a:r>
              <a:rPr lang="fr-FR" dirty="0" smtClean="0"/>
              <a:t>-loader</a:t>
            </a:r>
          </a:p>
          <a:p>
            <a:r>
              <a:rPr lang="fr-FR" dirty="0" smtClean="0"/>
              <a:t>Ajouter le script d’exécution du </a:t>
            </a:r>
            <a:r>
              <a:rPr lang="fr-FR" dirty="0" err="1" smtClean="0"/>
              <a:t>webpack</a:t>
            </a:r>
            <a:r>
              <a:rPr lang="fr-FR" dirty="0" smtClean="0"/>
              <a:t> local</a:t>
            </a:r>
          </a:p>
          <a:p>
            <a:r>
              <a:rPr lang="fr-FR" dirty="0" smtClean="0"/>
              <a:t>Compiler, ouvrir le bundle.js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</a:t>
            </a:r>
            <a:r>
              <a:rPr lang="fr-FR" dirty="0" err="1" smtClean="0"/>
              <a:t>Typescript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4478167" cy="3258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42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v2 : Refonte du Framework (</a:t>
            </a:r>
            <a:r>
              <a:rPr lang="fr-FR" dirty="0" err="1" smtClean="0"/>
              <a:t>Typescript</a:t>
            </a:r>
            <a:r>
              <a:rPr lang="fr-FR" dirty="0" smtClean="0"/>
              <a:t>, décorateurs, composants…)</a:t>
            </a:r>
          </a:p>
          <a:p>
            <a:r>
              <a:rPr lang="fr-FR" dirty="0" smtClean="0"/>
              <a:t>V3 : Pas de version afin de synchroniser le </a:t>
            </a:r>
            <a:r>
              <a:rPr lang="fr-FR" dirty="0" err="1" smtClean="0"/>
              <a:t>core</a:t>
            </a:r>
            <a:r>
              <a:rPr lang="fr-FR" dirty="0" smtClean="0"/>
              <a:t> avec les routes, déjà en v4</a:t>
            </a:r>
          </a:p>
          <a:p>
            <a:r>
              <a:rPr lang="fr-FR" dirty="0" smtClean="0"/>
              <a:t>V4 : AOT optimisé (pré-</a:t>
            </a:r>
            <a:r>
              <a:rPr lang="fr-FR" dirty="0" err="1" smtClean="0"/>
              <a:t>build</a:t>
            </a:r>
            <a:r>
              <a:rPr lang="fr-FR" dirty="0" smtClean="0"/>
              <a:t> côté serveur), animations dans une dépendances isolée…</a:t>
            </a:r>
          </a:p>
          <a:p>
            <a:r>
              <a:rPr lang="fr-FR" dirty="0" smtClean="0"/>
              <a:t>V5 : http déprécié, 1 composant/ N alias, nouveaux pipes</a:t>
            </a:r>
          </a:p>
          <a:p>
            <a:r>
              <a:rPr lang="fr-FR" dirty="0" smtClean="0"/>
              <a:t>V6 : </a:t>
            </a:r>
            <a:r>
              <a:rPr lang="fr-FR" dirty="0" err="1" smtClean="0"/>
              <a:t>Angular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, </a:t>
            </a:r>
            <a:r>
              <a:rPr lang="fr-FR" dirty="0" err="1" smtClean="0"/>
              <a:t>Ivy</a:t>
            </a:r>
            <a:r>
              <a:rPr lang="fr-FR" dirty="0" smtClean="0"/>
              <a:t> (en cours), </a:t>
            </a:r>
            <a:r>
              <a:rPr lang="fr-FR" dirty="0" err="1" smtClean="0"/>
              <a:t>Tree</a:t>
            </a:r>
            <a:r>
              <a:rPr lang="fr-FR" dirty="0" smtClean="0"/>
              <a:t> </a:t>
            </a:r>
            <a:r>
              <a:rPr lang="fr-FR" dirty="0" err="1" smtClean="0"/>
              <a:t>shaking</a:t>
            </a:r>
            <a:r>
              <a:rPr lang="fr-FR" dirty="0" smtClean="0"/>
              <a:t>, </a:t>
            </a:r>
            <a:r>
              <a:rPr lang="fr-FR" dirty="0" err="1" smtClean="0"/>
              <a:t>ng</a:t>
            </a:r>
            <a:r>
              <a:rPr lang="fr-FR" dirty="0" smtClean="0"/>
              <a:t>-update &amp; </a:t>
            </a:r>
            <a:r>
              <a:rPr lang="fr-FR" dirty="0" err="1" smtClean="0"/>
              <a:t>ng-add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Historique d’</a:t>
            </a:r>
            <a:r>
              <a:rPr lang="fr-FR" dirty="0" err="1" smtClean="0"/>
              <a:t>Angular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414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StarterKit</a:t>
            </a:r>
            <a:r>
              <a:rPr lang="fr-FR" dirty="0" smtClean="0"/>
              <a:t> : </a:t>
            </a:r>
          </a:p>
          <a:p>
            <a:pPr lvl="1"/>
            <a:r>
              <a:rPr lang="fr-FR" dirty="0" err="1" smtClean="0"/>
              <a:t>angular.json</a:t>
            </a:r>
            <a:endParaRPr lang="fr-FR" dirty="0" smtClean="0"/>
          </a:p>
          <a:p>
            <a:pPr lvl="1"/>
            <a:r>
              <a:rPr lang="fr-FR" dirty="0"/>
              <a:t>Dépendances du </a:t>
            </a:r>
            <a:r>
              <a:rPr lang="fr-FR" dirty="0" err="1" smtClean="0"/>
              <a:t>package.json</a:t>
            </a:r>
            <a:endParaRPr lang="fr-FR" dirty="0" smtClean="0"/>
          </a:p>
          <a:p>
            <a:pPr lvl="1"/>
            <a:r>
              <a:rPr lang="fr-FR" dirty="0" err="1"/>
              <a:t>tslint</a:t>
            </a:r>
            <a:r>
              <a:rPr lang="fr-FR" dirty="0"/>
              <a:t> &amp; </a:t>
            </a:r>
            <a:r>
              <a:rPr lang="fr-FR" dirty="0" err="1"/>
              <a:t>tsconfig.json</a:t>
            </a:r>
            <a:endParaRPr lang="fr-FR" dirty="0"/>
          </a:p>
          <a:p>
            <a:r>
              <a:rPr lang="fr-FR" dirty="0" smtClean="0"/>
              <a:t>Architecture du projet : </a:t>
            </a:r>
          </a:p>
          <a:p>
            <a:pPr lvl="1"/>
            <a:r>
              <a:rPr lang="fr-FR" dirty="0" err="1" smtClean="0"/>
              <a:t>Src</a:t>
            </a:r>
            <a:r>
              <a:rPr lang="fr-FR" dirty="0" smtClean="0"/>
              <a:t>/</a:t>
            </a:r>
            <a:r>
              <a:rPr lang="fr-FR" dirty="0" err="1" smtClean="0"/>
              <a:t>app</a:t>
            </a:r>
            <a:endParaRPr lang="fr-FR" dirty="0" smtClean="0"/>
          </a:p>
          <a:p>
            <a:pPr lvl="1"/>
            <a:r>
              <a:rPr lang="fr-FR" dirty="0" err="1" smtClean="0"/>
              <a:t>Src</a:t>
            </a:r>
            <a:r>
              <a:rPr lang="fr-FR" dirty="0" smtClean="0"/>
              <a:t>/</a:t>
            </a:r>
            <a:r>
              <a:rPr lang="fr-FR" dirty="0" err="1" smtClean="0"/>
              <a:t>envrionments</a:t>
            </a:r>
            <a:endParaRPr lang="fr-FR" dirty="0"/>
          </a:p>
          <a:p>
            <a:pPr lvl="1"/>
            <a:r>
              <a:rPr lang="fr-FR" dirty="0" smtClean="0"/>
              <a:t>e2e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@</a:t>
            </a:r>
            <a:r>
              <a:rPr lang="fr-FR" dirty="0" err="1" smtClean="0"/>
              <a:t>angular</a:t>
            </a:r>
            <a:r>
              <a:rPr lang="fr-FR" dirty="0" smtClean="0"/>
              <a:t>/cli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139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2204864"/>
            <a:ext cx="4420013" cy="3450696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Installer le client </a:t>
            </a:r>
            <a:r>
              <a:rPr lang="fr-FR" dirty="0" err="1" smtClean="0"/>
              <a:t>Angular</a:t>
            </a:r>
            <a:r>
              <a:rPr lang="fr-FR" dirty="0" smtClean="0"/>
              <a:t> en global</a:t>
            </a:r>
          </a:p>
          <a:p>
            <a:r>
              <a:rPr lang="fr-FR" dirty="0" smtClean="0"/>
              <a:t>Générer un nouveau projet avec le client</a:t>
            </a:r>
          </a:p>
          <a:p>
            <a:r>
              <a:rPr lang="fr-FR" dirty="0" smtClean="0"/>
              <a:t>Analyser les fichiers de la </a:t>
            </a:r>
            <a:r>
              <a:rPr lang="fr-FR" dirty="0" smtClean="0"/>
              <a:t>racine</a:t>
            </a:r>
          </a:p>
          <a:p>
            <a:r>
              <a:rPr lang="fr-FR" dirty="0"/>
              <a:t>Lancer le serveur</a:t>
            </a:r>
          </a:p>
          <a:p>
            <a:r>
              <a:rPr lang="fr-FR" dirty="0"/>
              <a:t>Dans la console chrome analyser les fichiers récupérés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Client </a:t>
            </a:r>
            <a:r>
              <a:rPr lang="fr-FR" dirty="0" err="1" smtClean="0"/>
              <a:t>Angular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87191"/>
            <a:ext cx="2448272" cy="365748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756804"/>
            <a:ext cx="2523625" cy="313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25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agues">
  <a:themeElements>
    <a:clrScheme name="Vagues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Vagues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agues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3256</TotalTime>
  <Words>747</Words>
  <Application>Microsoft Office PowerPoint</Application>
  <PresentationFormat>Affichage à l'écran (4:3)</PresentationFormat>
  <Paragraphs>137</Paragraphs>
  <Slides>24</Slides>
  <Notes>8</Notes>
  <HiddenSlides>5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Vagues</vt:lpstr>
      <vt:lpstr>Angular</vt:lpstr>
      <vt:lpstr>Frameworks JavaScript</vt:lpstr>
      <vt:lpstr>Environnement</vt:lpstr>
      <vt:lpstr>TP Environnement</vt:lpstr>
      <vt:lpstr>AngularJS vers Angular</vt:lpstr>
      <vt:lpstr>TP Typescript</vt:lpstr>
      <vt:lpstr>Historique d’Angular </vt:lpstr>
      <vt:lpstr>@angular/cli</vt:lpstr>
      <vt:lpstr>TP Client Angular</vt:lpstr>
      <vt:lpstr>@Module &amp; @Component</vt:lpstr>
      <vt:lpstr>TP Modules</vt:lpstr>
      <vt:lpstr>Providers</vt:lpstr>
      <vt:lpstr>TP</vt:lpstr>
      <vt:lpstr>View &amp; Pipe</vt:lpstr>
      <vt:lpstr>TP</vt:lpstr>
      <vt:lpstr>RxJS</vt:lpstr>
      <vt:lpstr>Module Router</vt:lpstr>
      <vt:lpstr>TP</vt:lpstr>
      <vt:lpstr>Module Http</vt:lpstr>
      <vt:lpstr>TP</vt:lpstr>
      <vt:lpstr>Change Detection</vt:lpstr>
      <vt:lpstr>TU</vt:lpstr>
      <vt:lpstr>e2e</vt:lpstr>
      <vt:lpstr>Annexes </vt:lpstr>
    </vt:vector>
  </TitlesOfParts>
  <Company>Banque de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Dalibor DUBAJIC</dc:creator>
  <cp:lastModifiedBy>Dalibor DUBAJIC</cp:lastModifiedBy>
  <cp:revision>42</cp:revision>
  <dcterms:created xsi:type="dcterms:W3CDTF">2018-05-22T14:53:32Z</dcterms:created>
  <dcterms:modified xsi:type="dcterms:W3CDTF">2018-05-29T12:32:59Z</dcterms:modified>
</cp:coreProperties>
</file>