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8" r:id="rId3"/>
    <p:sldId id="257" r:id="rId4"/>
    <p:sldId id="273" r:id="rId5"/>
    <p:sldId id="259" r:id="rId6"/>
    <p:sldId id="280" r:id="rId7"/>
    <p:sldId id="281" r:id="rId8"/>
    <p:sldId id="272" r:id="rId9"/>
    <p:sldId id="260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7" r:id="rId18"/>
    <p:sldId id="267" r:id="rId19"/>
    <p:sldId id="271" r:id="rId20"/>
    <p:sldId id="279" r:id="rId21"/>
    <p:sldId id="266" r:id="rId22"/>
    <p:sldId id="278" r:id="rId23"/>
    <p:sldId id="26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5" autoAdjust="0"/>
  </p:normalViewPr>
  <p:slideViewPr>
    <p:cSldViewPr>
      <p:cViewPr varScale="1">
        <p:scale>
          <a:sx n="57" d="100"/>
          <a:sy n="57" d="100"/>
        </p:scale>
        <p:origin x="17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learn-different-about-angular-1-angular-2-amp-ang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release-notes/typescript-1-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Expérience VIVARTE : FW </a:t>
            </a:r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g module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g pipe </a:t>
            </a:r>
            <a:r>
              <a:rPr lang="fr-FR" dirty="0" err="1" smtClean="0"/>
              <a:t>core</a:t>
            </a:r>
            <a:r>
              <a:rPr lang="fr-FR" dirty="0" smtClean="0"/>
              <a:t>/pipe/</a:t>
            </a:r>
            <a:r>
              <a:rPr lang="fr-FR" dirty="0" err="1" smtClean="0"/>
              <a:t>orderBy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1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run ng g c core/about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HttpHandler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Observable&lt;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HttpEvent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next.handle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.timeout(REQUEST_TIMEOUT)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this.cacheRequestResponse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.catch((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caught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this.isProxyError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Observable.of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this.inFlightResponse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this.responseFromCacheOrPresentModal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r>
              <a:rPr lang="fr-FR" baseline="0" dirty="0" smtClean="0"/>
              <a:t> : </a:t>
            </a:r>
            <a:r>
              <a:rPr lang="fr-FR" dirty="0" smtClean="0"/>
              <a:t>https://github.com/dalabord/ng-formation.git cloner et créer des branches pour</a:t>
            </a:r>
            <a:r>
              <a:rPr lang="fr-FR" baseline="0" dirty="0" smtClean="0"/>
              <a:t> tester et soumettre</a:t>
            </a:r>
            <a:endParaRPr lang="fr-FR" dirty="0" smtClean="0"/>
          </a:p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Extensions </a:t>
            </a:r>
            <a:r>
              <a:rPr lang="fr-FR" dirty="0" err="1" smtClean="0"/>
              <a:t>VSCode</a:t>
            </a:r>
            <a:r>
              <a:rPr lang="fr-FR" dirty="0" smtClean="0"/>
              <a:t> : </a:t>
            </a:r>
            <a:r>
              <a:rPr lang="fr-FR" dirty="0" err="1" smtClean="0"/>
              <a:t>Snippets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r>
              <a:rPr lang="fr-FR" dirty="0" smtClean="0"/>
              <a:t> 6 by John</a:t>
            </a:r>
            <a:r>
              <a:rPr lang="fr-FR" baseline="0" dirty="0" smtClean="0"/>
              <a:t> Papa &amp; </a:t>
            </a:r>
            <a:r>
              <a:rPr lang="fr-FR" baseline="0" dirty="0" err="1" smtClean="0"/>
              <a:t>Emmet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https://tinychat.com</a:t>
            </a:r>
          </a:p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</a:t>
            </a:r>
            <a:r>
              <a:rPr lang="fr-FR" smtClean="0"/>
              <a:t>/#</a:t>
            </a:r>
            <a:r>
              <a:rPr lang="fr-FR" smtClean="0"/>
              <a:t>Constants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hlinkClick r:id="rId3"/>
              </a:rPr>
              <a:t>https://dzone.com/articles/learn-different-about-angular-1-angular-2-amp-angu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Input, Output,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-logo-star]',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`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etoile-icon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(click)="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]="'star-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'star-not-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['./logo-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star.component.scss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LogoStarComponent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 action: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= new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this.action.emit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</a:t>
            </a:r>
            <a:r>
              <a:rPr lang="fr-FR" dirty="0" smtClean="0"/>
              <a:t>Environnement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  <a:hlinkClick r:id="rId3"/>
              </a:rPr>
              <a:t>https://www.typescriptlang.org/docs/handbook/release-notes/typescript-1-4.html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https://github.com/angular/angular-cli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3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retro compatible</a:t>
            </a:r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learn-different-about-angular-1-angular-2-amp-angu" TargetMode="External"/><Relationship Id="rId3" Type="http://schemas.openxmlformats.org/officeDocument/2006/relationships/hyperlink" Target="https://github.com/dalabord/ng-formation.git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release-notes/typescript-1-4.html" TargetMode="External"/><Relationship Id="rId5" Type="http://schemas.openxmlformats.org/officeDocument/2006/relationships/hyperlink" Target="https://marketplace.visualstudio.com/VSCode" TargetMode="External"/><Relationship Id="rId10" Type="http://schemas.openxmlformats.org/officeDocument/2006/relationships/hyperlink" Target="https://angular.io/guide/styleguide" TargetMode="External"/><Relationship Id="rId4" Type="http://schemas.openxmlformats.org/officeDocument/2006/relationships/hyperlink" Target="https://webpack.js.org/loaders/" TargetMode="External"/><Relationship Id="rId9" Type="http://schemas.openxmlformats.org/officeDocument/2006/relationships/hyperlink" Target="https://blog.angular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</a:t>
            </a:r>
            <a:r>
              <a:rPr lang="fr-FR" sz="2800" i="1" dirty="0" smtClean="0"/>
              <a:t>Modularisation</a:t>
            </a:r>
            <a:endParaRPr lang="fr-FR" sz="2800" i="1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</a:t>
            </a:r>
            <a:r>
              <a:rPr lang="fr-FR" dirty="0" smtClean="0"/>
              <a:t>récupérés</a:t>
            </a:r>
          </a:p>
          <a:p>
            <a:r>
              <a:rPr lang="fr-FR" dirty="0" smtClean="0"/>
              <a:t>Débogage HTML/CSS/JS</a:t>
            </a:r>
          </a:p>
          <a:p>
            <a:r>
              <a:rPr lang="fr-FR" dirty="0" err="1" smtClean="0"/>
              <a:t>Angular.json</a:t>
            </a:r>
            <a:r>
              <a:rPr lang="fr-FR" dirty="0" smtClean="0"/>
              <a:t> : CSS &gt; SCSS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</a:t>
            </a:r>
            <a:r>
              <a:rPr lang="fr-FR" dirty="0" err="1" smtClean="0"/>
              <a:t>classroom</a:t>
            </a:r>
            <a:r>
              <a:rPr lang="fr-FR" dirty="0" smtClean="0"/>
              <a:t>-liste puis l’afficher dans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err="1" smtClean="0"/>
              <a:t>providedIn</a:t>
            </a:r>
            <a:r>
              <a:rPr lang="fr-FR" dirty="0" smtClean="0"/>
              <a:t> et le </a:t>
            </a:r>
            <a:r>
              <a:rPr lang="fr-FR" dirty="0" err="1" smtClean="0"/>
              <a:t>treeshaking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/>
              <a:t>Pipe de filtre</a:t>
            </a:r>
          </a:p>
          <a:p>
            <a:pPr lvl="1"/>
            <a:r>
              <a:rPr lang="fr-FR" dirty="0"/>
              <a:t>Créer un pipe de filtrage</a:t>
            </a:r>
          </a:p>
          <a:p>
            <a:pPr lvl="1"/>
            <a:r>
              <a:rPr lang="fr-FR" dirty="0"/>
              <a:t>Afficher la liste des étudiants avec le pipe de filtrage</a:t>
            </a:r>
          </a:p>
          <a:p>
            <a:pPr lvl="1"/>
            <a:r>
              <a:rPr lang="fr-FR" dirty="0"/>
              <a:t>Ajouter un champ de saisi de ce filtre</a:t>
            </a:r>
          </a:p>
          <a:p>
            <a:r>
              <a:rPr lang="fr-FR" dirty="0" smtClean="0"/>
              <a:t>Pipe de tri</a:t>
            </a:r>
          </a:p>
          <a:p>
            <a:pPr lvl="1"/>
            <a:r>
              <a:rPr lang="fr-FR" dirty="0" smtClean="0"/>
              <a:t>Créer un pipe de tri</a:t>
            </a:r>
          </a:p>
          <a:p>
            <a:pPr lvl="1"/>
            <a:r>
              <a:rPr lang="fr-FR" dirty="0" smtClean="0"/>
              <a:t>Afficher la liste des étudiants avec le pipe de tri</a:t>
            </a:r>
          </a:p>
          <a:p>
            <a:pPr lvl="1"/>
            <a:r>
              <a:rPr lang="fr-FR" dirty="0" smtClean="0"/>
              <a:t>Ajouter un bouton d’ordre de tri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2"/>
            <a:ext cx="7408333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lav 5.5 : pipe &amp; imports simplifiés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84985"/>
            <a:ext cx="4968553" cy="26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est le seul à exposer les providers 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</a:t>
            </a:r>
          </a:p>
          <a:p>
            <a:pPr marL="0" indent="0">
              <a:buNone/>
            </a:pPr>
            <a:r>
              <a:rPr lang="fr-FR" dirty="0" smtClean="0"/>
              <a:t>sur de gros projets</a:t>
            </a:r>
          </a:p>
          <a:p>
            <a:r>
              <a:rPr lang="fr-FR" dirty="0" smtClean="0"/>
              <a:t>Besoin d’industrialisation :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</a:p>
          <a:p>
            <a:pPr marL="0" indent="0">
              <a:buNone/>
            </a:pP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03797"/>
            <a:ext cx="2352675" cy="503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un composant </a:t>
            </a:r>
            <a:r>
              <a:rPr lang="fr-FR" dirty="0" err="1" smtClean="0"/>
              <a:t>classroom-detail</a:t>
            </a:r>
            <a:endParaRPr lang="fr-FR" dirty="0" smtClean="0"/>
          </a:p>
          <a:p>
            <a:r>
              <a:rPr lang="fr-FR" dirty="0" smtClean="0"/>
              <a:t>Éditer les </a:t>
            </a:r>
            <a:r>
              <a:rPr lang="fr-FR" dirty="0"/>
              <a:t>routes de </a:t>
            </a:r>
            <a:r>
              <a:rPr lang="fr-FR" dirty="0" smtClean="0"/>
              <a:t>base du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r>
              <a:rPr lang="fr-FR" dirty="0" smtClean="0"/>
              <a:t>/: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1"/>
            <a:r>
              <a:rPr lang="fr-FR" dirty="0" smtClean="0"/>
              <a:t>Route non renseignée : / // Renvoie vers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pPr lvl="1"/>
            <a:r>
              <a:rPr lang="fr-FR" dirty="0"/>
              <a:t>Toute route non identifiée : **</a:t>
            </a:r>
            <a:endParaRPr lang="fr-FR" dirty="0" smtClean="0"/>
          </a:p>
          <a:p>
            <a:r>
              <a:rPr lang="fr-FR" dirty="0" smtClean="0"/>
              <a:t>Gérer le passage de paramètres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	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87481"/>
              </p:ext>
            </p:extLst>
          </p:nvPr>
        </p:nvGraphicFramePr>
        <p:xfrm>
          <a:off x="251520" y="1682526"/>
          <a:ext cx="8671875" cy="49868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2288"/>
                <a:gridCol w="6079587"/>
              </a:tblGrid>
              <a:tr h="8084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12415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de formation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https://github.com/dalabord/ng-formation.git</a:t>
                      </a:r>
                      <a:endParaRPr lang="fr-FR" dirty="0"/>
                    </a:p>
                  </a:txBody>
                  <a:tcPr/>
                </a:tc>
              </a:tr>
              <a:tr h="61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Webpack</a:t>
                      </a:r>
                      <a:r>
                        <a:rPr lang="fr-FR" dirty="0" smtClean="0"/>
                        <a:t> loaders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4"/>
                        </a:rPr>
                        <a:t>https://webpack.js.org/loaders/</a:t>
                      </a:r>
                      <a:endParaRPr lang="fr-FR" dirty="0" smtClean="0"/>
                    </a:p>
                  </a:txBody>
                  <a:tcPr/>
                </a:tc>
              </a:tr>
              <a:tr h="350604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 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5"/>
                        </a:rPr>
                        <a:t>https://marketplace.visualstudio.com/VSCode</a:t>
                      </a:r>
                      <a:endParaRPr lang="fr-FR" dirty="0"/>
                    </a:p>
                  </a:txBody>
                  <a:tcPr/>
                </a:tc>
              </a:tr>
              <a:tr h="61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Typescript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6"/>
                        </a:rPr>
                        <a:t>https://www.typescriptlang.org/docs/handbook/release-notes/typescript-1-5.html</a:t>
                      </a:r>
                      <a:endParaRPr lang="fr-FR" dirty="0" smtClean="0"/>
                    </a:p>
                  </a:txBody>
                  <a:tcPr/>
                </a:tc>
              </a:tr>
              <a:tr h="403180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7"/>
                        </a:rPr>
                        <a:t>https://code.visualstudio.com/download</a:t>
                      </a:r>
                      <a:endParaRPr lang="fr-FR" dirty="0"/>
                    </a:p>
                  </a:txBody>
                  <a:tcPr/>
                </a:tc>
              </a:tr>
              <a:tr h="71104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AngularJS</a:t>
                      </a:r>
                      <a:r>
                        <a:rPr lang="fr-FR" baseline="0" dirty="0" smtClean="0"/>
                        <a:t> &gt;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8"/>
                        </a:rPr>
                        <a:t>https://dzone.com/articles/learn-different-about-angular-1-angular-2-amp-angu</a:t>
                      </a:r>
                      <a:endParaRPr lang="fr-FR" dirty="0"/>
                    </a:p>
                  </a:txBody>
                  <a:tcPr/>
                </a:tc>
              </a:tr>
              <a:tr h="35060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 sur Medium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9"/>
                        </a:rPr>
                        <a:t>https://blog.angular.io/</a:t>
                      </a:r>
                      <a:endParaRPr lang="fr-FR" dirty="0"/>
                    </a:p>
                  </a:txBody>
                  <a:tcPr/>
                </a:tc>
              </a:tr>
              <a:tr h="506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Reco</a:t>
                      </a:r>
                      <a:r>
                        <a:rPr lang="fr-FR" dirty="0" smtClean="0"/>
                        <a:t>. 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10"/>
                        </a:rPr>
                        <a:t>https://</a:t>
                      </a:r>
                      <a:r>
                        <a:rPr lang="fr-FR" dirty="0" smtClean="0">
                          <a:hlinkClick r:id="rId10"/>
                        </a:rPr>
                        <a:t>angular.io/guide/styleguide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 en local et en global :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 : Editeur léger, intuitif avec extensions (Marketplace)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/>
          </a:p>
          <a:p>
            <a:r>
              <a:rPr lang="fr-FR" dirty="0" smtClean="0"/>
              <a:t>Installer </a:t>
            </a:r>
            <a:r>
              <a:rPr lang="fr-FR" dirty="0"/>
              <a:t>des </a:t>
            </a:r>
            <a:r>
              <a:rPr lang="fr-FR" dirty="0" smtClean="0"/>
              <a:t>dépendances </a:t>
            </a:r>
            <a:r>
              <a:rPr lang="fr-FR" dirty="0"/>
              <a:t>en local et en </a:t>
            </a:r>
            <a:r>
              <a:rPr lang="fr-FR" dirty="0" err="1"/>
              <a:t>dev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-cli, </a:t>
            </a:r>
          </a:p>
          <a:p>
            <a:pPr lvl="1"/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888" y="2636912"/>
            <a:ext cx="7408333" cy="3450696"/>
          </a:xfrm>
        </p:spPr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2319923"/>
            <a:ext cx="4536506" cy="39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968230"/>
            <a:ext cx="5436603" cy="70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97" y="3534699"/>
            <a:ext cx="4968552" cy="114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23528" y="1907540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directive en JS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96035" y="3074485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associé à la directive: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4048" y="5589101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de la directive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2+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18" y="1844824"/>
            <a:ext cx="360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du composant avec sélecteur de type attribut en TS: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9034" y="3388447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du composant 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79142"/>
            <a:ext cx="5392471" cy="37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112568" cy="57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204864"/>
            <a:ext cx="4320480" cy="41862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student.ts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 au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r>
              <a:rPr lang="fr-FR" dirty="0" smtClean="0"/>
              <a:t>Compiler puis ouvrir le fichier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4523</TotalTime>
  <Words>1043</Words>
  <Application>Microsoft Office PowerPoint</Application>
  <PresentationFormat>Affichage à l'écran (4:3)</PresentationFormat>
  <Paragraphs>251</Paragraphs>
  <Slides>23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Calibri</vt:lpstr>
      <vt:lpstr>Candara</vt:lpstr>
      <vt:lpstr>Symbol</vt:lpstr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Une directive avec Angular JS</vt:lpstr>
      <vt:lpstr>Une directive avec Angular 2+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Liens </vt:lpstr>
    </vt:vector>
  </TitlesOfParts>
  <Company>Banque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Mes Documents</cp:lastModifiedBy>
  <cp:revision>96</cp:revision>
  <dcterms:created xsi:type="dcterms:W3CDTF">2018-05-22T14:53:32Z</dcterms:created>
  <dcterms:modified xsi:type="dcterms:W3CDTF">2018-05-31T10:09:35Z</dcterms:modified>
</cp:coreProperties>
</file>