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9" autoAdjust="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ylegui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Modularisation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à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classe Pipe avec le générateur</a:t>
            </a:r>
          </a:p>
          <a:p>
            <a:r>
              <a:rPr lang="fr-FR" dirty="0" smtClean="0"/>
              <a:t>Créer un pipe de tri</a:t>
            </a:r>
          </a:p>
          <a:p>
            <a:r>
              <a:rPr lang="fr-FR" dirty="0" smtClean="0"/>
              <a:t>Afficher la liste des étudiants avec le pipe de tri</a:t>
            </a:r>
          </a:p>
          <a:p>
            <a:r>
              <a:rPr lang="fr-FR" dirty="0" smtClean="0"/>
              <a:t>Ajouter un </a:t>
            </a:r>
            <a:r>
              <a:rPr lang="fr-FR" smtClean="0"/>
              <a:t>bouton d’ordre de tri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Editer</a:t>
            </a:r>
            <a:r>
              <a:rPr lang="fr-FR" dirty="0" smtClean="0"/>
              <a:t> les </a:t>
            </a:r>
            <a:r>
              <a:rPr lang="fr-FR" dirty="0"/>
              <a:t>routes de </a:t>
            </a:r>
            <a:r>
              <a:rPr lang="fr-FR" dirty="0" smtClean="0"/>
              <a:t>base </a:t>
            </a:r>
            <a:r>
              <a:rPr lang="fr-FR" dirty="0" smtClean="0"/>
              <a:t>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</a:t>
            </a:r>
            <a:r>
              <a:rPr lang="fr-FR" dirty="0" smtClean="0"/>
              <a:t>paramètres </a:t>
            </a:r>
            <a:r>
              <a:rPr lang="fr-FR" dirty="0" smtClean="0"/>
              <a:t>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3410</TotalTime>
  <Words>776</Words>
  <Application>Microsoft Office PowerPoint</Application>
  <PresentationFormat>Affichage à l'écran (4:3)</PresentationFormat>
  <Paragraphs>145</Paragraphs>
  <Slides>21</Slides>
  <Notes>12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57</cp:revision>
  <dcterms:created xsi:type="dcterms:W3CDTF">2018-05-22T14:53:32Z</dcterms:created>
  <dcterms:modified xsi:type="dcterms:W3CDTF">2018-05-29T15:58:49Z</dcterms:modified>
</cp:coreProperties>
</file>