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4"/>
  </p:sldMasterIdLst>
  <p:notesMasterIdLst>
    <p:notesMasterId r:id="rId14"/>
  </p:notesMasterIdLst>
  <p:handoutMasterIdLst>
    <p:handoutMasterId r:id="rId15"/>
  </p:handoutMasterIdLst>
  <p:sldIdLst>
    <p:sldId id="260" r:id="rId5"/>
    <p:sldId id="258" r:id="rId6"/>
    <p:sldId id="262" r:id="rId7"/>
    <p:sldId id="263" r:id="rId8"/>
    <p:sldId id="266" r:id="rId9"/>
    <p:sldId id="264" r:id="rId10"/>
    <p:sldId id="265" r:id="rId11"/>
    <p:sldId id="267" r:id="rId12"/>
    <p:sldId id="261" r:id="rId13"/>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B53309C-F8C7-5634-E3FB-7898CBFFA99C}" name="Jānis Grabis" initials="JG" userId="S::janis.grabis_1@rtu.lv::29ee04a4-59e4-4329-8ac8-150b96a5f88a" providerId="AD"/>
  <p188:author id="{3C7D22CA-D28D-8D3E-B68C-27FF9209EF39}" name="Dmitrijs Bļizņuks" initials="DB" userId="S::dmitrijs.bliznuks@rtu.lv::fa7fef31-a725-4c0b-bcaa-3dcc1921812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51"/>
    <a:srgbClr val="B72E91"/>
    <a:srgbClr val="293B97"/>
    <a:srgbClr val="1E2785"/>
    <a:srgbClr val="313131"/>
    <a:srgbClr val="1E297F"/>
    <a:srgbClr val="424242"/>
    <a:srgbClr val="F4F4F4"/>
    <a:srgbClr val="F4F498"/>
    <a:srgbClr val="98989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87" autoAdjust="0"/>
    <p:restoredTop sz="94679" autoAdjust="0"/>
  </p:normalViewPr>
  <p:slideViewPr>
    <p:cSldViewPr snapToGrid="0" snapToObjects="1">
      <p:cViewPr varScale="1">
        <p:scale>
          <a:sx n="60" d="100"/>
          <a:sy n="60" d="100"/>
        </p:scale>
        <p:origin x="48" y="122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774"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A3FDBB95-2919-BA49-BF3E-F989F8D69C19}" type="datetimeFigureOut">
              <a:rPr lang="en-US" smtClean="0"/>
              <a:t>4/17/2023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CD7869F8-E71A-D14F-A8BC-587CDE7D4EBD}" type="slidenum">
              <a:rPr lang="en-US" smtClean="0"/>
              <a:t>‹#›</a:t>
            </a:fld>
            <a:endParaRPr lang="en-US"/>
          </a:p>
        </p:txBody>
      </p:sp>
    </p:spTree>
    <p:extLst>
      <p:ext uri="{BB962C8B-B14F-4D97-AF65-F5344CB8AC3E}">
        <p14:creationId xmlns:p14="http://schemas.microsoft.com/office/powerpoint/2010/main" val="37522047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11E34D1-F639-E448-89D5-A8813FF58557}" type="datetimeFigureOut">
              <a:rPr lang="en-US" smtClean="0"/>
              <a:t>4/17/2023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lv-LV"/>
              <a:t>Click to edit Master text styles</a:t>
            </a:r>
          </a:p>
          <a:p>
            <a:pPr lvl="1"/>
            <a:r>
              <a:rPr lang="lv-LV"/>
              <a:t>Second level</a:t>
            </a:r>
          </a:p>
          <a:p>
            <a:pPr lvl="2"/>
            <a:r>
              <a:rPr lang="lv-LV"/>
              <a:t>Third level</a:t>
            </a:r>
          </a:p>
          <a:p>
            <a:pPr lvl="3"/>
            <a:r>
              <a:rPr lang="lv-LV"/>
              <a:t>Fourth level</a:t>
            </a:r>
          </a:p>
          <a:p>
            <a:pPr lvl="4"/>
            <a:r>
              <a:rPr lang="lv-LV"/>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72579E2-A0C5-8541-B354-36B522AD5324}" type="slidenum">
              <a:rPr lang="en-US" smtClean="0"/>
              <a:t>‹#›</a:t>
            </a:fld>
            <a:endParaRPr lang="en-US"/>
          </a:p>
        </p:txBody>
      </p:sp>
    </p:spTree>
    <p:extLst>
      <p:ext uri="{BB962C8B-B14F-4D97-AF65-F5344CB8AC3E}">
        <p14:creationId xmlns:p14="http://schemas.microsoft.com/office/powerpoint/2010/main" val="30825970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slaid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9"/>
            <a:ext cx="12192000" cy="6856661"/>
          </a:xfrm>
          <a:prstGeom prst="rect">
            <a:avLst/>
          </a:prstGeom>
        </p:spPr>
      </p:pic>
      <p:sp>
        <p:nvSpPr>
          <p:cNvPr id="3" name="Text Placeholder 2"/>
          <p:cNvSpPr>
            <a:spLocks noGrp="1"/>
          </p:cNvSpPr>
          <p:nvPr>
            <p:ph type="body" sz="quarter" idx="11" hasCustomPrompt="1"/>
          </p:nvPr>
        </p:nvSpPr>
        <p:spPr>
          <a:xfrm>
            <a:off x="874185" y="3314700"/>
            <a:ext cx="10619316" cy="495300"/>
          </a:xfrm>
        </p:spPr>
        <p:txBody>
          <a:bodyP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700">
                <a:solidFill>
                  <a:srgbClr val="00555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lv-LV" sz="2700" dirty="0" err="1"/>
              <a:t>Text</a:t>
            </a:r>
            <a:r>
              <a:rPr lang="lv-LV" sz="2700" dirty="0"/>
              <a:t>, </a:t>
            </a:r>
            <a:r>
              <a:rPr lang="lv-LV" sz="2700" dirty="0" err="1"/>
              <a:t>text</a:t>
            </a:r>
            <a:r>
              <a:rPr lang="lv-LV" sz="2700" dirty="0"/>
              <a:t>, </a:t>
            </a:r>
            <a:r>
              <a:rPr lang="lv-LV" sz="2700" dirty="0" err="1"/>
              <a:t>text</a:t>
            </a:r>
            <a:endParaRPr lang="en-US" sz="2700" dirty="0"/>
          </a:p>
        </p:txBody>
      </p:sp>
      <p:sp>
        <p:nvSpPr>
          <p:cNvPr id="11" name="Text Placeholder 10"/>
          <p:cNvSpPr>
            <a:spLocks noGrp="1"/>
          </p:cNvSpPr>
          <p:nvPr>
            <p:ph type="body" sz="quarter" idx="14" hasCustomPrompt="1"/>
          </p:nvPr>
        </p:nvSpPr>
        <p:spPr>
          <a:xfrm>
            <a:off x="846667" y="4162426"/>
            <a:ext cx="10619316" cy="276225"/>
          </a:xfrm>
        </p:spPr>
        <p:txBody>
          <a:bodyPr>
            <a:noAutofit/>
          </a:bodyPr>
          <a:lstStyle>
            <a:lvl1pPr marL="0" indent="0" algn="l">
              <a:buNone/>
              <a:defRPr sz="1400" baseline="0">
                <a:solidFill>
                  <a:srgbClr val="005551"/>
                </a:solidFill>
              </a:defRPr>
            </a:lvl1pPr>
          </a:lstStyle>
          <a:p>
            <a:pPr lvl="0"/>
            <a:r>
              <a:rPr lang="lv-LV" dirty="0"/>
              <a:t>Vārds, uzvārds</a:t>
            </a:r>
          </a:p>
        </p:txBody>
      </p:sp>
      <p:sp>
        <p:nvSpPr>
          <p:cNvPr id="13" name="Text Placeholder 12"/>
          <p:cNvSpPr>
            <a:spLocks noGrp="1"/>
          </p:cNvSpPr>
          <p:nvPr>
            <p:ph type="body" sz="quarter" idx="15" hasCustomPrompt="1"/>
          </p:nvPr>
        </p:nvSpPr>
        <p:spPr>
          <a:xfrm>
            <a:off x="846667" y="4438650"/>
            <a:ext cx="10619316" cy="285750"/>
          </a:xfrm>
        </p:spPr>
        <p:txBody>
          <a:bodyPr>
            <a:noAutofit/>
          </a:bodyPr>
          <a:lstStyle>
            <a:lvl1pPr marL="0" indent="0" algn="l">
              <a:buNone/>
              <a:defRPr sz="1400">
                <a:solidFill>
                  <a:srgbClr val="005551"/>
                </a:solidFill>
              </a:defRPr>
            </a:lvl1pPr>
          </a:lstStyle>
          <a:p>
            <a:pPr lvl="0"/>
            <a:r>
              <a:rPr lang="lv-LV" sz="1400" dirty="0"/>
              <a:t>Amats</a:t>
            </a:r>
            <a:endParaRPr lang="lv-LV" dirty="0"/>
          </a:p>
        </p:txBody>
      </p:sp>
      <p:sp>
        <p:nvSpPr>
          <p:cNvPr id="15" name="Text Placeholder 14"/>
          <p:cNvSpPr>
            <a:spLocks noGrp="1"/>
          </p:cNvSpPr>
          <p:nvPr>
            <p:ph type="body" sz="quarter" idx="16" hasCustomPrompt="1"/>
          </p:nvPr>
        </p:nvSpPr>
        <p:spPr>
          <a:xfrm>
            <a:off x="874185" y="1362075"/>
            <a:ext cx="10619316" cy="1809750"/>
          </a:xfrm>
        </p:spPr>
        <p:txBody>
          <a:bodyPr>
            <a:normAutofit/>
          </a:bodyPr>
          <a:lstStyle>
            <a:lvl1pPr marL="0" indent="0" algn="l">
              <a:buNone/>
              <a:defRPr sz="5500" b="1" baseline="0">
                <a:solidFill>
                  <a:srgbClr val="005551"/>
                </a:solidFill>
              </a:defRPr>
            </a:lvl1pPr>
          </a:lstStyle>
          <a:p>
            <a:pPr lvl="0"/>
            <a:r>
              <a:rPr lang="lv-LV" dirty="0"/>
              <a:t>Jaunas prezentācijas nosaukums</a:t>
            </a:r>
          </a:p>
        </p:txBody>
      </p:sp>
      <p:sp>
        <p:nvSpPr>
          <p:cNvPr id="9" name="Text Placeholder 10"/>
          <p:cNvSpPr>
            <a:spLocks noGrp="1"/>
          </p:cNvSpPr>
          <p:nvPr>
            <p:ph type="body" sz="quarter" idx="17" hasCustomPrompt="1"/>
          </p:nvPr>
        </p:nvSpPr>
        <p:spPr>
          <a:xfrm>
            <a:off x="846667" y="5057776"/>
            <a:ext cx="10619316" cy="276225"/>
          </a:xfrm>
        </p:spPr>
        <p:txBody>
          <a:bodyPr>
            <a:noAutofit/>
          </a:bodyPr>
          <a:lstStyle>
            <a:lvl1pPr marL="0" indent="0" algn="l">
              <a:buNone/>
              <a:defRPr sz="1400" baseline="0">
                <a:solidFill>
                  <a:srgbClr val="005551"/>
                </a:solidFill>
              </a:defRPr>
            </a:lvl1pPr>
          </a:lstStyle>
          <a:p>
            <a:pPr lvl="0"/>
            <a:r>
              <a:rPr lang="lv-LV" dirty="0"/>
              <a:t>Datums</a:t>
            </a:r>
          </a:p>
        </p:txBody>
      </p:sp>
    </p:spTree>
    <p:extLst>
      <p:ext uri="{BB962C8B-B14F-4D97-AF65-F5344CB8AC3E}">
        <p14:creationId xmlns:p14="http://schemas.microsoft.com/office/powerpoint/2010/main" val="297914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ākums 1">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17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130328"/>
            <a:ext cx="6815667" cy="4995835"/>
          </a:xfrm>
        </p:spPr>
        <p:txBody>
          <a:bodyPr/>
          <a:lstStyle>
            <a:lvl1pPr>
              <a:defRPr sz="1800">
                <a:solidFill>
                  <a:srgbClr val="005551"/>
                </a:solidFill>
              </a:defRPr>
            </a:lvl1pPr>
            <a:lvl2pPr>
              <a:defRPr sz="1800">
                <a:solidFill>
                  <a:srgbClr val="005551"/>
                </a:solidFill>
              </a:defRPr>
            </a:lvl2pPr>
            <a:lvl3pPr>
              <a:defRPr sz="1400">
                <a:solidFill>
                  <a:srgbClr val="005551"/>
                </a:solidFill>
              </a:defRPr>
            </a:lvl3pPr>
            <a:lvl4pPr>
              <a:defRPr sz="1400">
                <a:solidFill>
                  <a:srgbClr val="005551"/>
                </a:solidFill>
              </a:defRPr>
            </a:lvl4pPr>
            <a:lvl5pPr>
              <a:defRPr sz="1400">
                <a:solidFill>
                  <a:srgbClr val="005551"/>
                </a:solidFill>
              </a:defRPr>
            </a:lvl5pPr>
            <a:lvl6pPr>
              <a:defRPr sz="2000"/>
            </a:lvl6pPr>
            <a:lvl7pPr>
              <a:defRPr sz="2000"/>
            </a:lvl7pPr>
            <a:lvl8pPr>
              <a:defRPr sz="2000"/>
            </a:lvl8pPr>
            <a:lvl9pPr>
              <a:defRPr sz="2000"/>
            </a:lvl9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4" name="Text Placeholder 3"/>
          <p:cNvSpPr>
            <a:spLocks noGrp="1"/>
          </p:cNvSpPr>
          <p:nvPr>
            <p:ph type="body" sz="half" idx="2"/>
          </p:nvPr>
        </p:nvSpPr>
        <p:spPr>
          <a:xfrm>
            <a:off x="609601" y="2657231"/>
            <a:ext cx="4011084" cy="3468931"/>
          </a:xfrm>
        </p:spPr>
        <p:txBody>
          <a:bodyPr/>
          <a:lstStyle>
            <a:lvl1pPr marL="0" indent="0">
              <a:buNone/>
              <a:defRPr sz="1400">
                <a:solidFill>
                  <a:srgbClr val="00555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Master text styles</a:t>
            </a:r>
          </a:p>
        </p:txBody>
      </p:sp>
      <p:sp>
        <p:nvSpPr>
          <p:cNvPr id="13" name="Text Placeholder 3"/>
          <p:cNvSpPr>
            <a:spLocks noGrp="1"/>
          </p:cNvSpPr>
          <p:nvPr>
            <p:ph type="body" sz="half" idx="13" hasCustomPrompt="1"/>
          </p:nvPr>
        </p:nvSpPr>
        <p:spPr>
          <a:xfrm>
            <a:off x="609601" y="1130328"/>
            <a:ext cx="4011084" cy="1431924"/>
          </a:xfrm>
        </p:spPr>
        <p:txBody>
          <a:bodyPr>
            <a:noAutofit/>
          </a:bodyPr>
          <a:lstStyle>
            <a:lvl1pPr marL="0" indent="0">
              <a:buNone/>
              <a:defRPr sz="3600" baseline="0">
                <a:solidFill>
                  <a:srgbClr val="00555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text title style</a:t>
            </a:r>
          </a:p>
        </p:txBody>
      </p:sp>
      <p:sp>
        <p:nvSpPr>
          <p:cNvPr id="11" name="Title 1"/>
          <p:cNvSpPr>
            <a:spLocks noGrp="1"/>
          </p:cNvSpPr>
          <p:nvPr>
            <p:ph type="title"/>
          </p:nvPr>
        </p:nvSpPr>
        <p:spPr>
          <a:xfrm>
            <a:off x="609600" y="156860"/>
            <a:ext cx="10972800" cy="868909"/>
          </a:xfrm>
        </p:spPr>
        <p:txBody>
          <a:bodyPr anchor="t">
            <a:noAutofit/>
          </a:bodyPr>
          <a:lstStyle>
            <a:lvl1pPr algn="l">
              <a:defRPr sz="2800">
                <a:solidFill>
                  <a:srgbClr val="005551"/>
                </a:solidFill>
              </a:defRPr>
            </a:lvl1pPr>
          </a:lstStyle>
          <a:p>
            <a:r>
              <a:rPr lang="lv-LV" dirty="0"/>
              <a:t>Click to edit Master title style</a:t>
            </a:r>
            <a:endParaRPr lang="en-US" dirty="0"/>
          </a:p>
        </p:txBody>
      </p:sp>
      <p:sp>
        <p:nvSpPr>
          <p:cNvPr id="7"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a:t>
            </a:r>
            <a:r>
              <a:rPr lang="en-US" dirty="0" err="1"/>
              <a:t>Tehniskā</a:t>
            </a:r>
            <a:r>
              <a:rPr lang="en-US" dirty="0"/>
              <a:t> </a:t>
            </a:r>
            <a:r>
              <a:rPr lang="en-US" dirty="0" err="1"/>
              <a:t>universitāte</a:t>
            </a:r>
            <a:endParaRPr lang="en-US" dirty="0"/>
          </a:p>
        </p:txBody>
      </p:sp>
      <p:sp>
        <p:nvSpPr>
          <p:cNvPr id="9" name="Date Placeholder 3"/>
          <p:cNvSpPr>
            <a:spLocks noGrp="1"/>
          </p:cNvSpPr>
          <p:nvPr>
            <p:ph type="dt" sz="half" idx="14"/>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962014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ttēli 1">
    <p:bg>
      <p:bgRef idx="1001">
        <a:schemeClr val="bg2"/>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43468" y="1182076"/>
            <a:ext cx="10938933" cy="5015523"/>
          </a:xfrm>
        </p:spPr>
        <p:txBody>
          <a:bodyPr/>
          <a:lstStyle>
            <a:lvl1pPr>
              <a:defRPr>
                <a:solidFill>
                  <a:srgbClr val="005551"/>
                </a:solidFill>
              </a:defRPr>
            </a:lvl1pPr>
          </a:lstStyle>
          <a:p>
            <a:r>
              <a:rPr lang="lv-LV" dirty="0"/>
              <a:t>Drag picture to placeholder or click icon to add</a:t>
            </a:r>
            <a:endParaRPr lang="en-US" dirty="0"/>
          </a:p>
        </p:txBody>
      </p:sp>
      <p:sp>
        <p:nvSpPr>
          <p:cNvPr id="12" name="Title 1"/>
          <p:cNvSpPr>
            <a:spLocks noGrp="1"/>
          </p:cNvSpPr>
          <p:nvPr>
            <p:ph type="title"/>
          </p:nvPr>
        </p:nvSpPr>
        <p:spPr>
          <a:xfrm>
            <a:off x="609600" y="156860"/>
            <a:ext cx="10972800" cy="868909"/>
          </a:xfrm>
        </p:spPr>
        <p:txBody>
          <a:bodyPr anchor="t">
            <a:noAutofit/>
          </a:bodyPr>
          <a:lstStyle>
            <a:lvl1pPr algn="l">
              <a:defRPr sz="3600">
                <a:solidFill>
                  <a:srgbClr val="005551"/>
                </a:solidFill>
              </a:defRPr>
            </a:lvl1pPr>
          </a:lstStyle>
          <a:p>
            <a:r>
              <a:rPr lang="lv-LV" dirty="0"/>
              <a:t>Click to edit Master title style</a:t>
            </a:r>
            <a:endParaRPr lang="en-US" dirty="0"/>
          </a:p>
        </p:txBody>
      </p:sp>
      <p:sp>
        <p:nvSpPr>
          <p:cNvPr id="6"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a:t>
            </a:r>
            <a:r>
              <a:rPr lang="en-US" dirty="0" err="1"/>
              <a:t>Tehniskā</a:t>
            </a:r>
            <a:r>
              <a:rPr lang="en-US" dirty="0"/>
              <a:t> </a:t>
            </a:r>
            <a:r>
              <a:rPr lang="en-US" dirty="0" err="1"/>
              <a:t>universitāte</a:t>
            </a:r>
            <a:endParaRPr lang="en-US" dirty="0"/>
          </a:p>
        </p:txBody>
      </p:sp>
      <p:sp>
        <p:nvSpPr>
          <p:cNvPr id="7"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65798029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ttēli 2">
    <p:bg>
      <p:bgRef idx="1001">
        <a:schemeClr val="bg2"/>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47004" y="1182078"/>
            <a:ext cx="5471573" cy="2370665"/>
          </a:xfrm>
        </p:spPr>
        <p:txBody>
          <a:bodyPr>
            <a:normAutofit/>
          </a:bodyPr>
          <a:lstStyle>
            <a:lvl1pPr>
              <a:defRPr sz="2000">
                <a:solidFill>
                  <a:srgbClr val="989898"/>
                </a:solidFill>
              </a:defRPr>
            </a:lvl1pPr>
          </a:lstStyle>
          <a:p>
            <a:r>
              <a:rPr lang="lv-LV" dirty="0"/>
              <a:t>Drag picture to placeholder or click icon to add</a:t>
            </a:r>
            <a:endParaRPr lang="en-US" dirty="0"/>
          </a:p>
        </p:txBody>
      </p:sp>
      <p:sp>
        <p:nvSpPr>
          <p:cNvPr id="10" name="Picture Placeholder 7"/>
          <p:cNvSpPr>
            <a:spLocks noGrp="1"/>
          </p:cNvSpPr>
          <p:nvPr>
            <p:ph type="pic" sz="quarter" idx="14"/>
          </p:nvPr>
        </p:nvSpPr>
        <p:spPr>
          <a:xfrm>
            <a:off x="6242755" y="1182077"/>
            <a:ext cx="5339644" cy="4821320"/>
          </a:xfrm>
        </p:spPr>
        <p:txBody>
          <a:bodyPr>
            <a:normAutofit/>
          </a:bodyPr>
          <a:lstStyle>
            <a:lvl1pPr>
              <a:defRPr sz="2000">
                <a:solidFill>
                  <a:srgbClr val="989898"/>
                </a:solidFill>
              </a:defRPr>
            </a:lvl1pPr>
          </a:lstStyle>
          <a:p>
            <a:r>
              <a:rPr lang="lv-LV" dirty="0"/>
              <a:t>Drag picture to placeholder or click icon to add</a:t>
            </a:r>
            <a:endParaRPr lang="en-US" dirty="0"/>
          </a:p>
        </p:txBody>
      </p:sp>
      <p:sp>
        <p:nvSpPr>
          <p:cNvPr id="11" name="Picture Placeholder 7"/>
          <p:cNvSpPr>
            <a:spLocks noGrp="1"/>
          </p:cNvSpPr>
          <p:nvPr>
            <p:ph type="pic" sz="quarter" idx="15"/>
          </p:nvPr>
        </p:nvSpPr>
        <p:spPr>
          <a:xfrm>
            <a:off x="647004" y="3632731"/>
            <a:ext cx="5471573" cy="2370665"/>
          </a:xfrm>
        </p:spPr>
        <p:txBody>
          <a:bodyPr>
            <a:normAutofit/>
          </a:bodyPr>
          <a:lstStyle>
            <a:lvl1pPr>
              <a:defRPr sz="2000">
                <a:solidFill>
                  <a:srgbClr val="989898"/>
                </a:solidFill>
              </a:defRPr>
            </a:lvl1pPr>
          </a:lstStyle>
          <a:p>
            <a:r>
              <a:rPr lang="lv-LV" dirty="0"/>
              <a:t>Drag picture to placeholder or click icon to add</a:t>
            </a:r>
            <a:endParaRPr lang="en-US" dirty="0"/>
          </a:p>
        </p:txBody>
      </p:sp>
      <p:sp>
        <p:nvSpPr>
          <p:cNvPr id="14" name="Title 1"/>
          <p:cNvSpPr>
            <a:spLocks noGrp="1"/>
          </p:cNvSpPr>
          <p:nvPr>
            <p:ph type="title"/>
          </p:nvPr>
        </p:nvSpPr>
        <p:spPr>
          <a:xfrm>
            <a:off x="609600" y="156860"/>
            <a:ext cx="10972800" cy="868909"/>
          </a:xfrm>
        </p:spPr>
        <p:txBody>
          <a:bodyPr anchor="t">
            <a:noAutofit/>
          </a:bodyPr>
          <a:lstStyle>
            <a:lvl1pPr algn="l">
              <a:defRPr sz="3600">
                <a:solidFill>
                  <a:srgbClr val="005551"/>
                </a:solidFill>
              </a:defRPr>
            </a:lvl1pPr>
          </a:lstStyle>
          <a:p>
            <a:r>
              <a:rPr lang="lv-LV" dirty="0"/>
              <a:t>Click to edit Master title style</a:t>
            </a:r>
            <a:endParaRPr lang="en-US" dirty="0"/>
          </a:p>
        </p:txBody>
      </p:sp>
      <p:sp>
        <p:nvSpPr>
          <p:cNvPr id="9"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a:t>
            </a:r>
            <a:r>
              <a:rPr lang="en-US" dirty="0" err="1"/>
              <a:t>Tehniskā</a:t>
            </a:r>
            <a:r>
              <a:rPr lang="en-US" dirty="0"/>
              <a:t> </a:t>
            </a:r>
            <a:r>
              <a:rPr lang="en-US" dirty="0" err="1"/>
              <a:t>universitāte</a:t>
            </a:r>
            <a:endParaRPr lang="en-US" dirty="0"/>
          </a:p>
        </p:txBody>
      </p:sp>
      <p:sp>
        <p:nvSpPr>
          <p:cNvPr id="12"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155479925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ttēli 5">
    <p:bg>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810541" y="3669503"/>
            <a:ext cx="4145439" cy="2001761"/>
          </a:xfrm>
        </p:spPr>
        <p:txBody>
          <a:bodyPr>
            <a:normAutofit/>
          </a:bodyPr>
          <a:lstStyle>
            <a:lvl1pPr>
              <a:defRPr sz="1400"/>
            </a:lvl1pPr>
          </a:lstStyle>
          <a:p>
            <a:r>
              <a:rPr lang="lv-LV" dirty="0"/>
              <a:t>Drag picture to placeholder or click icon to add</a:t>
            </a:r>
            <a:endParaRPr lang="en-US" dirty="0"/>
          </a:p>
        </p:txBody>
      </p:sp>
      <p:sp>
        <p:nvSpPr>
          <p:cNvPr id="10" name="Picture Placeholder 7"/>
          <p:cNvSpPr>
            <a:spLocks noGrp="1"/>
          </p:cNvSpPr>
          <p:nvPr>
            <p:ph type="pic" sz="quarter" idx="14"/>
          </p:nvPr>
        </p:nvSpPr>
        <p:spPr>
          <a:xfrm>
            <a:off x="8970314" y="1523278"/>
            <a:ext cx="1977913" cy="1995032"/>
          </a:xfrm>
        </p:spPr>
        <p:txBody>
          <a:bodyPr>
            <a:normAutofit/>
          </a:bodyPr>
          <a:lstStyle>
            <a:lvl1pPr>
              <a:defRPr sz="1400"/>
            </a:lvl1pPr>
          </a:lstStyle>
          <a:p>
            <a:r>
              <a:rPr lang="lv-LV" dirty="0"/>
              <a:t>Drag picture to placeholder or click icon to add</a:t>
            </a:r>
            <a:endParaRPr lang="en-US" dirty="0"/>
          </a:p>
        </p:txBody>
      </p:sp>
      <p:sp>
        <p:nvSpPr>
          <p:cNvPr id="12" name="Picture Placeholder 7"/>
          <p:cNvSpPr>
            <a:spLocks noGrp="1"/>
          </p:cNvSpPr>
          <p:nvPr>
            <p:ph type="pic" sz="quarter" idx="16"/>
          </p:nvPr>
        </p:nvSpPr>
        <p:spPr>
          <a:xfrm>
            <a:off x="6811364" y="1523278"/>
            <a:ext cx="1977913" cy="1995032"/>
          </a:xfrm>
        </p:spPr>
        <p:txBody>
          <a:bodyPr>
            <a:normAutofit/>
          </a:bodyPr>
          <a:lstStyle>
            <a:lvl1pPr>
              <a:defRPr sz="1400"/>
            </a:lvl1pPr>
          </a:lstStyle>
          <a:p>
            <a:r>
              <a:rPr lang="lv-LV" dirty="0"/>
              <a:t>Drag picture to placeholder or click icon to add</a:t>
            </a:r>
            <a:endParaRPr lang="en-US" dirty="0"/>
          </a:p>
        </p:txBody>
      </p:sp>
      <p:sp>
        <p:nvSpPr>
          <p:cNvPr id="14" name="Content Placeholder 2"/>
          <p:cNvSpPr>
            <a:spLocks noGrp="1"/>
          </p:cNvSpPr>
          <p:nvPr>
            <p:ph idx="1"/>
          </p:nvPr>
        </p:nvSpPr>
        <p:spPr>
          <a:xfrm>
            <a:off x="609601" y="1182079"/>
            <a:ext cx="4712305" cy="4807487"/>
          </a:xfrm>
        </p:spPr>
        <p:txBody>
          <a:bodyPr/>
          <a:lstStyle>
            <a:lvl1pPr marL="342900" indent="-342900">
              <a:buFont typeface="Wingdings" charset="2"/>
              <a:buChar char="§"/>
              <a:defRPr sz="1800">
                <a:solidFill>
                  <a:schemeClr val="tx1"/>
                </a:solidFill>
              </a:defRPr>
            </a:lvl1pPr>
            <a:lvl2pPr>
              <a:defRPr sz="1800">
                <a:solidFill>
                  <a:schemeClr val="tx1"/>
                </a:solidFill>
              </a:defRPr>
            </a:lvl2pPr>
            <a:lvl3pPr marL="1143000" indent="-228600">
              <a:buSzPct val="75000"/>
              <a:buFont typeface="Wingdings" charset="2"/>
              <a:buChar char="§"/>
              <a:defRPr sz="1400">
                <a:solidFill>
                  <a:schemeClr val="tx1"/>
                </a:solidFill>
              </a:defRPr>
            </a:lvl3pPr>
            <a:lvl4pPr>
              <a:buSzPct val="75000"/>
              <a:defRPr sz="1400">
                <a:solidFill>
                  <a:schemeClr val="tx1"/>
                </a:solidFill>
              </a:defRPr>
            </a:lvl4pPr>
            <a:lvl5pPr marL="2114550" indent="-285750">
              <a:buSzPct val="50000"/>
              <a:buFont typeface="Wingdings" charset="2"/>
              <a:buChar char="§"/>
              <a:defRPr sz="1400">
                <a:solidFill>
                  <a:schemeClr val="tx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15" name="Title 1"/>
          <p:cNvSpPr>
            <a:spLocks noGrp="1"/>
          </p:cNvSpPr>
          <p:nvPr>
            <p:ph type="title"/>
          </p:nvPr>
        </p:nvSpPr>
        <p:spPr>
          <a:xfrm>
            <a:off x="609600" y="156860"/>
            <a:ext cx="10972800" cy="868909"/>
          </a:xfrm>
        </p:spPr>
        <p:txBody>
          <a:bodyPr anchor="t">
            <a:noAutofit/>
          </a:bodyPr>
          <a:lstStyle>
            <a:lvl1pPr algn="l">
              <a:defRPr sz="3600">
                <a:solidFill>
                  <a:srgbClr val="005551"/>
                </a:solidFill>
              </a:defRPr>
            </a:lvl1pPr>
          </a:lstStyle>
          <a:p>
            <a:r>
              <a:rPr lang="lv-LV" dirty="0"/>
              <a:t>Click to edit Master title style</a:t>
            </a:r>
            <a:endParaRPr lang="en-US" dirty="0"/>
          </a:p>
        </p:txBody>
      </p:sp>
      <p:sp>
        <p:nvSpPr>
          <p:cNvPr id="11"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a:t>
            </a:r>
            <a:r>
              <a:rPr lang="en-US" dirty="0" err="1"/>
              <a:t>Tehniskā</a:t>
            </a:r>
            <a:r>
              <a:rPr lang="en-US" dirty="0"/>
              <a:t> </a:t>
            </a:r>
            <a:r>
              <a:rPr lang="en-US" dirty="0" err="1"/>
              <a:t>universitāte</a:t>
            </a:r>
            <a:endParaRPr lang="en-US" dirty="0"/>
          </a:p>
        </p:txBody>
      </p:sp>
      <p:sp>
        <p:nvSpPr>
          <p:cNvPr id="13"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endParaRPr lang="en-US" dirty="0"/>
          </a:p>
        </p:txBody>
      </p:sp>
    </p:spTree>
    <p:extLst>
      <p:ext uri="{BB962C8B-B14F-4D97-AF65-F5344CB8AC3E}">
        <p14:creationId xmlns:p14="http://schemas.microsoft.com/office/powerpoint/2010/main" val="410211753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eigas 2">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26327" y="1271077"/>
            <a:ext cx="10363200" cy="1470025"/>
          </a:xfrm>
        </p:spPr>
        <p:txBody>
          <a:bodyPr>
            <a:normAutofit/>
          </a:bodyPr>
          <a:lstStyle>
            <a:lvl1pPr algn="ctr">
              <a:defRPr sz="3600" b="1" i="0">
                <a:solidFill>
                  <a:schemeClr val="accent1"/>
                </a:solidFill>
                <a:latin typeface="Arial"/>
                <a:cs typeface="Arial"/>
              </a:defRPr>
            </a:lvl1pPr>
          </a:lstStyle>
          <a:p>
            <a:r>
              <a:rPr lang="lv-LV" dirty="0"/>
              <a:t>Click to edit</a:t>
            </a:r>
            <a:br>
              <a:rPr lang="lv-LV" dirty="0"/>
            </a:br>
            <a:r>
              <a:rPr lang="lv-LV" dirty="0"/>
              <a:t>master text syle</a:t>
            </a:r>
            <a:endParaRPr lang="en-US" dirty="0"/>
          </a:p>
        </p:txBody>
      </p:sp>
      <p:sp>
        <p:nvSpPr>
          <p:cNvPr id="7" name="Subtitle 2"/>
          <p:cNvSpPr>
            <a:spLocks noGrp="1"/>
          </p:cNvSpPr>
          <p:nvPr>
            <p:ph type="subTitle" idx="1"/>
          </p:nvPr>
        </p:nvSpPr>
        <p:spPr>
          <a:xfrm>
            <a:off x="1840727" y="2883357"/>
            <a:ext cx="8534400" cy="1345396"/>
          </a:xfrm>
        </p:spPr>
        <p:txBody>
          <a:bodyPr anchor="ctr">
            <a:normAutofit/>
          </a:bodyPr>
          <a:lstStyle>
            <a:lvl1pPr marL="0" indent="0" algn="ctr">
              <a:buNone/>
              <a:defRPr sz="1400">
                <a:solidFill>
                  <a:srgbClr val="00555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v-LV" dirty="0"/>
              <a:t>Click to edit Master subtitle style</a:t>
            </a:r>
            <a:endParaRPr lang="en-US" dirty="0"/>
          </a:p>
        </p:txBody>
      </p:sp>
      <p:sp>
        <p:nvSpPr>
          <p:cNvPr id="12" name="Rectangle 11"/>
          <p:cNvSpPr/>
          <p:nvPr userDrawn="1"/>
        </p:nvSpPr>
        <p:spPr>
          <a:xfrm>
            <a:off x="3241526" y="2741102"/>
            <a:ext cx="5773460" cy="709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a:t>
            </a:r>
            <a:r>
              <a:rPr lang="en-US" dirty="0" err="1"/>
              <a:t>Tehniskā</a:t>
            </a:r>
            <a:r>
              <a:rPr lang="en-US" dirty="0"/>
              <a:t> </a:t>
            </a:r>
            <a:r>
              <a:rPr lang="en-US" dirty="0" err="1"/>
              <a:t>universitāte</a:t>
            </a:r>
            <a:endParaRPr lang="en-US" dirty="0"/>
          </a:p>
        </p:txBody>
      </p:sp>
      <p:sp>
        <p:nvSpPr>
          <p:cNvPr id="8"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endParaRPr lang="en-US" dirty="0"/>
          </a:p>
        </p:txBody>
      </p:sp>
    </p:spTree>
    <p:extLst>
      <p:ext uri="{BB962C8B-B14F-4D97-AF65-F5344CB8AC3E}">
        <p14:creationId xmlns:p14="http://schemas.microsoft.com/office/powerpoint/2010/main" val="875636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Nodalu_slaids_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1" y="0"/>
            <a:ext cx="12187238" cy="6858000"/>
          </a:xfrm>
          <a:prstGeom prst="rect">
            <a:avLst/>
          </a:prstGeom>
        </p:spPr>
      </p:pic>
      <p:sp>
        <p:nvSpPr>
          <p:cNvPr id="7" name="Title 1"/>
          <p:cNvSpPr>
            <a:spLocks noGrp="1"/>
          </p:cNvSpPr>
          <p:nvPr>
            <p:ph type="ctrTitle" hasCustomPrompt="1"/>
          </p:nvPr>
        </p:nvSpPr>
        <p:spPr>
          <a:xfrm>
            <a:off x="977900" y="2547427"/>
            <a:ext cx="10236200" cy="1470025"/>
          </a:xfrm>
        </p:spPr>
        <p:txBody>
          <a:bodyPr>
            <a:noAutofit/>
          </a:bodyPr>
          <a:lstStyle>
            <a:lvl1pPr algn="ctr">
              <a:defRPr sz="5500" b="1" i="0">
                <a:solidFill>
                  <a:srgbClr val="005551"/>
                </a:solidFill>
                <a:latin typeface="Arial"/>
                <a:cs typeface="Arial"/>
              </a:defRPr>
            </a:lvl1pPr>
          </a:lstStyle>
          <a:p>
            <a:r>
              <a:rPr lang="lv-LV" dirty="0"/>
              <a:t>Paldies.</a:t>
            </a:r>
            <a:endParaRPr lang="en-US" dirty="0"/>
          </a:p>
        </p:txBody>
      </p:sp>
    </p:spTree>
    <p:extLst>
      <p:ext uri="{BB962C8B-B14F-4D97-AF65-F5344CB8AC3E}">
        <p14:creationId xmlns:p14="http://schemas.microsoft.com/office/powerpoint/2010/main" val="2565455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Nodalu_slaids_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1" y="0"/>
            <a:ext cx="12187238" cy="6858000"/>
          </a:xfrm>
          <a:prstGeom prst="rect">
            <a:avLst/>
          </a:prstGeom>
        </p:spPr>
      </p:pic>
      <p:sp>
        <p:nvSpPr>
          <p:cNvPr id="7" name="Title 1"/>
          <p:cNvSpPr>
            <a:spLocks noGrp="1"/>
          </p:cNvSpPr>
          <p:nvPr>
            <p:ph type="ctrTitle" hasCustomPrompt="1"/>
          </p:nvPr>
        </p:nvSpPr>
        <p:spPr>
          <a:xfrm>
            <a:off x="977900" y="2547427"/>
            <a:ext cx="10236200" cy="1470025"/>
          </a:xfrm>
        </p:spPr>
        <p:txBody>
          <a:bodyPr>
            <a:noAutofit/>
          </a:bodyPr>
          <a:lstStyle>
            <a:lvl1pPr algn="ctr">
              <a:defRPr sz="5500" b="1" i="0">
                <a:solidFill>
                  <a:srgbClr val="005551"/>
                </a:solidFill>
                <a:latin typeface="Arial"/>
                <a:cs typeface="Arial"/>
              </a:defRPr>
            </a:lvl1pPr>
          </a:lstStyle>
          <a:p>
            <a:r>
              <a:rPr lang="lv-LV" dirty="0"/>
              <a:t>Paldies.</a:t>
            </a:r>
            <a:endParaRPr lang="en-US" dirty="0"/>
          </a:p>
        </p:txBody>
      </p:sp>
    </p:spTree>
    <p:extLst>
      <p:ext uri="{BB962C8B-B14F-4D97-AF65-F5344CB8AC3E}">
        <p14:creationId xmlns:p14="http://schemas.microsoft.com/office/powerpoint/2010/main" val="420507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ulslaid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1" y="0"/>
            <a:ext cx="12187238" cy="6858000"/>
          </a:xfrm>
          <a:prstGeom prst="rect">
            <a:avLst/>
          </a:prstGeom>
        </p:spPr>
      </p:pic>
      <p:sp>
        <p:nvSpPr>
          <p:cNvPr id="3" name="Text Placeholder 2"/>
          <p:cNvSpPr>
            <a:spLocks noGrp="1"/>
          </p:cNvSpPr>
          <p:nvPr>
            <p:ph type="body" sz="quarter" idx="11" hasCustomPrompt="1"/>
          </p:nvPr>
        </p:nvSpPr>
        <p:spPr>
          <a:xfrm>
            <a:off x="874185" y="3314700"/>
            <a:ext cx="10619316" cy="495300"/>
          </a:xfrm>
        </p:spPr>
        <p:txBody>
          <a:bodyP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700">
                <a:solidFill>
                  <a:srgbClr val="00555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lv-LV" sz="2700" dirty="0" err="1"/>
              <a:t>Text</a:t>
            </a:r>
            <a:r>
              <a:rPr lang="lv-LV" sz="2700" dirty="0"/>
              <a:t>, </a:t>
            </a:r>
            <a:r>
              <a:rPr lang="lv-LV" sz="2700" dirty="0" err="1"/>
              <a:t>text</a:t>
            </a:r>
            <a:r>
              <a:rPr lang="lv-LV" sz="2700" dirty="0"/>
              <a:t>, </a:t>
            </a:r>
            <a:r>
              <a:rPr lang="lv-LV" sz="2700" dirty="0" err="1"/>
              <a:t>text</a:t>
            </a:r>
            <a:endParaRPr lang="en-US" sz="2700" dirty="0"/>
          </a:p>
        </p:txBody>
      </p:sp>
      <p:sp>
        <p:nvSpPr>
          <p:cNvPr id="11" name="Text Placeholder 10"/>
          <p:cNvSpPr>
            <a:spLocks noGrp="1"/>
          </p:cNvSpPr>
          <p:nvPr>
            <p:ph type="body" sz="quarter" idx="14" hasCustomPrompt="1"/>
          </p:nvPr>
        </p:nvSpPr>
        <p:spPr>
          <a:xfrm>
            <a:off x="846667" y="4162426"/>
            <a:ext cx="10619316" cy="276225"/>
          </a:xfrm>
        </p:spPr>
        <p:txBody>
          <a:bodyPr>
            <a:noAutofit/>
          </a:bodyPr>
          <a:lstStyle>
            <a:lvl1pPr marL="0" indent="0" algn="l">
              <a:buNone/>
              <a:defRPr sz="1400" baseline="0">
                <a:solidFill>
                  <a:srgbClr val="005551"/>
                </a:solidFill>
              </a:defRPr>
            </a:lvl1pPr>
          </a:lstStyle>
          <a:p>
            <a:pPr lvl="0"/>
            <a:r>
              <a:rPr lang="lv-LV" dirty="0"/>
              <a:t>Vārds, uzvārds</a:t>
            </a:r>
          </a:p>
        </p:txBody>
      </p:sp>
      <p:sp>
        <p:nvSpPr>
          <p:cNvPr id="13" name="Text Placeholder 12"/>
          <p:cNvSpPr>
            <a:spLocks noGrp="1"/>
          </p:cNvSpPr>
          <p:nvPr>
            <p:ph type="body" sz="quarter" idx="15" hasCustomPrompt="1"/>
          </p:nvPr>
        </p:nvSpPr>
        <p:spPr>
          <a:xfrm>
            <a:off x="846667" y="4438650"/>
            <a:ext cx="10619316" cy="285750"/>
          </a:xfrm>
        </p:spPr>
        <p:txBody>
          <a:bodyPr>
            <a:noAutofit/>
          </a:bodyPr>
          <a:lstStyle>
            <a:lvl1pPr marL="0" indent="0" algn="l">
              <a:buNone/>
              <a:defRPr sz="1400">
                <a:solidFill>
                  <a:srgbClr val="005551"/>
                </a:solidFill>
              </a:defRPr>
            </a:lvl1pPr>
          </a:lstStyle>
          <a:p>
            <a:pPr lvl="0"/>
            <a:r>
              <a:rPr lang="lv-LV" sz="1400" dirty="0"/>
              <a:t>Amats</a:t>
            </a:r>
            <a:endParaRPr lang="lv-LV" dirty="0"/>
          </a:p>
        </p:txBody>
      </p:sp>
      <p:sp>
        <p:nvSpPr>
          <p:cNvPr id="15" name="Text Placeholder 14"/>
          <p:cNvSpPr>
            <a:spLocks noGrp="1"/>
          </p:cNvSpPr>
          <p:nvPr>
            <p:ph type="body" sz="quarter" idx="16" hasCustomPrompt="1"/>
          </p:nvPr>
        </p:nvSpPr>
        <p:spPr>
          <a:xfrm>
            <a:off x="874185" y="1362075"/>
            <a:ext cx="10619316" cy="1809750"/>
          </a:xfrm>
        </p:spPr>
        <p:txBody>
          <a:bodyPr>
            <a:normAutofit/>
          </a:bodyPr>
          <a:lstStyle>
            <a:lvl1pPr marL="0" indent="0" algn="l">
              <a:buNone/>
              <a:defRPr sz="5500" b="1" baseline="0">
                <a:solidFill>
                  <a:srgbClr val="005551"/>
                </a:solidFill>
              </a:defRPr>
            </a:lvl1pPr>
          </a:lstStyle>
          <a:p>
            <a:pPr lvl="0"/>
            <a:r>
              <a:rPr lang="lv-LV" dirty="0"/>
              <a:t>Jaunas prezentācijas nosaukums</a:t>
            </a:r>
          </a:p>
        </p:txBody>
      </p:sp>
      <p:sp>
        <p:nvSpPr>
          <p:cNvPr id="9" name="Text Placeholder 10"/>
          <p:cNvSpPr>
            <a:spLocks noGrp="1"/>
          </p:cNvSpPr>
          <p:nvPr>
            <p:ph type="body" sz="quarter" idx="17" hasCustomPrompt="1"/>
          </p:nvPr>
        </p:nvSpPr>
        <p:spPr>
          <a:xfrm>
            <a:off x="846667" y="5057776"/>
            <a:ext cx="10619316" cy="276225"/>
          </a:xfrm>
        </p:spPr>
        <p:txBody>
          <a:bodyPr>
            <a:noAutofit/>
          </a:bodyPr>
          <a:lstStyle>
            <a:lvl1pPr marL="0" indent="0" algn="l">
              <a:buNone/>
              <a:defRPr sz="1400" baseline="0">
                <a:solidFill>
                  <a:srgbClr val="005551"/>
                </a:solidFill>
              </a:defRPr>
            </a:lvl1pPr>
          </a:lstStyle>
          <a:p>
            <a:pPr lvl="0"/>
            <a:r>
              <a:rPr lang="lv-LV" dirty="0"/>
              <a:t>Datums</a:t>
            </a:r>
          </a:p>
        </p:txBody>
      </p:sp>
      <p:pic>
        <p:nvPicPr>
          <p:cNvPr id="8" name="Picture 7"/>
          <p:cNvPicPr>
            <a:picLocks noChangeAspect="1"/>
          </p:cNvPicPr>
          <p:nvPr userDrawn="1"/>
        </p:nvPicPr>
        <p:blipFill>
          <a:blip r:embed="rId3"/>
          <a:stretch>
            <a:fillRect/>
          </a:stretch>
        </p:blipFill>
        <p:spPr>
          <a:xfrm>
            <a:off x="10082022" y="5213542"/>
            <a:ext cx="1660159" cy="1174732"/>
          </a:xfrm>
          <a:prstGeom prst="rect">
            <a:avLst/>
          </a:prstGeom>
        </p:spPr>
      </p:pic>
    </p:spTree>
    <p:extLst>
      <p:ext uri="{BB962C8B-B14F-4D97-AF65-F5344CB8AC3E}">
        <p14:creationId xmlns:p14="http://schemas.microsoft.com/office/powerpoint/2010/main" val="184475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saukum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40727" y="2883357"/>
            <a:ext cx="8534400" cy="1197576"/>
          </a:xfrm>
        </p:spPr>
        <p:txBody>
          <a:bodyPr anchor="ctr">
            <a:normAutofit/>
          </a:bodyPr>
          <a:lstStyle>
            <a:lvl1pPr marL="0" indent="0" algn="ctr">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v-LV" dirty="0"/>
              <a:t>Click to edit Master subtitle style</a:t>
            </a:r>
            <a:endParaRPr lang="en-US" dirty="0"/>
          </a:p>
        </p:txBody>
      </p:sp>
      <p:sp>
        <p:nvSpPr>
          <p:cNvPr id="15" name="Text Placeholder 14"/>
          <p:cNvSpPr>
            <a:spLocks noGrp="1"/>
          </p:cNvSpPr>
          <p:nvPr>
            <p:ph type="body" sz="quarter" idx="10"/>
          </p:nvPr>
        </p:nvSpPr>
        <p:spPr>
          <a:xfrm>
            <a:off x="1840727" y="4354824"/>
            <a:ext cx="8534400" cy="1341437"/>
          </a:xfrm>
        </p:spPr>
        <p:txBody>
          <a:bodyPr anchor="ctr">
            <a:normAutofit/>
          </a:bodyPr>
          <a:lstStyle>
            <a:lvl1pPr marL="0" indent="0" algn="ctr">
              <a:buNone/>
              <a:defRPr sz="1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lv-LV" dirty="0"/>
              <a:t>Click to edit Master text styles</a:t>
            </a:r>
          </a:p>
        </p:txBody>
      </p:sp>
      <p:sp>
        <p:nvSpPr>
          <p:cNvPr id="17" name="Rectangle 16"/>
          <p:cNvSpPr/>
          <p:nvPr userDrawn="1"/>
        </p:nvSpPr>
        <p:spPr>
          <a:xfrm>
            <a:off x="3221198" y="2741101"/>
            <a:ext cx="5773460" cy="36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18" name="Straight Connector 17"/>
          <p:cNvCxnSpPr/>
          <p:nvPr userDrawn="1"/>
        </p:nvCxnSpPr>
        <p:spPr>
          <a:xfrm>
            <a:off x="3747523" y="4238143"/>
            <a:ext cx="4720808" cy="0"/>
          </a:xfrm>
          <a:prstGeom prst="line">
            <a:avLst/>
          </a:prstGeom>
          <a:ln w="3175" cmpd="sng">
            <a:solidFill>
              <a:schemeClr val="accent1"/>
            </a:solidFill>
          </a:ln>
        </p:spPr>
        <p:style>
          <a:lnRef idx="1">
            <a:schemeClr val="dk1"/>
          </a:lnRef>
          <a:fillRef idx="0">
            <a:schemeClr val="dk1"/>
          </a:fillRef>
          <a:effectRef idx="0">
            <a:schemeClr val="dk1"/>
          </a:effectRef>
          <a:fontRef idx="minor">
            <a:schemeClr val="tx1"/>
          </a:fontRef>
        </p:style>
      </p:cxnSp>
      <p:sp>
        <p:nvSpPr>
          <p:cNvPr id="8"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Tehniskā universitāte</a:t>
            </a:r>
          </a:p>
        </p:txBody>
      </p:sp>
      <p:sp>
        <p:nvSpPr>
          <p:cNvPr id="10" name="Title 9"/>
          <p:cNvSpPr>
            <a:spLocks noGrp="1"/>
          </p:cNvSpPr>
          <p:nvPr>
            <p:ph type="title"/>
          </p:nvPr>
        </p:nvSpPr>
        <p:spPr>
          <a:xfrm>
            <a:off x="598315" y="1420280"/>
            <a:ext cx="10972800" cy="1143000"/>
          </a:xfrm>
        </p:spPr>
        <p:txBody>
          <a:bodyPr/>
          <a:lstStyle>
            <a:lvl1pPr algn="ctr">
              <a:defRPr/>
            </a:lvl1pPr>
          </a:lstStyle>
          <a:p>
            <a:r>
              <a:rPr lang="lv-LV" dirty="0"/>
              <a:t>Click to edit Master title style</a:t>
            </a:r>
            <a:endParaRPr lang="en-US" dirty="0"/>
          </a:p>
        </p:txBody>
      </p:sp>
    </p:spTree>
    <p:extLst>
      <p:ext uri="{BB962C8B-B14F-4D97-AF65-F5344CB8AC3E}">
        <p14:creationId xmlns:p14="http://schemas.microsoft.com/office/powerpoint/2010/main" val="331467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p:nvPr>
        </p:nvSpPr>
        <p:spPr>
          <a:xfrm>
            <a:off x="609600" y="1453932"/>
            <a:ext cx="10972800" cy="2789129"/>
          </a:xfrm>
        </p:spPr>
        <p:txBody>
          <a:bodyPr/>
          <a:lstStyle>
            <a:lvl1pPr marL="342900" indent="-342900">
              <a:buFont typeface="Wingdings" charset="2"/>
              <a:buChar char="§"/>
              <a:defRPr sz="2000">
                <a:solidFill>
                  <a:schemeClr val="accent1"/>
                </a:solidFill>
              </a:defRPr>
            </a:lvl1pPr>
            <a:lvl2pPr>
              <a:defRPr sz="1800">
                <a:solidFill>
                  <a:schemeClr val="accent1"/>
                </a:solidFill>
              </a:defRPr>
            </a:lvl2pPr>
            <a:lvl3pPr marL="1143000" indent="-228600">
              <a:buSzPct val="75000"/>
              <a:buFont typeface="Wingdings" charset="2"/>
              <a:buChar char="§"/>
              <a:defRPr sz="1400">
                <a:solidFill>
                  <a:schemeClr val="accent1"/>
                </a:solidFill>
              </a:defRPr>
            </a:lvl3pPr>
            <a:lvl4pPr>
              <a:buSzPct val="75000"/>
              <a:defRPr sz="1400">
                <a:solidFill>
                  <a:schemeClr val="accent1"/>
                </a:solidFill>
              </a:defRPr>
            </a:lvl4pPr>
            <a:lvl5pPr marL="2114550" indent="-285750">
              <a:buSzPct val="50000"/>
              <a:buFont typeface="Wingdings" charset="2"/>
              <a:buChar char="§"/>
              <a:defRPr sz="1400">
                <a:solidFill>
                  <a:schemeClr val="accent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9" name="TextBox 8"/>
          <p:cNvSpPr txBox="1"/>
          <p:nvPr/>
        </p:nvSpPr>
        <p:spPr>
          <a:xfrm>
            <a:off x="13289747" y="1611586"/>
            <a:ext cx="184731" cy="369332"/>
          </a:xfrm>
          <a:prstGeom prst="rect">
            <a:avLst/>
          </a:prstGeom>
          <a:noFill/>
        </p:spPr>
        <p:txBody>
          <a:bodyPr wrap="none" rtlCol="0">
            <a:spAutoFit/>
          </a:bodyPr>
          <a:lstStyle/>
          <a:p>
            <a:endParaRPr lang="en-US" sz="1800" dirty="0"/>
          </a:p>
        </p:txBody>
      </p:sp>
      <p:sp>
        <p:nvSpPr>
          <p:cNvPr id="12" name="TextBox 11"/>
          <p:cNvSpPr txBox="1"/>
          <p:nvPr/>
        </p:nvSpPr>
        <p:spPr>
          <a:xfrm>
            <a:off x="13289747" y="1611586"/>
            <a:ext cx="184731" cy="369332"/>
          </a:xfrm>
          <a:prstGeom prst="rect">
            <a:avLst/>
          </a:prstGeom>
          <a:noFill/>
        </p:spPr>
        <p:txBody>
          <a:bodyPr wrap="none" rtlCol="0">
            <a:spAutoFit/>
          </a:bodyPr>
          <a:lstStyle/>
          <a:p>
            <a:endParaRPr lang="en-US" sz="1800" dirty="0"/>
          </a:p>
        </p:txBody>
      </p:sp>
      <p:sp>
        <p:nvSpPr>
          <p:cNvPr id="13" name="TextBox 12"/>
          <p:cNvSpPr txBox="1"/>
          <p:nvPr userDrawn="1"/>
        </p:nvSpPr>
        <p:spPr>
          <a:xfrm>
            <a:off x="13289747" y="1611586"/>
            <a:ext cx="184731" cy="369332"/>
          </a:xfrm>
          <a:prstGeom prst="rect">
            <a:avLst/>
          </a:prstGeom>
          <a:noFill/>
        </p:spPr>
        <p:txBody>
          <a:bodyPr wrap="none" rtlCol="0">
            <a:spAutoFit/>
          </a:bodyPr>
          <a:lstStyle/>
          <a:p>
            <a:endParaRPr lang="en-US" sz="1800" dirty="0"/>
          </a:p>
        </p:txBody>
      </p:sp>
      <p:sp>
        <p:nvSpPr>
          <p:cNvPr id="2" name="Title 1"/>
          <p:cNvSpPr>
            <a:spLocks noGrp="1"/>
          </p:cNvSpPr>
          <p:nvPr>
            <p:ph type="title"/>
          </p:nvPr>
        </p:nvSpPr>
        <p:spPr>
          <a:xfrm>
            <a:off x="609600" y="363965"/>
            <a:ext cx="10972800" cy="770685"/>
          </a:xfrm>
        </p:spPr>
        <p:txBody>
          <a:bodyPr anchor="t">
            <a:noAutofit/>
          </a:bodyPr>
          <a:lstStyle>
            <a:lvl1pPr algn="l">
              <a:defRPr sz="4400" b="1" i="0">
                <a:solidFill>
                  <a:schemeClr val="accent1"/>
                </a:solidFill>
                <a:latin typeface="Arial"/>
                <a:cs typeface="Arial"/>
              </a:defRPr>
            </a:lvl1pPr>
          </a:lstStyle>
          <a:p>
            <a:r>
              <a:rPr lang="lv-LV" dirty="0"/>
              <a:t>Click to edit Master title style</a:t>
            </a:r>
            <a:endParaRPr lang="en-US" dirty="0"/>
          </a:p>
        </p:txBody>
      </p:sp>
      <p:sp>
        <p:nvSpPr>
          <p:cNvPr id="10"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Tehniskā universitāte</a:t>
            </a:r>
          </a:p>
        </p:txBody>
      </p:sp>
      <p:sp>
        <p:nvSpPr>
          <p:cNvPr id="11"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
        <p:nvSpPr>
          <p:cNvPr id="14" name="Slide Number Placeholder 6"/>
          <p:cNvSpPr txBox="1">
            <a:spLocks/>
          </p:cNvSpPr>
          <p:nvPr userDrawn="1"/>
        </p:nvSpPr>
        <p:spPr>
          <a:xfrm>
            <a:off x="10938933" y="6272743"/>
            <a:ext cx="643467" cy="365125"/>
          </a:xfrm>
          <a:prstGeom prst="rect">
            <a:avLst/>
          </a:prstGeom>
        </p:spPr>
        <p:txBody>
          <a:bodyPr/>
          <a:lstStyle>
            <a:defPPr>
              <a:defRPr lang="en-US"/>
            </a:defPPr>
            <a:lvl1pPr marL="0" algn="l" defTabSz="457200" rtl="0" eaLnBrk="1" latinLnBrk="0" hangingPunct="1">
              <a:defRPr sz="1200" kern="1200">
                <a:solidFill>
                  <a:srgbClr val="10205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F746A6-E283-484D-A747-262174EE73C9}" type="slidenum">
              <a:rPr lang="en-US" sz="1200" smtClean="0">
                <a:solidFill>
                  <a:srgbClr val="A6A6A6"/>
                </a:solidFill>
              </a:rPr>
              <a:pPr/>
              <a:t>‹#›</a:t>
            </a:fld>
            <a:endParaRPr lang="en-US" sz="1200" dirty="0">
              <a:solidFill>
                <a:srgbClr val="A6A6A6"/>
              </a:solidFill>
            </a:endParaRPr>
          </a:p>
        </p:txBody>
      </p:sp>
    </p:spTree>
    <p:extLst>
      <p:ext uri="{BB962C8B-B14F-4D97-AF65-F5344CB8AC3E}">
        <p14:creationId xmlns:p14="http://schemas.microsoft.com/office/powerpoint/2010/main" val="194601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dalu_slaids_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1" y="0"/>
            <a:ext cx="12187238" cy="6858000"/>
          </a:xfrm>
          <a:prstGeom prst="rect">
            <a:avLst/>
          </a:prstGeom>
        </p:spPr>
      </p:pic>
      <p:sp>
        <p:nvSpPr>
          <p:cNvPr id="7" name="Title 1"/>
          <p:cNvSpPr>
            <a:spLocks noGrp="1"/>
          </p:cNvSpPr>
          <p:nvPr>
            <p:ph type="ctrTitle" hasCustomPrompt="1"/>
          </p:nvPr>
        </p:nvSpPr>
        <p:spPr>
          <a:xfrm>
            <a:off x="914400" y="2547427"/>
            <a:ext cx="10236200" cy="1470025"/>
          </a:xfrm>
        </p:spPr>
        <p:txBody>
          <a:bodyPr>
            <a:noAutofit/>
          </a:bodyPr>
          <a:lstStyle>
            <a:lvl1pPr algn="l">
              <a:defRPr sz="5500" b="1" i="0">
                <a:solidFill>
                  <a:srgbClr val="005551"/>
                </a:solidFill>
                <a:latin typeface="Arial"/>
                <a:cs typeface="Arial"/>
              </a:defRPr>
            </a:lvl1pPr>
          </a:lstStyle>
          <a:p>
            <a:r>
              <a:rPr lang="lv-LV" dirty="0"/>
              <a:t>Nodaļas </a:t>
            </a:r>
            <a:br>
              <a:rPr lang="lv-LV" dirty="0"/>
            </a:br>
            <a:r>
              <a:rPr lang="lv-LV" dirty="0"/>
              <a:t>nosaukums</a:t>
            </a:r>
            <a:endParaRPr lang="en-US" dirty="0"/>
          </a:p>
        </p:txBody>
      </p:sp>
    </p:spTree>
    <p:extLst>
      <p:ext uri="{BB962C8B-B14F-4D97-AF65-F5344CB8AC3E}">
        <p14:creationId xmlns:p14="http://schemas.microsoft.com/office/powerpoint/2010/main" val="1849667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49"/>
            <a:ext cx="10972800" cy="772587"/>
          </a:xfrm>
        </p:spPr>
        <p:txBody>
          <a:bodyPr/>
          <a:lstStyle/>
          <a:p>
            <a:r>
              <a:rPr lang="lv-LV" dirty="0"/>
              <a:t>Click to edit Master title style</a:t>
            </a:r>
            <a:endParaRPr lang="en-US" dirty="0"/>
          </a:p>
        </p:txBody>
      </p:sp>
      <p:sp>
        <p:nvSpPr>
          <p:cNvPr id="3" name="Slide Number Placeholder 2"/>
          <p:cNvSpPr>
            <a:spLocks noGrp="1"/>
          </p:cNvSpPr>
          <p:nvPr>
            <p:ph type="sldNum" sz="quarter" idx="10"/>
          </p:nvPr>
        </p:nvSpPr>
        <p:spPr/>
        <p:txBody>
          <a:bodyPr/>
          <a:lstStyle/>
          <a:p>
            <a:r>
              <a:rPr lang="en-US" dirty="0"/>
              <a:t>Rīgas </a:t>
            </a:r>
            <a:r>
              <a:rPr lang="en-US" dirty="0" err="1"/>
              <a:t>Tehniskā</a:t>
            </a:r>
            <a:r>
              <a:rPr lang="en-US" dirty="0"/>
              <a:t> </a:t>
            </a:r>
            <a:r>
              <a:rPr lang="en-US" dirty="0" err="1"/>
              <a:t>universitāte</a:t>
            </a:r>
            <a:endParaRPr lang="en-US" dirty="0"/>
          </a:p>
        </p:txBody>
      </p:sp>
      <p:sp>
        <p:nvSpPr>
          <p:cNvPr id="4" name="Date Placeholder 3"/>
          <p:cNvSpPr>
            <a:spLocks noGrp="1"/>
          </p:cNvSpPr>
          <p:nvPr>
            <p:ph type="dt" sz="half" idx="11"/>
          </p:nvPr>
        </p:nvSpPr>
        <p:spPr/>
        <p:txBody>
          <a:bodyPr/>
          <a:lstStyle/>
          <a:p>
            <a:endParaRPr lang="en-US" dirty="0"/>
          </a:p>
        </p:txBody>
      </p:sp>
      <p:sp>
        <p:nvSpPr>
          <p:cNvPr id="5" name="Content Placeholder 2"/>
          <p:cNvSpPr>
            <a:spLocks noGrp="1"/>
          </p:cNvSpPr>
          <p:nvPr>
            <p:ph idx="1"/>
          </p:nvPr>
        </p:nvSpPr>
        <p:spPr>
          <a:xfrm>
            <a:off x="609600" y="1453932"/>
            <a:ext cx="10972800" cy="2789129"/>
          </a:xfrm>
        </p:spPr>
        <p:txBody>
          <a:bodyPr/>
          <a:lstStyle>
            <a:lvl1pPr marL="342900" indent="-342900">
              <a:buFont typeface="Wingdings" charset="2"/>
              <a:buChar char="§"/>
              <a:defRPr sz="2000">
                <a:solidFill>
                  <a:schemeClr val="accent1"/>
                </a:solidFill>
              </a:defRPr>
            </a:lvl1pPr>
            <a:lvl2pPr>
              <a:defRPr sz="1800">
                <a:solidFill>
                  <a:schemeClr val="accent1"/>
                </a:solidFill>
              </a:defRPr>
            </a:lvl2pPr>
            <a:lvl3pPr marL="1143000" indent="-228600">
              <a:buSzPct val="75000"/>
              <a:buFont typeface="Wingdings" charset="2"/>
              <a:buChar char="§"/>
              <a:defRPr sz="1400">
                <a:solidFill>
                  <a:schemeClr val="accent1"/>
                </a:solidFill>
              </a:defRPr>
            </a:lvl3pPr>
            <a:lvl4pPr>
              <a:buSzPct val="75000"/>
              <a:defRPr sz="1400">
                <a:solidFill>
                  <a:schemeClr val="accent1"/>
                </a:solidFill>
              </a:defRPr>
            </a:lvl4pPr>
            <a:lvl5pPr marL="2114550" indent="-285750">
              <a:buSzPct val="50000"/>
              <a:buFont typeface="Wingdings" charset="2"/>
              <a:buChar char="§"/>
              <a:defRPr sz="1400">
                <a:solidFill>
                  <a:schemeClr val="accent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Tree>
    <p:extLst>
      <p:ext uri="{BB962C8B-B14F-4D97-AF65-F5344CB8AC3E}">
        <p14:creationId xmlns:p14="http://schemas.microsoft.com/office/powerpoint/2010/main" val="370919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600" y="361949"/>
            <a:ext cx="10972800" cy="772587"/>
          </a:xfrm>
        </p:spPr>
        <p:txBody>
          <a:bodyPr/>
          <a:lstStyle/>
          <a:p>
            <a:r>
              <a:rPr lang="lv-LV" dirty="0"/>
              <a:t>Click to edit Master title style</a:t>
            </a:r>
            <a:endParaRPr lang="en-US" dirty="0"/>
          </a:p>
        </p:txBody>
      </p:sp>
      <p:sp>
        <p:nvSpPr>
          <p:cNvPr id="3" name="Slide Number Placeholder 2"/>
          <p:cNvSpPr>
            <a:spLocks noGrp="1"/>
          </p:cNvSpPr>
          <p:nvPr>
            <p:ph type="sldNum" sz="quarter" idx="10"/>
          </p:nvPr>
        </p:nvSpPr>
        <p:spPr/>
        <p:txBody>
          <a:bodyPr/>
          <a:lstStyle/>
          <a:p>
            <a:r>
              <a:rPr lang="en-US" dirty="0"/>
              <a:t>Rīgas </a:t>
            </a:r>
            <a:r>
              <a:rPr lang="en-US" dirty="0" err="1"/>
              <a:t>Tehniskā</a:t>
            </a:r>
            <a:r>
              <a:rPr lang="en-US" dirty="0"/>
              <a:t> </a:t>
            </a:r>
            <a:r>
              <a:rPr lang="en-US" dirty="0" err="1"/>
              <a:t>universitāte</a:t>
            </a:r>
            <a:endParaRPr lang="en-US" dirty="0"/>
          </a:p>
        </p:txBody>
      </p:sp>
      <p:sp>
        <p:nvSpPr>
          <p:cNvPr id="4" name="Date Placeholder 3"/>
          <p:cNvSpPr>
            <a:spLocks noGrp="1"/>
          </p:cNvSpPr>
          <p:nvPr>
            <p:ph type="dt" sz="half" idx="11"/>
          </p:nvPr>
        </p:nvSpPr>
        <p:spPr/>
        <p:txBody>
          <a:bodyPr/>
          <a:lstStyle/>
          <a:p>
            <a:endParaRPr lang="en-US" dirty="0"/>
          </a:p>
        </p:txBody>
      </p:sp>
      <p:sp>
        <p:nvSpPr>
          <p:cNvPr id="5" name="Content Placeholder 2"/>
          <p:cNvSpPr>
            <a:spLocks noGrp="1"/>
          </p:cNvSpPr>
          <p:nvPr>
            <p:ph idx="1"/>
          </p:nvPr>
        </p:nvSpPr>
        <p:spPr>
          <a:xfrm>
            <a:off x="609600" y="1453932"/>
            <a:ext cx="10972800" cy="2789129"/>
          </a:xfrm>
        </p:spPr>
        <p:txBody>
          <a:bodyPr/>
          <a:lstStyle>
            <a:lvl1pPr marL="342900" indent="-342900">
              <a:buFont typeface="Wingdings" charset="2"/>
              <a:buChar char="§"/>
              <a:defRPr sz="2000">
                <a:solidFill>
                  <a:schemeClr val="accent1"/>
                </a:solidFill>
              </a:defRPr>
            </a:lvl1pPr>
            <a:lvl2pPr>
              <a:defRPr sz="1800">
                <a:solidFill>
                  <a:schemeClr val="accent1"/>
                </a:solidFill>
              </a:defRPr>
            </a:lvl2pPr>
            <a:lvl3pPr marL="1143000" indent="-228600">
              <a:buSzPct val="75000"/>
              <a:buFont typeface="Wingdings" charset="2"/>
              <a:buChar char="§"/>
              <a:defRPr sz="1400">
                <a:solidFill>
                  <a:schemeClr val="accent1"/>
                </a:solidFill>
              </a:defRPr>
            </a:lvl3pPr>
            <a:lvl4pPr>
              <a:buSzPct val="75000"/>
              <a:defRPr sz="1400">
                <a:solidFill>
                  <a:schemeClr val="accent1"/>
                </a:solidFill>
              </a:defRPr>
            </a:lvl4pPr>
            <a:lvl5pPr marL="2114550" indent="-285750">
              <a:buSzPct val="50000"/>
              <a:buFont typeface="Wingdings" charset="2"/>
              <a:buChar char="§"/>
              <a:defRPr sz="1400">
                <a:solidFill>
                  <a:schemeClr val="accent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Tree>
    <p:extLst>
      <p:ext uri="{BB962C8B-B14F-4D97-AF65-F5344CB8AC3E}">
        <p14:creationId xmlns:p14="http://schemas.microsoft.com/office/powerpoint/2010/main" val="1456226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1"/>
            <a:ext cx="5384800" cy="45259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800"/>
            </a:lvl6pPr>
            <a:lvl7pPr>
              <a:defRPr sz="1800"/>
            </a:lvl7pPr>
            <a:lvl8pPr>
              <a:defRPr sz="1800"/>
            </a:lvl8pPr>
            <a:lvl9pPr>
              <a:defRPr sz="1800"/>
            </a:lvl9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800"/>
            </a:lvl6pPr>
            <a:lvl7pPr>
              <a:defRPr sz="1800"/>
            </a:lvl7pPr>
            <a:lvl8pPr>
              <a:defRPr sz="1800"/>
            </a:lvl8pPr>
            <a:lvl9pPr>
              <a:defRPr sz="1800"/>
            </a:lvl9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8"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a:t>
            </a:r>
            <a:r>
              <a:rPr lang="en-US" dirty="0" err="1"/>
              <a:t>Tehniskā</a:t>
            </a:r>
            <a:r>
              <a:rPr lang="en-US" dirty="0"/>
              <a:t> </a:t>
            </a:r>
            <a:r>
              <a:rPr lang="en-US" dirty="0" err="1"/>
              <a:t>universitāte</a:t>
            </a:r>
            <a:endParaRPr lang="en-US" dirty="0"/>
          </a:p>
        </p:txBody>
      </p:sp>
      <p:sp>
        <p:nvSpPr>
          <p:cNvPr id="9" name="Date Placeholder 3"/>
          <p:cNvSpPr>
            <a:spLocks noGrp="1"/>
          </p:cNvSpPr>
          <p:nvPr>
            <p:ph type="dt" sz="half" idx="10"/>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
        <p:nvSpPr>
          <p:cNvPr id="5" name="Text Placeholder 4"/>
          <p:cNvSpPr>
            <a:spLocks noGrp="1"/>
          </p:cNvSpPr>
          <p:nvPr>
            <p:ph type="body" sz="quarter" idx="11"/>
          </p:nvPr>
        </p:nvSpPr>
        <p:spPr>
          <a:xfrm>
            <a:off x="609600" y="419100"/>
            <a:ext cx="10972800" cy="990600"/>
          </a:xfrm>
        </p:spPr>
        <p:txBody>
          <a:bodyPr>
            <a:normAutofit/>
          </a:bodyPr>
          <a:lstStyle>
            <a:lvl1pPr marL="0" indent="0">
              <a:buNone/>
              <a:defRPr sz="4400" b="1">
                <a:solidFill>
                  <a:srgbClr val="005551"/>
                </a:solidFill>
              </a:defRPr>
            </a:lvl1pPr>
          </a:lstStyle>
          <a:p>
            <a:pPr lvl="0"/>
            <a:endParaRPr lang="lv-LV" dirty="0"/>
          </a:p>
        </p:txBody>
      </p:sp>
    </p:spTree>
    <p:extLst>
      <p:ext uri="{BB962C8B-B14F-4D97-AF65-F5344CB8AC3E}">
        <p14:creationId xmlns:p14="http://schemas.microsoft.com/office/powerpoint/2010/main" val="141361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09600" y="2540000"/>
            <a:ext cx="5386917" cy="35861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600"/>
            </a:lvl6pPr>
            <a:lvl7pPr>
              <a:defRPr sz="1600"/>
            </a:lvl7pPr>
            <a:lvl8pPr>
              <a:defRPr sz="1600"/>
            </a:lvl8pPr>
            <a:lvl9pPr>
              <a:defRPr sz="1600"/>
            </a:lvl9pPr>
          </a:lstStyle>
          <a:p>
            <a:pPr lvl="0"/>
            <a:r>
              <a:rPr lang="lv-LV" dirty="0" err="1"/>
              <a:t>Click</a:t>
            </a:r>
            <a:r>
              <a:rPr lang="lv-LV" dirty="0"/>
              <a:t> to </a:t>
            </a:r>
            <a:r>
              <a:rPr lang="lv-LV" dirty="0" err="1"/>
              <a:t>edit</a:t>
            </a:r>
            <a:r>
              <a:rPr lang="lv-LV" dirty="0"/>
              <a:t> </a:t>
            </a:r>
            <a:r>
              <a:rPr lang="lv-LV" dirty="0" err="1"/>
              <a:t>Master</a:t>
            </a:r>
            <a:r>
              <a:rPr lang="lv-LV" dirty="0"/>
              <a:t> </a:t>
            </a:r>
            <a:r>
              <a:rPr lang="lv-LV" dirty="0" err="1"/>
              <a:t>text</a:t>
            </a:r>
            <a:r>
              <a:rPr lang="lv-LV" dirty="0"/>
              <a:t> </a:t>
            </a:r>
            <a:r>
              <a:rPr lang="lv-LV" dirty="0" err="1"/>
              <a:t>styles</a:t>
            </a:r>
            <a:endParaRPr lang="lv-LV" dirty="0"/>
          </a:p>
          <a:p>
            <a:pPr lvl="1"/>
            <a:r>
              <a:rPr lang="lv-LV" dirty="0" err="1"/>
              <a:t>Second</a:t>
            </a:r>
            <a:r>
              <a:rPr lang="lv-LV" dirty="0"/>
              <a:t> </a:t>
            </a:r>
            <a:r>
              <a:rPr lang="lv-LV" dirty="0" err="1"/>
              <a:t>level</a:t>
            </a:r>
            <a:endParaRPr lang="lv-LV" dirty="0"/>
          </a:p>
          <a:p>
            <a:pPr lvl="2"/>
            <a:r>
              <a:rPr lang="lv-LV" dirty="0" err="1"/>
              <a:t>Third</a:t>
            </a:r>
            <a:r>
              <a:rPr lang="lv-LV" dirty="0"/>
              <a:t> </a:t>
            </a:r>
            <a:r>
              <a:rPr lang="lv-LV" dirty="0" err="1"/>
              <a:t>level</a:t>
            </a:r>
            <a:endParaRPr lang="lv-LV" dirty="0"/>
          </a:p>
          <a:p>
            <a:pPr lvl="3"/>
            <a:r>
              <a:rPr lang="lv-LV" dirty="0" err="1"/>
              <a:t>Fourth</a:t>
            </a:r>
            <a:r>
              <a:rPr lang="lv-LV" dirty="0"/>
              <a:t> </a:t>
            </a:r>
            <a:r>
              <a:rPr lang="lv-LV" dirty="0" err="1"/>
              <a:t>level</a:t>
            </a:r>
            <a:endParaRPr lang="lv-LV" dirty="0"/>
          </a:p>
          <a:p>
            <a:pPr lvl="4"/>
            <a:r>
              <a:rPr lang="lv-LV" dirty="0" err="1"/>
              <a:t>Fifth</a:t>
            </a:r>
            <a:r>
              <a:rPr lang="lv-LV" dirty="0"/>
              <a:t> </a:t>
            </a:r>
            <a:r>
              <a:rPr lang="lv-LV" dirty="0" err="1"/>
              <a:t>level</a:t>
            </a:r>
            <a:endParaRPr lang="en-US" dirty="0"/>
          </a:p>
        </p:txBody>
      </p:sp>
      <p:sp>
        <p:nvSpPr>
          <p:cNvPr id="6" name="Content Placeholder 5"/>
          <p:cNvSpPr>
            <a:spLocks noGrp="1"/>
          </p:cNvSpPr>
          <p:nvPr>
            <p:ph sz="quarter" idx="4"/>
          </p:nvPr>
        </p:nvSpPr>
        <p:spPr>
          <a:xfrm>
            <a:off x="6193368" y="2539999"/>
            <a:ext cx="5389033" cy="3586164"/>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600"/>
            </a:lvl6pPr>
            <a:lvl7pPr>
              <a:defRPr sz="1600"/>
            </a:lvl7pPr>
            <a:lvl8pPr>
              <a:defRPr sz="1600"/>
            </a:lvl8pPr>
            <a:lvl9pPr>
              <a:defRPr sz="1600"/>
            </a:lvl9pPr>
          </a:lstStyle>
          <a:p>
            <a:pPr lvl="0"/>
            <a:r>
              <a:rPr lang="lv-LV" dirty="0" err="1"/>
              <a:t>Click</a:t>
            </a:r>
            <a:r>
              <a:rPr lang="lv-LV" dirty="0"/>
              <a:t> to </a:t>
            </a:r>
            <a:r>
              <a:rPr lang="lv-LV" dirty="0" err="1"/>
              <a:t>edit</a:t>
            </a:r>
            <a:r>
              <a:rPr lang="lv-LV" dirty="0"/>
              <a:t> </a:t>
            </a:r>
            <a:r>
              <a:rPr lang="lv-LV" dirty="0" err="1"/>
              <a:t>Master</a:t>
            </a:r>
            <a:r>
              <a:rPr lang="lv-LV" dirty="0"/>
              <a:t> </a:t>
            </a:r>
            <a:r>
              <a:rPr lang="lv-LV" dirty="0" err="1"/>
              <a:t>text</a:t>
            </a:r>
            <a:r>
              <a:rPr lang="lv-LV" dirty="0"/>
              <a:t> </a:t>
            </a:r>
            <a:r>
              <a:rPr lang="lv-LV" dirty="0" err="1"/>
              <a:t>styles</a:t>
            </a:r>
            <a:endParaRPr lang="lv-LV" dirty="0"/>
          </a:p>
          <a:p>
            <a:pPr lvl="1"/>
            <a:r>
              <a:rPr lang="lv-LV" dirty="0" err="1"/>
              <a:t>Second</a:t>
            </a:r>
            <a:r>
              <a:rPr lang="lv-LV" dirty="0"/>
              <a:t> </a:t>
            </a:r>
            <a:r>
              <a:rPr lang="lv-LV" dirty="0" err="1"/>
              <a:t>level</a:t>
            </a:r>
            <a:endParaRPr lang="lv-LV" dirty="0"/>
          </a:p>
          <a:p>
            <a:pPr lvl="2"/>
            <a:r>
              <a:rPr lang="lv-LV" dirty="0" err="1"/>
              <a:t>Third</a:t>
            </a:r>
            <a:r>
              <a:rPr lang="lv-LV" dirty="0"/>
              <a:t> </a:t>
            </a:r>
            <a:r>
              <a:rPr lang="lv-LV" dirty="0" err="1"/>
              <a:t>level</a:t>
            </a:r>
            <a:endParaRPr lang="lv-LV" dirty="0"/>
          </a:p>
          <a:p>
            <a:pPr lvl="3"/>
            <a:r>
              <a:rPr lang="lv-LV" dirty="0" err="1"/>
              <a:t>Fourth</a:t>
            </a:r>
            <a:r>
              <a:rPr lang="lv-LV" dirty="0"/>
              <a:t> </a:t>
            </a:r>
            <a:r>
              <a:rPr lang="lv-LV" dirty="0" err="1"/>
              <a:t>level</a:t>
            </a:r>
            <a:endParaRPr lang="lv-LV" dirty="0"/>
          </a:p>
          <a:p>
            <a:pPr lvl="4"/>
            <a:r>
              <a:rPr lang="lv-LV" dirty="0" err="1"/>
              <a:t>Fifth</a:t>
            </a:r>
            <a:r>
              <a:rPr lang="lv-LV" dirty="0"/>
              <a:t> </a:t>
            </a:r>
            <a:r>
              <a:rPr lang="lv-LV" dirty="0" err="1"/>
              <a:t>level</a:t>
            </a:r>
            <a:endParaRPr lang="en-US" dirty="0"/>
          </a:p>
        </p:txBody>
      </p:sp>
      <p:sp>
        <p:nvSpPr>
          <p:cNvPr id="14" name="Text Placeholder 3"/>
          <p:cNvSpPr>
            <a:spLocks noGrp="1"/>
          </p:cNvSpPr>
          <p:nvPr>
            <p:ph type="body" sz="half" idx="14" hasCustomPrompt="1"/>
          </p:nvPr>
        </p:nvSpPr>
        <p:spPr>
          <a:xfrm>
            <a:off x="620655" y="1146908"/>
            <a:ext cx="5375863" cy="1184275"/>
          </a:xfrm>
        </p:spPr>
        <p:txBody>
          <a:bodyPr>
            <a:noAutofit/>
          </a:bodyPr>
          <a:lstStyle>
            <a:lvl1pPr marL="0" indent="0">
              <a:buNone/>
              <a:defRPr sz="3600" b="1" i="0" baseline="0">
                <a:solidFill>
                  <a:schemeClr val="accent1"/>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text title style</a:t>
            </a:r>
          </a:p>
        </p:txBody>
      </p:sp>
      <p:sp>
        <p:nvSpPr>
          <p:cNvPr id="15" name="Text Placeholder 3"/>
          <p:cNvSpPr>
            <a:spLocks noGrp="1"/>
          </p:cNvSpPr>
          <p:nvPr>
            <p:ph type="body" sz="half" idx="15" hasCustomPrompt="1"/>
          </p:nvPr>
        </p:nvSpPr>
        <p:spPr>
          <a:xfrm>
            <a:off x="6193367" y="1146908"/>
            <a:ext cx="5375863" cy="1184275"/>
          </a:xfrm>
        </p:spPr>
        <p:txBody>
          <a:bodyPr>
            <a:noAutofit/>
          </a:bodyPr>
          <a:lstStyle>
            <a:lvl1pPr marL="0" indent="0">
              <a:buNone/>
              <a:defRPr sz="3600" b="1" i="0" baseline="0">
                <a:solidFill>
                  <a:schemeClr val="accent1"/>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text title style</a:t>
            </a:r>
          </a:p>
        </p:txBody>
      </p:sp>
      <p:sp>
        <p:nvSpPr>
          <p:cNvPr id="9" name="Title 1"/>
          <p:cNvSpPr>
            <a:spLocks noGrp="1"/>
          </p:cNvSpPr>
          <p:nvPr>
            <p:ph type="title"/>
          </p:nvPr>
        </p:nvSpPr>
        <p:spPr>
          <a:xfrm>
            <a:off x="609600" y="363965"/>
            <a:ext cx="10972800" cy="770685"/>
          </a:xfrm>
        </p:spPr>
        <p:txBody>
          <a:bodyPr anchor="t">
            <a:noAutofit/>
          </a:bodyPr>
          <a:lstStyle>
            <a:lvl1pPr algn="l">
              <a:defRPr sz="2600">
                <a:solidFill>
                  <a:schemeClr val="accent1"/>
                </a:solidFill>
              </a:defRPr>
            </a:lvl1pPr>
          </a:lstStyle>
          <a:p>
            <a:r>
              <a:rPr lang="lv-LV"/>
              <a:t>Click to edit Master title style</a:t>
            </a:r>
            <a:endParaRPr lang="en-US" dirty="0"/>
          </a:p>
        </p:txBody>
      </p:sp>
      <p:sp>
        <p:nvSpPr>
          <p:cNvPr id="2" name="TextBox 1"/>
          <p:cNvSpPr txBox="1"/>
          <p:nvPr userDrawn="1"/>
        </p:nvSpPr>
        <p:spPr>
          <a:xfrm>
            <a:off x="266095" y="6567714"/>
            <a:ext cx="184731" cy="369332"/>
          </a:xfrm>
          <a:prstGeom prst="rect">
            <a:avLst/>
          </a:prstGeom>
          <a:noFill/>
        </p:spPr>
        <p:txBody>
          <a:bodyPr wrap="none" rtlCol="0">
            <a:spAutoFit/>
          </a:bodyPr>
          <a:lstStyle/>
          <a:p>
            <a:endParaRPr lang="en-US" sz="1800" dirty="0"/>
          </a:p>
        </p:txBody>
      </p:sp>
      <p:sp>
        <p:nvSpPr>
          <p:cNvPr id="11" name="Slide Number Placeholder 6"/>
          <p:cNvSpPr>
            <a:spLocks noGrp="1"/>
          </p:cNvSpPr>
          <p:nvPr>
            <p:ph type="sldNum" sz="quarter" idx="16"/>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a:t>
            </a:r>
            <a:r>
              <a:rPr lang="en-US" dirty="0" err="1"/>
              <a:t>Tehniskā</a:t>
            </a:r>
            <a:r>
              <a:rPr lang="en-US" dirty="0"/>
              <a:t> </a:t>
            </a:r>
            <a:r>
              <a:rPr lang="en-US" dirty="0" err="1"/>
              <a:t>universitāte</a:t>
            </a:r>
            <a:endParaRPr lang="en-US" dirty="0"/>
          </a:p>
        </p:txBody>
      </p:sp>
      <p:sp>
        <p:nvSpPr>
          <p:cNvPr id="12" name="Date Placeholder 3"/>
          <p:cNvSpPr>
            <a:spLocks noGrp="1"/>
          </p:cNvSpPr>
          <p:nvPr>
            <p:ph type="dt" sz="half" idx="17"/>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116589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19613"/>
            <a:ext cx="10972800" cy="1143000"/>
          </a:xfrm>
          <a:prstGeom prst="rect">
            <a:avLst/>
          </a:prstGeom>
        </p:spPr>
        <p:txBody>
          <a:bodyPr vert="horz" lIns="91440" tIns="45720" rIns="91440" bIns="45720" rtlCol="0" anchor="ctr">
            <a:normAutofit/>
          </a:bodyPr>
          <a:lstStyle/>
          <a:p>
            <a:r>
              <a:rPr lang="lv-LV" dirty="0"/>
              <a:t>Click to edit Master title style</a:t>
            </a:r>
            <a:endParaRPr lang="en-US" dirty="0"/>
          </a:p>
        </p:txBody>
      </p:sp>
      <p:sp>
        <p:nvSpPr>
          <p:cNvPr id="3" name="Text Placeholder 2"/>
          <p:cNvSpPr>
            <a:spLocks noGrp="1"/>
          </p:cNvSpPr>
          <p:nvPr>
            <p:ph type="body" idx="1"/>
          </p:nvPr>
        </p:nvSpPr>
        <p:spPr>
          <a:xfrm>
            <a:off x="609600" y="1645176"/>
            <a:ext cx="10972800" cy="4525963"/>
          </a:xfrm>
          <a:prstGeom prst="rect">
            <a:avLst/>
          </a:prstGeom>
        </p:spPr>
        <p:txBody>
          <a:bodyPr vert="horz" lIns="91440" tIns="45720" rIns="91440" bIns="45720" rtlCol="0">
            <a:normAutofit/>
          </a:bodyPr>
          <a:lstStyle/>
          <a:p>
            <a:pPr lvl="4"/>
            <a:r>
              <a:rPr lang="lv-LV" dirty="0"/>
              <a:t>Click to edit Master text styles</a:t>
            </a:r>
          </a:p>
          <a:p>
            <a:pPr lvl="5"/>
            <a:r>
              <a:rPr lang="lv-LV" dirty="0"/>
              <a:t>Second level</a:t>
            </a:r>
          </a:p>
          <a:p>
            <a:pPr lvl="6"/>
            <a:r>
              <a:rPr lang="lv-LV" dirty="0"/>
              <a:t>Third level</a:t>
            </a:r>
          </a:p>
          <a:p>
            <a:pPr lvl="7"/>
            <a:r>
              <a:rPr lang="lv-LV" dirty="0"/>
              <a:t>Fourth level</a:t>
            </a:r>
          </a:p>
          <a:p>
            <a:pPr lvl="8"/>
            <a:r>
              <a:rPr lang="lv-LV" dirty="0"/>
              <a:t>Fifth level</a:t>
            </a:r>
            <a:endParaRPr lang="en-US" dirty="0"/>
          </a:p>
        </p:txBody>
      </p:sp>
      <p:sp>
        <p:nvSpPr>
          <p:cNvPr id="8"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chemeClr val="bg1">
                    <a:lumMod val="65000"/>
                  </a:schemeClr>
                </a:solidFill>
                <a:latin typeface="Arial"/>
                <a:cs typeface="Arial"/>
              </a:defRPr>
            </a:lvl1pPr>
          </a:lstStyle>
          <a:p>
            <a:r>
              <a:rPr lang="en-US" dirty="0"/>
              <a:t>Rīgas Tehniskā universitāte</a:t>
            </a:r>
          </a:p>
        </p:txBody>
      </p:sp>
      <p:sp>
        <p:nvSpPr>
          <p:cNvPr id="10" name="TextBox 9"/>
          <p:cNvSpPr txBox="1"/>
          <p:nvPr/>
        </p:nvSpPr>
        <p:spPr>
          <a:xfrm>
            <a:off x="-4553185" y="2794000"/>
            <a:ext cx="184731" cy="369332"/>
          </a:xfrm>
          <a:prstGeom prst="rect">
            <a:avLst/>
          </a:prstGeom>
          <a:noFill/>
        </p:spPr>
        <p:txBody>
          <a:bodyPr wrap="none" rtlCol="0">
            <a:spAutoFit/>
          </a:bodyPr>
          <a:lstStyle/>
          <a:p>
            <a:endParaRPr lang="en-US" sz="1800" dirty="0"/>
          </a:p>
        </p:txBody>
      </p:sp>
      <p:sp>
        <p:nvSpPr>
          <p:cNvPr id="12" name="TextBox 11"/>
          <p:cNvSpPr txBox="1"/>
          <p:nvPr/>
        </p:nvSpPr>
        <p:spPr>
          <a:xfrm>
            <a:off x="15164742" y="6886222"/>
            <a:ext cx="184731" cy="369332"/>
          </a:xfrm>
          <a:prstGeom prst="rect">
            <a:avLst/>
          </a:prstGeom>
          <a:noFill/>
        </p:spPr>
        <p:txBody>
          <a:bodyPr wrap="none" rtlCol="0">
            <a:spAutoFit/>
          </a:bodyPr>
          <a:lstStyle/>
          <a:p>
            <a:endParaRPr lang="en-US" sz="1800" dirty="0"/>
          </a:p>
        </p:txBody>
      </p:sp>
      <p:sp>
        <p:nvSpPr>
          <p:cNvPr id="11" name="Slide Number Placeholder 6"/>
          <p:cNvSpPr txBox="1">
            <a:spLocks/>
          </p:cNvSpPr>
          <p:nvPr userDrawn="1"/>
        </p:nvSpPr>
        <p:spPr>
          <a:xfrm>
            <a:off x="10938933" y="6272743"/>
            <a:ext cx="643467" cy="365125"/>
          </a:xfrm>
          <a:prstGeom prst="rect">
            <a:avLst/>
          </a:prstGeom>
        </p:spPr>
        <p:txBody>
          <a:bodyPr/>
          <a:lstStyle>
            <a:defPPr>
              <a:defRPr lang="en-US"/>
            </a:defPPr>
            <a:lvl1pPr marL="0" algn="l" defTabSz="457200" rtl="0" eaLnBrk="1" latinLnBrk="0" hangingPunct="1">
              <a:defRPr sz="1200" kern="1200">
                <a:solidFill>
                  <a:srgbClr val="10205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F746A6-E283-484D-A747-262174EE73C9}" type="slidenum">
              <a:rPr lang="en-US" sz="1200" smtClean="0">
                <a:solidFill>
                  <a:srgbClr val="A6A6A6"/>
                </a:solidFill>
              </a:rPr>
              <a:pPr/>
              <a:t>‹#›</a:t>
            </a:fld>
            <a:endParaRPr lang="en-US" sz="1200" dirty="0">
              <a:solidFill>
                <a:srgbClr val="A6A6A6"/>
              </a:solidFill>
            </a:endParaRPr>
          </a:p>
        </p:txBody>
      </p:sp>
      <p:sp>
        <p:nvSpPr>
          <p:cNvPr id="4"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4217965320"/>
      </p:ext>
    </p:extLst>
  </p:cSld>
  <p:clrMap bg1="lt1" tx1="dk1" bg2="lt2" tx2="dk2" accent1="accent1" accent2="accent2" accent3="accent3" accent4="accent4" accent5="accent5" accent6="accent6" hlink="hlink" folHlink="folHlink"/>
  <p:sldLayoutIdLst>
    <p:sldLayoutId id="2147483762" r:id="rId1"/>
    <p:sldLayoutId id="2147483844" r:id="rId2"/>
    <p:sldLayoutId id="2147483803" r:id="rId3"/>
    <p:sldLayoutId id="2147483804" r:id="rId4"/>
    <p:sldLayoutId id="2147483838" r:id="rId5"/>
    <p:sldLayoutId id="2147483840" r:id="rId6"/>
    <p:sldLayoutId id="2147483842" r:id="rId7"/>
    <p:sldLayoutId id="2147483806" r:id="rId8"/>
    <p:sldLayoutId id="2147483807" r:id="rId9"/>
    <p:sldLayoutId id="2147483839" r:id="rId10"/>
    <p:sldLayoutId id="2147483810" r:id="rId11"/>
    <p:sldLayoutId id="2147483817" r:id="rId12"/>
    <p:sldLayoutId id="2147483818" r:id="rId13"/>
    <p:sldLayoutId id="2147483820" r:id="rId14"/>
    <p:sldLayoutId id="2147483821" r:id="rId15"/>
    <p:sldLayoutId id="2147483843" r:id="rId16"/>
    <p:sldLayoutId id="2147483845" r:id="rId17"/>
  </p:sldLayoutIdLst>
  <p:hf hdr="0" ftr="0" dt="0"/>
  <p:txStyles>
    <p:titleStyle>
      <a:lvl1pPr algn="l" defTabSz="457200" rtl="0" eaLnBrk="1" latinLnBrk="0" hangingPunct="1">
        <a:spcBef>
          <a:spcPct val="0"/>
        </a:spcBef>
        <a:buNone/>
        <a:defRPr sz="4400" b="1" i="0" kern="1200">
          <a:solidFill>
            <a:schemeClr val="accent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23232"/>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23232"/>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23232"/>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23232"/>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accen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accen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accen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accent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lv-LV" dirty="0"/>
              <a:t>Darba autors: </a:t>
            </a:r>
            <a:r>
              <a:rPr lang="en-US" dirty="0" err="1"/>
              <a:t>Domeniks</a:t>
            </a:r>
            <a:r>
              <a:rPr lang="en-US" dirty="0"/>
              <a:t> Delvers</a:t>
            </a:r>
          </a:p>
        </p:txBody>
      </p:sp>
      <p:sp>
        <p:nvSpPr>
          <p:cNvPr id="5" name="Text Placeholder 4"/>
          <p:cNvSpPr>
            <a:spLocks noGrp="1"/>
          </p:cNvSpPr>
          <p:nvPr>
            <p:ph type="body" sz="quarter" idx="16"/>
          </p:nvPr>
        </p:nvSpPr>
        <p:spPr>
          <a:xfrm>
            <a:off x="874185" y="520700"/>
            <a:ext cx="10619316" cy="2794000"/>
          </a:xfrm>
        </p:spPr>
        <p:txBody>
          <a:bodyPr>
            <a:normAutofit lnSpcReduction="10000"/>
          </a:bodyPr>
          <a:lstStyle/>
          <a:p>
            <a:r>
              <a:rPr lang="lv-LV" dirty="0"/>
              <a:t>Vairāku aģentu </a:t>
            </a:r>
          </a:p>
          <a:p>
            <a:r>
              <a:rPr lang="lv-LV" dirty="0"/>
              <a:t>virzīta apmācība</a:t>
            </a:r>
          </a:p>
          <a:p>
            <a:r>
              <a:rPr lang="lv-LV" dirty="0"/>
              <a:t>pārklājuma ceļa meklēšanai</a:t>
            </a:r>
          </a:p>
        </p:txBody>
      </p:sp>
      <p:sp>
        <p:nvSpPr>
          <p:cNvPr id="6" name="Text Placeholder 5"/>
          <p:cNvSpPr>
            <a:spLocks noGrp="1"/>
          </p:cNvSpPr>
          <p:nvPr>
            <p:ph type="body" sz="quarter" idx="17"/>
          </p:nvPr>
        </p:nvSpPr>
        <p:spPr/>
        <p:txBody>
          <a:bodyPr/>
          <a:lstStyle/>
          <a:p>
            <a:r>
              <a:rPr lang="lv-LV" dirty="0"/>
              <a:t>17.04.2023</a:t>
            </a:r>
            <a:endParaRPr lang="en-US" dirty="0"/>
          </a:p>
        </p:txBody>
      </p:sp>
      <p:sp>
        <p:nvSpPr>
          <p:cNvPr id="7" name="Text Placeholder 1">
            <a:extLst>
              <a:ext uri="{FF2B5EF4-FFF2-40B4-BE49-F238E27FC236}">
                <a16:creationId xmlns:a16="http://schemas.microsoft.com/office/drawing/2014/main" id="{1389A16B-CC05-496F-94F9-31F9E909ACC2}"/>
              </a:ext>
            </a:extLst>
          </p:cNvPr>
          <p:cNvSpPr txBox="1">
            <a:spLocks/>
          </p:cNvSpPr>
          <p:nvPr/>
        </p:nvSpPr>
        <p:spPr>
          <a:xfrm>
            <a:off x="874185" y="4046220"/>
            <a:ext cx="10619316" cy="495300"/>
          </a:xfrm>
          <a:prstGeom prst="rect">
            <a:avLst/>
          </a:prstGeom>
        </p:spPr>
        <p:txBody>
          <a:bodyPr vert="horz" lIns="91440" tIns="45720" rIns="91440" bIns="45720" rtlCol="0">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700" kern="1200">
                <a:solidFill>
                  <a:srgbClr val="00555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23232"/>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23232"/>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23232"/>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accen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accen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accen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accent1"/>
                </a:solidFill>
                <a:latin typeface="+mn-lt"/>
                <a:ea typeface="+mn-ea"/>
                <a:cs typeface="+mn-cs"/>
              </a:defRPr>
            </a:lvl9pPr>
          </a:lstStyle>
          <a:p>
            <a:r>
              <a:rPr lang="lv-LV" dirty="0"/>
              <a:t>Darba vadītājs: Doktors, Profesors  Agris Ņikitenko</a:t>
            </a:r>
            <a:endParaRPr lang="en-US" dirty="0"/>
          </a:p>
        </p:txBody>
      </p:sp>
      <p:sp>
        <p:nvSpPr>
          <p:cNvPr id="4" name="TextBox 3">
            <a:extLst>
              <a:ext uri="{FF2B5EF4-FFF2-40B4-BE49-F238E27FC236}">
                <a16:creationId xmlns:a16="http://schemas.microsoft.com/office/drawing/2014/main" id="{72C6AF31-8092-3D5C-2AE7-01E59965DE17}"/>
              </a:ext>
            </a:extLst>
          </p:cNvPr>
          <p:cNvSpPr txBox="1"/>
          <p:nvPr/>
        </p:nvSpPr>
        <p:spPr>
          <a:xfrm>
            <a:off x="71120" y="6542887"/>
            <a:ext cx="9951720" cy="230832"/>
          </a:xfrm>
          <a:prstGeom prst="rect">
            <a:avLst/>
          </a:prstGeom>
          <a:noFill/>
        </p:spPr>
        <p:txBody>
          <a:bodyPr wrap="square">
            <a:spAutoFit/>
          </a:bodyPr>
          <a:lstStyle/>
          <a:p>
            <a:r>
              <a:rPr lang="lv-LV" sz="900" dirty="0">
                <a:effectLst/>
                <a:latin typeface="Arial" panose="020B0604020202020204" pitchFamily="34" charset="0"/>
                <a:ea typeface="Times New Roman" panose="02020603050405020304" pitchFamily="18" charset="0"/>
              </a:rPr>
              <a:t>Apstiprināts DITF domes 2022.gada 12.septembra sēdē (protokola n.: 12000-1.1/13)</a:t>
            </a:r>
            <a:endParaRPr lang="en-GB" sz="900" dirty="0"/>
          </a:p>
        </p:txBody>
      </p:sp>
    </p:spTree>
    <p:extLst>
      <p:ext uri="{BB962C8B-B14F-4D97-AF65-F5344CB8AC3E}">
        <p14:creationId xmlns:p14="http://schemas.microsoft.com/office/powerpoint/2010/main" val="1712344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v-LV" dirty="0"/>
              <a:t>Pēdējos gados, vairāku iemeslu dēļ, interese pret mājas tīrīšanas robotiem strauji palielinās. Šajā nozarē pastāv daudz konkurējošo ražotāju, tāpēc, lai piesaistītu lielāku klientu skaitu  ražotājiem ir nepieciešams piedāvāt visefektīvāko risinājumu tirgū. Ceļa plānošanas algoritmi būtiski ietekmē robotu efektivitāti, tāpēc to uzlabošana un pētīšana ir aktuāla. Pašlaik vairāku aģentu pārklājuma ceļa meklēšanā joprojām pastāv izaicinājumi, tomēr vairāku aģentu sistēmas ir izturīgākas, vieglāk mērogojamas, kā arī spēj ātrāk pārklāt lielas telpas.</a:t>
            </a:r>
          </a:p>
        </p:txBody>
      </p:sp>
      <p:sp>
        <p:nvSpPr>
          <p:cNvPr id="3" name="Title 2"/>
          <p:cNvSpPr>
            <a:spLocks noGrp="1"/>
          </p:cNvSpPr>
          <p:nvPr>
            <p:ph type="title"/>
          </p:nvPr>
        </p:nvSpPr>
        <p:spPr/>
        <p:txBody>
          <a:bodyPr/>
          <a:lstStyle/>
          <a:p>
            <a:r>
              <a:rPr lang="lv-LV" dirty="0"/>
              <a:t>Darba aktualitāte</a:t>
            </a:r>
          </a:p>
        </p:txBody>
      </p:sp>
      <p:sp>
        <p:nvSpPr>
          <p:cNvPr id="4" name="Slide Number Placeholder 3"/>
          <p:cNvSpPr>
            <a:spLocks noGrp="1"/>
          </p:cNvSpPr>
          <p:nvPr>
            <p:ph type="sldNum" sz="quarter" idx="4"/>
          </p:nvPr>
        </p:nvSpPr>
        <p:spPr/>
        <p:txBody>
          <a:bodyPr/>
          <a:lstStyle/>
          <a:p>
            <a:r>
              <a:rPr lang="en-US"/>
              <a:t>Rīgas Tehniskā universitāte</a:t>
            </a:r>
            <a:endParaRPr lang="en-US" dirty="0"/>
          </a:p>
        </p:txBody>
      </p:sp>
    </p:spTree>
    <p:extLst>
      <p:ext uri="{BB962C8B-B14F-4D97-AF65-F5344CB8AC3E}">
        <p14:creationId xmlns:p14="http://schemas.microsoft.com/office/powerpoint/2010/main" val="169049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8500" y="1453932"/>
            <a:ext cx="10972800" cy="4095968"/>
          </a:xfrm>
        </p:spPr>
        <p:txBody>
          <a:bodyPr/>
          <a:lstStyle/>
          <a:p>
            <a:r>
              <a:rPr lang="lv-LV" dirty="0"/>
              <a:t>Darba mērķis ir paveikt pilna pārklājuma ceļa meklēšanu vairākiem aģentiem virtuālajās vidēs izmantojot virzītās apmācības metodi. Lai veiksmīgi sasniegtu šo mērķi tika izvirzīti sekojoši darba uzdevumi: </a:t>
            </a:r>
          </a:p>
          <a:p>
            <a:r>
              <a:rPr lang="lv-LV" dirty="0"/>
              <a:t>1)	Izpētīt virzītās apmācības algoritmus un vairāku aģentu virzītas apmācības metodes, kā arī to pielietojamību pārklājuma ceļa meklēšanai.</a:t>
            </a:r>
          </a:p>
          <a:p>
            <a:r>
              <a:rPr lang="lv-LV" dirty="0"/>
              <a:t>2)	Sagatavot virtuālo vidi aģentu apmācībai. Šīm nolūkam tika izmantots “Unity 3D” rīks, kur procedurāli tiek ģenerētas vides ar lielu variāciju.</a:t>
            </a:r>
          </a:p>
          <a:p>
            <a:r>
              <a:rPr lang="lv-LV" dirty="0"/>
              <a:t>3)	Izmantojot virzīto apmācību uztrenēt modeli vairāku aģentu pārklājuma ceļa meklēšanai.</a:t>
            </a:r>
          </a:p>
          <a:p>
            <a:r>
              <a:rPr lang="lv-LV" dirty="0"/>
              <a:t>4)	Novērtēt modeļa efektivitāti dažādos scenārijos un veikt secinājumus.</a:t>
            </a:r>
          </a:p>
        </p:txBody>
      </p:sp>
      <p:sp>
        <p:nvSpPr>
          <p:cNvPr id="3" name="Title 2"/>
          <p:cNvSpPr>
            <a:spLocks noGrp="1"/>
          </p:cNvSpPr>
          <p:nvPr>
            <p:ph type="title"/>
          </p:nvPr>
        </p:nvSpPr>
        <p:spPr/>
        <p:txBody>
          <a:bodyPr/>
          <a:lstStyle/>
          <a:p>
            <a:r>
              <a:rPr lang="lv-LV" dirty="0"/>
              <a:t>Darba mērķis un uzdevumi</a:t>
            </a:r>
          </a:p>
        </p:txBody>
      </p:sp>
      <p:sp>
        <p:nvSpPr>
          <p:cNvPr id="4" name="Slide Number Placeholder 3"/>
          <p:cNvSpPr>
            <a:spLocks noGrp="1"/>
          </p:cNvSpPr>
          <p:nvPr>
            <p:ph type="sldNum" sz="quarter" idx="4"/>
          </p:nvPr>
        </p:nvSpPr>
        <p:spPr/>
        <p:txBody>
          <a:bodyPr/>
          <a:lstStyle/>
          <a:p>
            <a:r>
              <a:rPr lang="en-US"/>
              <a:t>Rīgas Tehniskā universitāte</a:t>
            </a:r>
            <a:endParaRPr lang="en-US" dirty="0"/>
          </a:p>
        </p:txBody>
      </p:sp>
    </p:spTree>
    <p:extLst>
      <p:ext uri="{BB962C8B-B14F-4D97-AF65-F5344CB8AC3E}">
        <p14:creationId xmlns:p14="http://schemas.microsoft.com/office/powerpoint/2010/main" val="1097913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53932"/>
            <a:ext cx="10972800" cy="3397468"/>
          </a:xfrm>
        </p:spPr>
        <p:txBody>
          <a:bodyPr/>
          <a:lstStyle/>
          <a:p>
            <a:r>
              <a:rPr lang="lv-LV" dirty="0"/>
              <a:t>Saistītie pētījumi</a:t>
            </a:r>
          </a:p>
          <a:p>
            <a:r>
              <a:rPr lang="lv-LV" dirty="0"/>
              <a:t>Problēmas nostādne</a:t>
            </a:r>
          </a:p>
          <a:p>
            <a:r>
              <a:rPr lang="lv-LV" dirty="0"/>
              <a:t>Virzītas apmācības pārskats</a:t>
            </a:r>
          </a:p>
          <a:p>
            <a:r>
              <a:rPr lang="lv-LV" dirty="0"/>
              <a:t>Vairāku aģentu virzīta apmācība</a:t>
            </a:r>
          </a:p>
          <a:p>
            <a:r>
              <a:rPr lang="lv-LV" dirty="0"/>
              <a:t>Iekštelpas vides procedurāla ģenerēšana</a:t>
            </a:r>
          </a:p>
          <a:p>
            <a:r>
              <a:rPr lang="lv-LV" dirty="0"/>
              <a:t>Aģents</a:t>
            </a:r>
          </a:p>
          <a:p>
            <a:r>
              <a:rPr lang="lv-LV" dirty="0"/>
              <a:t>Pārklājuma ceļa meklējoša modeļa trenēšana</a:t>
            </a:r>
          </a:p>
          <a:p>
            <a:r>
              <a:rPr lang="lv-LV" dirty="0"/>
              <a:t>Secinājumi</a:t>
            </a:r>
          </a:p>
        </p:txBody>
      </p:sp>
      <p:sp>
        <p:nvSpPr>
          <p:cNvPr id="3" name="Title 2"/>
          <p:cNvSpPr>
            <a:spLocks noGrp="1"/>
          </p:cNvSpPr>
          <p:nvPr>
            <p:ph type="title"/>
          </p:nvPr>
        </p:nvSpPr>
        <p:spPr/>
        <p:txBody>
          <a:bodyPr/>
          <a:lstStyle/>
          <a:p>
            <a:r>
              <a:rPr lang="lv-LV" dirty="0"/>
              <a:t>Darba saturs</a:t>
            </a:r>
          </a:p>
        </p:txBody>
      </p:sp>
      <p:sp>
        <p:nvSpPr>
          <p:cNvPr id="4" name="Slide Number Placeholder 3"/>
          <p:cNvSpPr>
            <a:spLocks noGrp="1"/>
          </p:cNvSpPr>
          <p:nvPr>
            <p:ph type="sldNum" sz="quarter" idx="4"/>
          </p:nvPr>
        </p:nvSpPr>
        <p:spPr/>
        <p:txBody>
          <a:bodyPr/>
          <a:lstStyle/>
          <a:p>
            <a:r>
              <a:rPr lang="en-US"/>
              <a:t>Rīgas Tehniskā universitāte</a:t>
            </a:r>
            <a:endParaRPr lang="en-US" dirty="0"/>
          </a:p>
        </p:txBody>
      </p:sp>
    </p:spTree>
    <p:extLst>
      <p:ext uri="{BB962C8B-B14F-4D97-AF65-F5344CB8AC3E}">
        <p14:creationId xmlns:p14="http://schemas.microsoft.com/office/powerpoint/2010/main" val="280203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atura vietturis 1">
            <a:extLst>
              <a:ext uri="{FF2B5EF4-FFF2-40B4-BE49-F238E27FC236}">
                <a16:creationId xmlns:a16="http://schemas.microsoft.com/office/drawing/2014/main" id="{27C00860-3FCB-424E-B9CB-93A6FAF5A329}"/>
              </a:ext>
            </a:extLst>
          </p:cNvPr>
          <p:cNvSpPr>
            <a:spLocks noGrp="1"/>
          </p:cNvSpPr>
          <p:nvPr>
            <p:ph idx="1"/>
          </p:nvPr>
        </p:nvSpPr>
        <p:spPr>
          <a:xfrm>
            <a:off x="609600" y="1453932"/>
            <a:ext cx="10972800" cy="4540468"/>
          </a:xfrm>
        </p:spPr>
        <p:txBody>
          <a:bodyPr vert="horz" lIns="91440" tIns="45720" rIns="91440" bIns="45720" rtlCol="0" anchor="t">
            <a:normAutofit/>
          </a:bodyPr>
          <a:lstStyle/>
          <a:p>
            <a:r>
              <a:rPr lang="lv-LV" sz="1800" dirty="0">
                <a:effectLst/>
                <a:latin typeface="Times New Roman" panose="02020603050405020304" pitchFamily="18" charset="0"/>
                <a:ea typeface="Times New Roman" panose="02020603050405020304" pitchFamily="18" charset="0"/>
              </a:rPr>
              <a:t>[14] R. </a:t>
            </a:r>
            <a:r>
              <a:rPr lang="lv-LV" sz="1800" dirty="0" err="1">
                <a:effectLst/>
                <a:latin typeface="Times New Roman" panose="02020603050405020304" pitchFamily="18" charset="0"/>
                <a:ea typeface="Times New Roman" panose="02020603050405020304" pitchFamily="18" charset="0"/>
              </a:rPr>
              <a:t>Lowe</a:t>
            </a:r>
            <a:r>
              <a:rPr lang="lv-LV" sz="1800" dirty="0">
                <a:effectLst/>
                <a:latin typeface="Times New Roman" panose="02020603050405020304" pitchFamily="18" charset="0"/>
                <a:ea typeface="Times New Roman" panose="02020603050405020304" pitchFamily="18" charset="0"/>
              </a:rPr>
              <a:t>, Y. I. WU, A. </a:t>
            </a:r>
            <a:r>
              <a:rPr lang="lv-LV" sz="1800" dirty="0" err="1">
                <a:effectLst/>
                <a:latin typeface="Times New Roman" panose="02020603050405020304" pitchFamily="18" charset="0"/>
                <a:ea typeface="Times New Roman" panose="02020603050405020304" pitchFamily="18" charset="0"/>
              </a:rPr>
              <a:t>Tamar</a:t>
            </a:r>
            <a:r>
              <a:rPr lang="lv-LV" sz="1800" dirty="0">
                <a:effectLst/>
                <a:latin typeface="Times New Roman" panose="02020603050405020304" pitchFamily="18" charset="0"/>
                <a:ea typeface="Times New Roman" panose="02020603050405020304" pitchFamily="18" charset="0"/>
              </a:rPr>
              <a:t>, J. </a:t>
            </a:r>
            <a:r>
              <a:rPr lang="lv-LV" sz="1800" dirty="0" err="1">
                <a:effectLst/>
                <a:latin typeface="Times New Roman" panose="02020603050405020304" pitchFamily="18" charset="0"/>
                <a:ea typeface="Times New Roman" panose="02020603050405020304" pitchFamily="18" charset="0"/>
              </a:rPr>
              <a:t>Harb</a:t>
            </a:r>
            <a:r>
              <a:rPr lang="lv-LV" sz="1800" dirty="0">
                <a:effectLst/>
                <a:latin typeface="Times New Roman" panose="02020603050405020304" pitchFamily="18" charset="0"/>
                <a:ea typeface="Times New Roman" panose="02020603050405020304" pitchFamily="18" charset="0"/>
              </a:rPr>
              <a:t>, O. </a:t>
            </a:r>
            <a:r>
              <a:rPr lang="lv-LV" sz="1800" dirty="0" err="1">
                <a:effectLst/>
                <a:latin typeface="Times New Roman" panose="02020603050405020304" pitchFamily="18" charset="0"/>
                <a:ea typeface="Times New Roman" panose="02020603050405020304" pitchFamily="18" charset="0"/>
              </a:rPr>
              <a:t>Pieter</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Abbeel</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and</a:t>
            </a:r>
            <a:r>
              <a:rPr lang="lv-LV" sz="1800" dirty="0">
                <a:effectLst/>
                <a:latin typeface="Times New Roman" panose="02020603050405020304" pitchFamily="18" charset="0"/>
                <a:ea typeface="Times New Roman" panose="02020603050405020304" pitchFamily="18" charset="0"/>
              </a:rPr>
              <a:t> I. </a:t>
            </a:r>
            <a:r>
              <a:rPr lang="lv-LV" sz="1800" dirty="0" err="1">
                <a:effectLst/>
                <a:latin typeface="Times New Roman" panose="02020603050405020304" pitchFamily="18" charset="0"/>
                <a:ea typeface="Times New Roman" panose="02020603050405020304" pitchFamily="18" charset="0"/>
              </a:rPr>
              <a:t>Mordatch</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Multi-Agent</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Actor-Critic</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for</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Mixed</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Cooperative-Competitive</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Environments</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in</a:t>
            </a:r>
            <a:r>
              <a:rPr lang="lv-LV" sz="1800" dirty="0">
                <a:effectLst/>
                <a:latin typeface="Times New Roman" panose="02020603050405020304" pitchFamily="18" charset="0"/>
                <a:ea typeface="Times New Roman" panose="02020603050405020304" pitchFamily="18" charset="0"/>
              </a:rPr>
              <a:t> </a:t>
            </a:r>
            <a:r>
              <a:rPr lang="lv-LV" sz="1800" i="1" dirty="0" err="1">
                <a:effectLst/>
                <a:latin typeface="Times New Roman" panose="02020603050405020304" pitchFamily="18" charset="0"/>
                <a:ea typeface="Times New Roman" panose="02020603050405020304" pitchFamily="18" charset="0"/>
              </a:rPr>
              <a:t>Advances</a:t>
            </a:r>
            <a:r>
              <a:rPr lang="lv-LV" sz="1800" i="1" dirty="0">
                <a:effectLst/>
                <a:latin typeface="Times New Roman" panose="02020603050405020304" pitchFamily="18" charset="0"/>
                <a:ea typeface="Times New Roman" panose="02020603050405020304" pitchFamily="18" charset="0"/>
              </a:rPr>
              <a:t> </a:t>
            </a:r>
            <a:r>
              <a:rPr lang="lv-LV" sz="1800" i="1" dirty="0" err="1">
                <a:effectLst/>
                <a:latin typeface="Times New Roman" panose="02020603050405020304" pitchFamily="18" charset="0"/>
                <a:ea typeface="Times New Roman" panose="02020603050405020304" pitchFamily="18" charset="0"/>
              </a:rPr>
              <a:t>in</a:t>
            </a:r>
            <a:r>
              <a:rPr lang="lv-LV" sz="1800" i="1" dirty="0">
                <a:effectLst/>
                <a:latin typeface="Times New Roman" panose="02020603050405020304" pitchFamily="18" charset="0"/>
                <a:ea typeface="Times New Roman" panose="02020603050405020304" pitchFamily="18" charset="0"/>
              </a:rPr>
              <a:t> </a:t>
            </a:r>
            <a:r>
              <a:rPr lang="lv-LV" sz="1800" i="1" dirty="0" err="1">
                <a:effectLst/>
                <a:latin typeface="Times New Roman" panose="02020603050405020304" pitchFamily="18" charset="0"/>
                <a:ea typeface="Times New Roman" panose="02020603050405020304" pitchFamily="18" charset="0"/>
              </a:rPr>
              <a:t>Neural</a:t>
            </a:r>
            <a:r>
              <a:rPr lang="lv-LV" sz="1800" i="1" dirty="0">
                <a:effectLst/>
                <a:latin typeface="Times New Roman" panose="02020603050405020304" pitchFamily="18" charset="0"/>
                <a:ea typeface="Times New Roman" panose="02020603050405020304" pitchFamily="18" charset="0"/>
              </a:rPr>
              <a:t> </a:t>
            </a:r>
            <a:r>
              <a:rPr lang="lv-LV" sz="1800" i="1" dirty="0" err="1">
                <a:effectLst/>
                <a:latin typeface="Times New Roman" panose="02020603050405020304" pitchFamily="18" charset="0"/>
                <a:ea typeface="Times New Roman" panose="02020603050405020304" pitchFamily="18" charset="0"/>
              </a:rPr>
              <a:t>Information</a:t>
            </a:r>
            <a:r>
              <a:rPr lang="lv-LV" sz="1800" i="1" dirty="0">
                <a:effectLst/>
                <a:latin typeface="Times New Roman" panose="02020603050405020304" pitchFamily="18" charset="0"/>
                <a:ea typeface="Times New Roman" panose="02020603050405020304" pitchFamily="18" charset="0"/>
              </a:rPr>
              <a:t> </a:t>
            </a:r>
            <a:r>
              <a:rPr lang="lv-LV" sz="1800" i="1" dirty="0" err="1">
                <a:effectLst/>
                <a:latin typeface="Times New Roman" panose="02020603050405020304" pitchFamily="18" charset="0"/>
                <a:ea typeface="Times New Roman" panose="02020603050405020304" pitchFamily="18" charset="0"/>
              </a:rPr>
              <a:t>Processing</a:t>
            </a:r>
            <a:r>
              <a:rPr lang="lv-LV" sz="1800" i="1" dirty="0">
                <a:effectLst/>
                <a:latin typeface="Times New Roman" panose="02020603050405020304" pitchFamily="18" charset="0"/>
                <a:ea typeface="Times New Roman" panose="02020603050405020304" pitchFamily="18" charset="0"/>
              </a:rPr>
              <a:t> </a:t>
            </a:r>
            <a:r>
              <a:rPr lang="lv-LV" sz="1800" i="1" dirty="0" err="1">
                <a:effectLst/>
                <a:latin typeface="Times New Roman" panose="02020603050405020304" pitchFamily="18" charset="0"/>
                <a:ea typeface="Times New Roman" panose="02020603050405020304" pitchFamily="18" charset="0"/>
              </a:rPr>
              <a:t>Systems</a:t>
            </a:r>
            <a:r>
              <a:rPr lang="lv-LV" sz="1800" dirty="0">
                <a:effectLst/>
                <a:latin typeface="Times New Roman" panose="02020603050405020304" pitchFamily="18" charset="0"/>
                <a:ea typeface="Times New Roman" panose="02020603050405020304" pitchFamily="18" charset="0"/>
              </a:rPr>
              <a:t>, I. </a:t>
            </a:r>
            <a:r>
              <a:rPr lang="lv-LV" sz="1800" dirty="0" err="1">
                <a:effectLst/>
                <a:latin typeface="Times New Roman" panose="02020603050405020304" pitchFamily="18" charset="0"/>
                <a:ea typeface="Times New Roman" panose="02020603050405020304" pitchFamily="18" charset="0"/>
              </a:rPr>
              <a:t>Guyon</a:t>
            </a:r>
            <a:r>
              <a:rPr lang="lv-LV" sz="1800" dirty="0">
                <a:effectLst/>
                <a:latin typeface="Times New Roman" panose="02020603050405020304" pitchFamily="18" charset="0"/>
                <a:ea typeface="Times New Roman" panose="02020603050405020304" pitchFamily="18" charset="0"/>
              </a:rPr>
              <a:t>, U. Von </a:t>
            </a:r>
            <a:r>
              <a:rPr lang="lv-LV" sz="1800" dirty="0" err="1">
                <a:effectLst/>
                <a:latin typeface="Times New Roman" panose="02020603050405020304" pitchFamily="18" charset="0"/>
                <a:ea typeface="Times New Roman" panose="02020603050405020304" pitchFamily="18" charset="0"/>
              </a:rPr>
              <a:t>Luxburg</a:t>
            </a:r>
            <a:r>
              <a:rPr lang="lv-LV" sz="1800" dirty="0">
                <a:effectLst/>
                <a:latin typeface="Times New Roman" panose="02020603050405020304" pitchFamily="18" charset="0"/>
                <a:ea typeface="Times New Roman" panose="02020603050405020304" pitchFamily="18" charset="0"/>
              </a:rPr>
              <a:t>, S. </a:t>
            </a:r>
            <a:r>
              <a:rPr lang="lv-LV" sz="1800" dirty="0" err="1">
                <a:effectLst/>
                <a:latin typeface="Times New Roman" panose="02020603050405020304" pitchFamily="18" charset="0"/>
                <a:ea typeface="Times New Roman" panose="02020603050405020304" pitchFamily="18" charset="0"/>
              </a:rPr>
              <a:t>Bengio</a:t>
            </a:r>
            <a:r>
              <a:rPr lang="lv-LV" sz="1800" dirty="0">
                <a:effectLst/>
                <a:latin typeface="Times New Roman" panose="02020603050405020304" pitchFamily="18" charset="0"/>
                <a:ea typeface="Times New Roman" panose="02020603050405020304" pitchFamily="18" charset="0"/>
              </a:rPr>
              <a:t>, H. </a:t>
            </a:r>
            <a:r>
              <a:rPr lang="lv-LV" sz="1800" dirty="0" err="1">
                <a:effectLst/>
                <a:latin typeface="Times New Roman" panose="02020603050405020304" pitchFamily="18" charset="0"/>
                <a:ea typeface="Times New Roman" panose="02020603050405020304" pitchFamily="18" charset="0"/>
              </a:rPr>
              <a:t>Wallach</a:t>
            </a:r>
            <a:r>
              <a:rPr lang="lv-LV" sz="1800" dirty="0">
                <a:effectLst/>
                <a:latin typeface="Times New Roman" panose="02020603050405020304" pitchFamily="18" charset="0"/>
                <a:ea typeface="Times New Roman" panose="02020603050405020304" pitchFamily="18" charset="0"/>
              </a:rPr>
              <a:t>, R. </a:t>
            </a:r>
            <a:r>
              <a:rPr lang="lv-LV" sz="1800" dirty="0" err="1">
                <a:effectLst/>
                <a:latin typeface="Times New Roman" panose="02020603050405020304" pitchFamily="18" charset="0"/>
                <a:ea typeface="Times New Roman" panose="02020603050405020304" pitchFamily="18" charset="0"/>
              </a:rPr>
              <a:t>Fergus</a:t>
            </a:r>
            <a:r>
              <a:rPr lang="lv-LV" sz="1800" dirty="0">
                <a:effectLst/>
                <a:latin typeface="Times New Roman" panose="02020603050405020304" pitchFamily="18" charset="0"/>
                <a:ea typeface="Times New Roman" panose="02020603050405020304" pitchFamily="18" charset="0"/>
              </a:rPr>
              <a:t>, S. </a:t>
            </a:r>
            <a:r>
              <a:rPr lang="lv-LV" sz="1800" dirty="0" err="1">
                <a:effectLst/>
                <a:latin typeface="Times New Roman" panose="02020603050405020304" pitchFamily="18" charset="0"/>
                <a:ea typeface="Times New Roman" panose="02020603050405020304" pitchFamily="18" charset="0"/>
              </a:rPr>
              <a:t>Vishwanathan</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and</a:t>
            </a:r>
            <a:r>
              <a:rPr lang="lv-LV" sz="1800" dirty="0">
                <a:effectLst/>
                <a:latin typeface="Times New Roman" panose="02020603050405020304" pitchFamily="18" charset="0"/>
                <a:ea typeface="Times New Roman" panose="02020603050405020304" pitchFamily="18" charset="0"/>
              </a:rPr>
              <a:t> R. </a:t>
            </a:r>
            <a:r>
              <a:rPr lang="lv-LV" sz="1800" dirty="0" err="1">
                <a:effectLst/>
                <a:latin typeface="Times New Roman" panose="02020603050405020304" pitchFamily="18" charset="0"/>
                <a:ea typeface="Times New Roman" panose="02020603050405020304" pitchFamily="18" charset="0"/>
              </a:rPr>
              <a:t>Garnett</a:t>
            </a:r>
            <a:r>
              <a:rPr lang="lv-LV" sz="1800" dirty="0">
                <a:effectLst/>
                <a:latin typeface="Times New Roman" panose="02020603050405020304" pitchFamily="18" charset="0"/>
                <a:ea typeface="Times New Roman" panose="02020603050405020304" pitchFamily="18" charset="0"/>
              </a:rPr>
              <a:t>, Eds., </a:t>
            </a:r>
            <a:r>
              <a:rPr lang="lv-LV" sz="1800" dirty="0" err="1">
                <a:effectLst/>
                <a:latin typeface="Times New Roman" panose="02020603050405020304" pitchFamily="18" charset="0"/>
                <a:ea typeface="Times New Roman" panose="02020603050405020304" pitchFamily="18" charset="0"/>
              </a:rPr>
              <a:t>Curran</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Associates</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Inc</a:t>
            </a:r>
            <a:r>
              <a:rPr lang="lv-LV" sz="1800" dirty="0">
                <a:effectLst/>
                <a:latin typeface="Times New Roman" panose="02020603050405020304" pitchFamily="18" charset="0"/>
                <a:ea typeface="Times New Roman" panose="02020603050405020304" pitchFamily="18" charset="0"/>
              </a:rPr>
              <a:t>., 2017. [Online]. </a:t>
            </a:r>
            <a:r>
              <a:rPr lang="lv-LV" sz="1800" dirty="0" err="1">
                <a:effectLst/>
                <a:latin typeface="Times New Roman" panose="02020603050405020304" pitchFamily="18" charset="0"/>
                <a:ea typeface="Times New Roman" panose="02020603050405020304" pitchFamily="18" charset="0"/>
              </a:rPr>
              <a:t>Available</a:t>
            </a:r>
            <a:r>
              <a:rPr lang="lv-LV" sz="1800" dirty="0">
                <a:effectLst/>
                <a:latin typeface="Times New Roman" panose="02020603050405020304" pitchFamily="18" charset="0"/>
                <a:ea typeface="Times New Roman" panose="02020603050405020304" pitchFamily="18" charset="0"/>
              </a:rPr>
              <a:t>: https://proceedings.neurips.cc/paper_files/paper/2017/file/68a9750337a418a86fe06c1991a1d64c-Paper.pdf</a:t>
            </a:r>
            <a:endParaRPr lang="lv-LV" dirty="0"/>
          </a:p>
          <a:p>
            <a:r>
              <a:rPr lang="lv-LV" sz="1800" dirty="0">
                <a:latin typeface="Times New Roman" panose="02020603050405020304" pitchFamily="18" charset="0"/>
                <a:ea typeface="Times New Roman" panose="02020603050405020304" pitchFamily="18" charset="0"/>
              </a:rPr>
              <a:t>[21] </a:t>
            </a:r>
            <a:r>
              <a:rPr lang="lv-LV" sz="1800" dirty="0">
                <a:effectLst/>
                <a:latin typeface="Times New Roman" panose="02020603050405020304" pitchFamily="18" charset="0"/>
                <a:ea typeface="Times New Roman" panose="02020603050405020304" pitchFamily="18" charset="0"/>
              </a:rPr>
              <a:t>L. E. </a:t>
            </a:r>
            <a:r>
              <a:rPr lang="lv-LV" sz="1800" dirty="0" err="1">
                <a:effectLst/>
                <a:latin typeface="Times New Roman" panose="02020603050405020304" pitchFamily="18" charset="0"/>
                <a:ea typeface="Times New Roman" panose="02020603050405020304" pitchFamily="18" charset="0"/>
              </a:rPr>
              <a:t>Parker</a:t>
            </a:r>
            <a:r>
              <a:rPr lang="lv-LV" sz="1800" dirty="0">
                <a:effectLst/>
                <a:latin typeface="Times New Roman" panose="02020603050405020304" pitchFamily="18" charset="0"/>
                <a:ea typeface="Times New Roman" panose="02020603050405020304" pitchFamily="18" charset="0"/>
              </a:rPr>
              <a:t>, “ALLIANCE: </a:t>
            </a:r>
            <a:r>
              <a:rPr lang="lv-LV" sz="1800" dirty="0" err="1">
                <a:effectLst/>
                <a:latin typeface="Times New Roman" panose="02020603050405020304" pitchFamily="18" charset="0"/>
                <a:ea typeface="Times New Roman" panose="02020603050405020304" pitchFamily="18" charset="0"/>
              </a:rPr>
              <a:t>an</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architecture</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for</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fault</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tolerant</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multirobot</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cooperation</a:t>
            </a:r>
            <a:r>
              <a:rPr lang="lv-LV" sz="1800" dirty="0">
                <a:effectLst/>
                <a:latin typeface="Times New Roman" panose="02020603050405020304" pitchFamily="18" charset="0"/>
                <a:ea typeface="Times New Roman" panose="02020603050405020304" pitchFamily="18" charset="0"/>
              </a:rPr>
              <a:t>,” </a:t>
            </a:r>
            <a:r>
              <a:rPr lang="lv-LV" sz="1800" i="1" dirty="0">
                <a:effectLst/>
                <a:latin typeface="Times New Roman" panose="02020603050405020304" pitchFamily="18" charset="0"/>
                <a:ea typeface="Times New Roman" panose="02020603050405020304" pitchFamily="18" charset="0"/>
              </a:rPr>
              <a:t>IEEE </a:t>
            </a:r>
            <a:r>
              <a:rPr lang="lv-LV" sz="1800" i="1" dirty="0" err="1">
                <a:effectLst/>
                <a:latin typeface="Times New Roman" panose="02020603050405020304" pitchFamily="18" charset="0"/>
                <a:ea typeface="Times New Roman" panose="02020603050405020304" pitchFamily="18" charset="0"/>
              </a:rPr>
              <a:t>Transactions</a:t>
            </a:r>
            <a:r>
              <a:rPr lang="lv-LV" sz="1800" i="1" dirty="0">
                <a:effectLst/>
                <a:latin typeface="Times New Roman" panose="02020603050405020304" pitchFamily="18" charset="0"/>
                <a:ea typeface="Times New Roman" panose="02020603050405020304" pitchFamily="18" charset="0"/>
              </a:rPr>
              <a:t> </a:t>
            </a:r>
            <a:r>
              <a:rPr lang="lv-LV" sz="1800" i="1" dirty="0" err="1">
                <a:effectLst/>
                <a:latin typeface="Times New Roman" panose="02020603050405020304" pitchFamily="18" charset="0"/>
                <a:ea typeface="Times New Roman" panose="02020603050405020304" pitchFamily="18" charset="0"/>
              </a:rPr>
              <a:t>on</a:t>
            </a:r>
            <a:r>
              <a:rPr lang="lv-LV" sz="1800" i="1" dirty="0">
                <a:effectLst/>
                <a:latin typeface="Times New Roman" panose="02020603050405020304" pitchFamily="18" charset="0"/>
                <a:ea typeface="Times New Roman" panose="02020603050405020304" pitchFamily="18" charset="0"/>
              </a:rPr>
              <a:t> </a:t>
            </a:r>
            <a:r>
              <a:rPr lang="lv-LV" sz="1800" i="1" dirty="0" err="1">
                <a:effectLst/>
                <a:latin typeface="Times New Roman" panose="02020603050405020304" pitchFamily="18" charset="0"/>
                <a:ea typeface="Times New Roman" panose="02020603050405020304" pitchFamily="18" charset="0"/>
              </a:rPr>
              <a:t>Robotics</a:t>
            </a:r>
            <a:r>
              <a:rPr lang="lv-LV" sz="1800" i="1" dirty="0">
                <a:effectLst/>
                <a:latin typeface="Times New Roman" panose="02020603050405020304" pitchFamily="18" charset="0"/>
                <a:ea typeface="Times New Roman" panose="02020603050405020304" pitchFamily="18" charset="0"/>
              </a:rPr>
              <a:t> </a:t>
            </a:r>
            <a:r>
              <a:rPr lang="lv-LV" sz="1800" i="1" dirty="0" err="1">
                <a:effectLst/>
                <a:latin typeface="Times New Roman" panose="02020603050405020304" pitchFamily="18" charset="0"/>
                <a:ea typeface="Times New Roman" panose="02020603050405020304" pitchFamily="18" charset="0"/>
              </a:rPr>
              <a:t>and</a:t>
            </a:r>
            <a:r>
              <a:rPr lang="lv-LV" sz="1800" i="1" dirty="0">
                <a:effectLst/>
                <a:latin typeface="Times New Roman" panose="02020603050405020304" pitchFamily="18" charset="0"/>
                <a:ea typeface="Times New Roman" panose="02020603050405020304" pitchFamily="18" charset="0"/>
              </a:rPr>
              <a:t> </a:t>
            </a:r>
            <a:r>
              <a:rPr lang="lv-LV" sz="1800" i="1" dirty="0" err="1">
                <a:effectLst/>
                <a:latin typeface="Times New Roman" panose="02020603050405020304" pitchFamily="18" charset="0"/>
                <a:ea typeface="Times New Roman" panose="02020603050405020304" pitchFamily="18" charset="0"/>
              </a:rPr>
              <a:t>Automation</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vol</a:t>
            </a:r>
            <a:r>
              <a:rPr lang="lv-LV" sz="1800" dirty="0">
                <a:effectLst/>
                <a:latin typeface="Times New Roman" panose="02020603050405020304" pitchFamily="18" charset="0"/>
                <a:ea typeface="Times New Roman" panose="02020603050405020304" pitchFamily="18" charset="0"/>
              </a:rPr>
              <a:t>. 14, no. 2, </a:t>
            </a:r>
            <a:r>
              <a:rPr lang="lv-LV" sz="1800" dirty="0" err="1">
                <a:effectLst/>
                <a:latin typeface="Times New Roman" panose="02020603050405020304" pitchFamily="18" charset="0"/>
                <a:ea typeface="Times New Roman" panose="02020603050405020304" pitchFamily="18" charset="0"/>
              </a:rPr>
              <a:t>pp</a:t>
            </a:r>
            <a:r>
              <a:rPr lang="lv-LV" sz="1800" dirty="0">
                <a:effectLst/>
                <a:latin typeface="Times New Roman" panose="02020603050405020304" pitchFamily="18" charset="0"/>
                <a:ea typeface="Times New Roman" panose="02020603050405020304" pitchFamily="18" charset="0"/>
              </a:rPr>
              <a:t>. 220–240, 1998, </a:t>
            </a:r>
            <a:r>
              <a:rPr lang="lv-LV" sz="1800" dirty="0" err="1">
                <a:effectLst/>
                <a:latin typeface="Times New Roman" panose="02020603050405020304" pitchFamily="18" charset="0"/>
                <a:ea typeface="Times New Roman" panose="02020603050405020304" pitchFamily="18" charset="0"/>
              </a:rPr>
              <a:t>doi</a:t>
            </a:r>
            <a:r>
              <a:rPr lang="lv-LV" sz="1800" dirty="0">
                <a:effectLst/>
                <a:latin typeface="Times New Roman" panose="02020603050405020304" pitchFamily="18" charset="0"/>
                <a:ea typeface="Times New Roman" panose="02020603050405020304" pitchFamily="18" charset="0"/>
              </a:rPr>
              <a:t>: 10.1109/70.681242.</a:t>
            </a:r>
          </a:p>
          <a:p>
            <a:r>
              <a:rPr lang="lv-LV" sz="1800" dirty="0">
                <a:effectLst/>
                <a:latin typeface="Times New Roman" panose="02020603050405020304" pitchFamily="18" charset="0"/>
                <a:ea typeface="Times New Roman" panose="02020603050405020304" pitchFamily="18" charset="0"/>
              </a:rPr>
              <a:t>[24] M. A. </a:t>
            </a:r>
            <a:r>
              <a:rPr lang="lv-LV" sz="1800" dirty="0" err="1">
                <a:effectLst/>
                <a:latin typeface="Times New Roman" panose="02020603050405020304" pitchFamily="18" charset="0"/>
                <a:ea typeface="Times New Roman" panose="02020603050405020304" pitchFamily="18" charset="0"/>
              </a:rPr>
              <a:t>Batalin</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and</a:t>
            </a:r>
            <a:r>
              <a:rPr lang="lv-LV" sz="1800" dirty="0">
                <a:effectLst/>
                <a:latin typeface="Times New Roman" panose="02020603050405020304" pitchFamily="18" charset="0"/>
                <a:ea typeface="Times New Roman" panose="02020603050405020304" pitchFamily="18" charset="0"/>
              </a:rPr>
              <a:t> G. S. </a:t>
            </a:r>
            <a:r>
              <a:rPr lang="lv-LV" sz="1800" dirty="0" err="1">
                <a:effectLst/>
                <a:latin typeface="Times New Roman" panose="02020603050405020304" pitchFamily="18" charset="0"/>
                <a:ea typeface="Times New Roman" panose="02020603050405020304" pitchFamily="18" charset="0"/>
              </a:rPr>
              <a:t>Sukhatme</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Spreading</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Out</a:t>
            </a:r>
            <a:r>
              <a:rPr lang="lv-LV" sz="1800" dirty="0">
                <a:effectLst/>
                <a:latin typeface="Times New Roman" panose="02020603050405020304" pitchFamily="18" charset="0"/>
                <a:ea typeface="Times New Roman" panose="02020603050405020304" pitchFamily="18" charset="0"/>
              </a:rPr>
              <a:t>: A </a:t>
            </a:r>
            <a:r>
              <a:rPr lang="lv-LV" sz="1800" dirty="0" err="1">
                <a:effectLst/>
                <a:latin typeface="Times New Roman" panose="02020603050405020304" pitchFamily="18" charset="0"/>
                <a:ea typeface="Times New Roman" panose="02020603050405020304" pitchFamily="18" charset="0"/>
              </a:rPr>
              <a:t>Local</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Approach</a:t>
            </a:r>
            <a:r>
              <a:rPr lang="lv-LV" sz="1800" dirty="0">
                <a:effectLst/>
                <a:latin typeface="Times New Roman" panose="02020603050405020304" pitchFamily="18" charset="0"/>
                <a:ea typeface="Times New Roman" panose="02020603050405020304" pitchFamily="18" charset="0"/>
              </a:rPr>
              <a:t> to </a:t>
            </a:r>
            <a:r>
              <a:rPr lang="lv-LV" sz="1800" dirty="0" err="1">
                <a:effectLst/>
                <a:latin typeface="Times New Roman" panose="02020603050405020304" pitchFamily="18" charset="0"/>
                <a:ea typeface="Times New Roman" panose="02020603050405020304" pitchFamily="18" charset="0"/>
              </a:rPr>
              <a:t>Multi</a:t>
            </a:r>
            <a:r>
              <a:rPr lang="lv-LV" sz="1800" dirty="0">
                <a:effectLst/>
                <a:latin typeface="Times New Roman" panose="02020603050405020304" pitchFamily="18" charset="0"/>
                <a:ea typeface="Times New Roman" panose="02020603050405020304" pitchFamily="18" charset="0"/>
              </a:rPr>
              <a:t>-robot </a:t>
            </a:r>
            <a:r>
              <a:rPr lang="lv-LV" sz="1800" dirty="0" err="1">
                <a:effectLst/>
                <a:latin typeface="Times New Roman" panose="02020603050405020304" pitchFamily="18" charset="0"/>
                <a:ea typeface="Times New Roman" panose="02020603050405020304" pitchFamily="18" charset="0"/>
              </a:rPr>
              <a:t>Coverage</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in</a:t>
            </a:r>
            <a:r>
              <a:rPr lang="lv-LV" sz="1800" dirty="0">
                <a:effectLst/>
                <a:latin typeface="Times New Roman" panose="02020603050405020304" pitchFamily="18" charset="0"/>
                <a:ea typeface="Times New Roman" panose="02020603050405020304" pitchFamily="18" charset="0"/>
              </a:rPr>
              <a:t> </a:t>
            </a:r>
            <a:r>
              <a:rPr lang="lv-LV" sz="1800" i="1" dirty="0" err="1">
                <a:effectLst/>
                <a:latin typeface="Times New Roman" panose="02020603050405020304" pitchFamily="18" charset="0"/>
                <a:ea typeface="Times New Roman" panose="02020603050405020304" pitchFamily="18" charset="0"/>
              </a:rPr>
              <a:t>Distributed</a:t>
            </a:r>
            <a:r>
              <a:rPr lang="lv-LV" sz="1800" i="1" dirty="0">
                <a:effectLst/>
                <a:latin typeface="Times New Roman" panose="02020603050405020304" pitchFamily="18" charset="0"/>
                <a:ea typeface="Times New Roman" panose="02020603050405020304" pitchFamily="18" charset="0"/>
              </a:rPr>
              <a:t> </a:t>
            </a:r>
            <a:r>
              <a:rPr lang="lv-LV" sz="1800" i="1" dirty="0" err="1">
                <a:effectLst/>
                <a:latin typeface="Times New Roman" panose="02020603050405020304" pitchFamily="18" charset="0"/>
                <a:ea typeface="Times New Roman" panose="02020603050405020304" pitchFamily="18" charset="0"/>
              </a:rPr>
              <a:t>Autonomous</a:t>
            </a:r>
            <a:r>
              <a:rPr lang="lv-LV" sz="1800" i="1" dirty="0">
                <a:effectLst/>
                <a:latin typeface="Times New Roman" panose="02020603050405020304" pitchFamily="18" charset="0"/>
                <a:ea typeface="Times New Roman" panose="02020603050405020304" pitchFamily="18" charset="0"/>
              </a:rPr>
              <a:t> </a:t>
            </a:r>
            <a:r>
              <a:rPr lang="lv-LV" sz="1800" i="1" dirty="0" err="1">
                <a:effectLst/>
                <a:latin typeface="Times New Roman" panose="02020603050405020304" pitchFamily="18" charset="0"/>
                <a:ea typeface="Times New Roman" panose="02020603050405020304" pitchFamily="18" charset="0"/>
              </a:rPr>
              <a:t>Robotic</a:t>
            </a:r>
            <a:r>
              <a:rPr lang="lv-LV" sz="1800" i="1" dirty="0">
                <a:effectLst/>
                <a:latin typeface="Times New Roman" panose="02020603050405020304" pitchFamily="18" charset="0"/>
                <a:ea typeface="Times New Roman" panose="02020603050405020304" pitchFamily="18" charset="0"/>
              </a:rPr>
              <a:t> </a:t>
            </a:r>
            <a:r>
              <a:rPr lang="lv-LV" sz="1800" i="1" dirty="0" err="1">
                <a:effectLst/>
                <a:latin typeface="Times New Roman" panose="02020603050405020304" pitchFamily="18" charset="0"/>
                <a:ea typeface="Times New Roman" panose="02020603050405020304" pitchFamily="18" charset="0"/>
              </a:rPr>
              <a:t>Systems</a:t>
            </a:r>
            <a:r>
              <a:rPr lang="lv-LV" sz="1800" i="1" dirty="0">
                <a:effectLst/>
                <a:latin typeface="Times New Roman" panose="02020603050405020304" pitchFamily="18" charset="0"/>
                <a:ea typeface="Times New Roman" panose="02020603050405020304" pitchFamily="18" charset="0"/>
              </a:rPr>
              <a:t> 5</a:t>
            </a:r>
            <a:r>
              <a:rPr lang="lv-LV" sz="1800" dirty="0">
                <a:effectLst/>
                <a:latin typeface="Times New Roman" panose="02020603050405020304" pitchFamily="18" charset="0"/>
                <a:ea typeface="Times New Roman" panose="02020603050405020304" pitchFamily="18" charset="0"/>
              </a:rPr>
              <a:t>, 2002. </a:t>
            </a:r>
            <a:r>
              <a:rPr lang="lv-LV" sz="1800" dirty="0" err="1">
                <a:effectLst/>
                <a:latin typeface="Times New Roman" panose="02020603050405020304" pitchFamily="18" charset="0"/>
                <a:ea typeface="Times New Roman" panose="02020603050405020304" pitchFamily="18" charset="0"/>
              </a:rPr>
              <a:t>doi</a:t>
            </a:r>
            <a:r>
              <a:rPr lang="lv-LV" sz="1800" dirty="0">
                <a:effectLst/>
                <a:latin typeface="Times New Roman" panose="02020603050405020304" pitchFamily="18" charset="0"/>
                <a:ea typeface="Times New Roman" panose="02020603050405020304" pitchFamily="18" charset="0"/>
              </a:rPr>
              <a:t>: 10.1007/978-4-431-65941-9_37.</a:t>
            </a:r>
          </a:p>
          <a:p>
            <a:r>
              <a:rPr lang="lv-LV" sz="1800" dirty="0">
                <a:effectLst/>
                <a:latin typeface="Times New Roman" panose="02020603050405020304" pitchFamily="18" charset="0"/>
                <a:ea typeface="Times New Roman" panose="02020603050405020304" pitchFamily="18" charset="0"/>
              </a:rPr>
              <a:t>[38] L. </a:t>
            </a:r>
            <a:r>
              <a:rPr lang="lv-LV" sz="1800" dirty="0" err="1">
                <a:effectLst/>
                <a:latin typeface="Times New Roman" panose="02020603050405020304" pitchFamily="18" charset="0"/>
                <a:ea typeface="Times New Roman" panose="02020603050405020304" pitchFamily="18" charset="0"/>
              </a:rPr>
              <a:t>Busoniu</a:t>
            </a:r>
            <a:r>
              <a:rPr lang="lv-LV" sz="1800" dirty="0">
                <a:effectLst/>
                <a:latin typeface="Times New Roman" panose="02020603050405020304" pitchFamily="18" charset="0"/>
                <a:ea typeface="Times New Roman" panose="02020603050405020304" pitchFamily="18" charset="0"/>
              </a:rPr>
              <a:t>, R. </a:t>
            </a:r>
            <a:r>
              <a:rPr lang="lv-LV" sz="1800" dirty="0" err="1">
                <a:effectLst/>
                <a:latin typeface="Times New Roman" panose="02020603050405020304" pitchFamily="18" charset="0"/>
                <a:ea typeface="Times New Roman" panose="02020603050405020304" pitchFamily="18" charset="0"/>
              </a:rPr>
              <a:t>Babuska</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and</a:t>
            </a:r>
            <a:r>
              <a:rPr lang="lv-LV" sz="1800" dirty="0">
                <a:effectLst/>
                <a:latin typeface="Times New Roman" panose="02020603050405020304" pitchFamily="18" charset="0"/>
                <a:ea typeface="Times New Roman" panose="02020603050405020304" pitchFamily="18" charset="0"/>
              </a:rPr>
              <a:t> B. </a:t>
            </a:r>
            <a:r>
              <a:rPr lang="lv-LV" sz="1800" dirty="0" err="1">
                <a:effectLst/>
                <a:latin typeface="Times New Roman" panose="02020603050405020304" pitchFamily="18" charset="0"/>
                <a:ea typeface="Times New Roman" panose="02020603050405020304" pitchFamily="18" charset="0"/>
              </a:rPr>
              <a:t>De</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Schutter</a:t>
            </a:r>
            <a:r>
              <a:rPr lang="lv-LV" sz="1800" dirty="0">
                <a:effectLst/>
                <a:latin typeface="Times New Roman" panose="02020603050405020304" pitchFamily="18" charset="0"/>
                <a:ea typeface="Times New Roman" panose="02020603050405020304" pitchFamily="18" charset="0"/>
              </a:rPr>
              <a:t>, “A </a:t>
            </a:r>
            <a:r>
              <a:rPr lang="lv-LV" sz="1800" dirty="0" err="1">
                <a:effectLst/>
                <a:latin typeface="Times New Roman" panose="02020603050405020304" pitchFamily="18" charset="0"/>
                <a:ea typeface="Times New Roman" panose="02020603050405020304" pitchFamily="18" charset="0"/>
              </a:rPr>
              <a:t>Comprehensive</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Survey</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of</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Multiagent</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Reinforcement</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Learning</a:t>
            </a:r>
            <a:r>
              <a:rPr lang="lv-LV" sz="1800" dirty="0">
                <a:effectLst/>
                <a:latin typeface="Times New Roman" panose="02020603050405020304" pitchFamily="18" charset="0"/>
                <a:ea typeface="Times New Roman" panose="02020603050405020304" pitchFamily="18" charset="0"/>
              </a:rPr>
              <a:t>,” </a:t>
            </a:r>
            <a:r>
              <a:rPr lang="lv-LV" sz="1800" i="1" dirty="0">
                <a:effectLst/>
                <a:latin typeface="Times New Roman" panose="02020603050405020304" pitchFamily="18" charset="0"/>
                <a:ea typeface="Times New Roman" panose="02020603050405020304" pitchFamily="18" charset="0"/>
              </a:rPr>
              <a:t>IEEE </a:t>
            </a:r>
            <a:r>
              <a:rPr lang="lv-LV" sz="1800" i="1" dirty="0" err="1">
                <a:effectLst/>
                <a:latin typeface="Times New Roman" panose="02020603050405020304" pitchFamily="18" charset="0"/>
                <a:ea typeface="Times New Roman" panose="02020603050405020304" pitchFamily="18" charset="0"/>
              </a:rPr>
              <a:t>Transactions</a:t>
            </a:r>
            <a:r>
              <a:rPr lang="lv-LV" sz="1800" i="1" dirty="0">
                <a:effectLst/>
                <a:latin typeface="Times New Roman" panose="02020603050405020304" pitchFamily="18" charset="0"/>
                <a:ea typeface="Times New Roman" panose="02020603050405020304" pitchFamily="18" charset="0"/>
              </a:rPr>
              <a:t> </a:t>
            </a:r>
            <a:r>
              <a:rPr lang="lv-LV" sz="1800" i="1" dirty="0" err="1">
                <a:effectLst/>
                <a:latin typeface="Times New Roman" panose="02020603050405020304" pitchFamily="18" charset="0"/>
                <a:ea typeface="Times New Roman" panose="02020603050405020304" pitchFamily="18" charset="0"/>
              </a:rPr>
              <a:t>on</a:t>
            </a:r>
            <a:r>
              <a:rPr lang="lv-LV" sz="1800" i="1" dirty="0">
                <a:effectLst/>
                <a:latin typeface="Times New Roman" panose="02020603050405020304" pitchFamily="18" charset="0"/>
                <a:ea typeface="Times New Roman" panose="02020603050405020304" pitchFamily="18" charset="0"/>
              </a:rPr>
              <a:t> </a:t>
            </a:r>
            <a:r>
              <a:rPr lang="lv-LV" sz="1800" i="1" dirty="0" err="1">
                <a:effectLst/>
                <a:latin typeface="Times New Roman" panose="02020603050405020304" pitchFamily="18" charset="0"/>
                <a:ea typeface="Times New Roman" panose="02020603050405020304" pitchFamily="18" charset="0"/>
              </a:rPr>
              <a:t>Systems</a:t>
            </a:r>
            <a:r>
              <a:rPr lang="lv-LV" sz="1800" i="1" dirty="0">
                <a:effectLst/>
                <a:latin typeface="Times New Roman" panose="02020603050405020304" pitchFamily="18" charset="0"/>
                <a:ea typeface="Times New Roman" panose="02020603050405020304" pitchFamily="18" charset="0"/>
              </a:rPr>
              <a:t>, Man, </a:t>
            </a:r>
            <a:r>
              <a:rPr lang="lv-LV" sz="1800" i="1" dirty="0" err="1">
                <a:effectLst/>
                <a:latin typeface="Times New Roman" panose="02020603050405020304" pitchFamily="18" charset="0"/>
                <a:ea typeface="Times New Roman" panose="02020603050405020304" pitchFamily="18" charset="0"/>
              </a:rPr>
              <a:t>and</a:t>
            </a:r>
            <a:r>
              <a:rPr lang="lv-LV" sz="1800" i="1" dirty="0">
                <a:effectLst/>
                <a:latin typeface="Times New Roman" panose="02020603050405020304" pitchFamily="18" charset="0"/>
                <a:ea typeface="Times New Roman" panose="02020603050405020304" pitchFamily="18" charset="0"/>
              </a:rPr>
              <a:t> </a:t>
            </a:r>
            <a:r>
              <a:rPr lang="lv-LV" sz="1800" i="1" dirty="0" err="1">
                <a:effectLst/>
                <a:latin typeface="Times New Roman" panose="02020603050405020304" pitchFamily="18" charset="0"/>
                <a:ea typeface="Times New Roman" panose="02020603050405020304" pitchFamily="18" charset="0"/>
              </a:rPr>
              <a:t>Cybernetics</a:t>
            </a:r>
            <a:r>
              <a:rPr lang="lv-LV" sz="1800" i="1" dirty="0">
                <a:effectLst/>
                <a:latin typeface="Times New Roman" panose="02020603050405020304" pitchFamily="18" charset="0"/>
                <a:ea typeface="Times New Roman" panose="02020603050405020304" pitchFamily="18" charset="0"/>
              </a:rPr>
              <a:t>, </a:t>
            </a:r>
            <a:r>
              <a:rPr lang="lv-LV" sz="1800" i="1" dirty="0" err="1">
                <a:effectLst/>
                <a:latin typeface="Times New Roman" panose="02020603050405020304" pitchFamily="18" charset="0"/>
                <a:ea typeface="Times New Roman" panose="02020603050405020304" pitchFamily="18" charset="0"/>
              </a:rPr>
              <a:t>Part</a:t>
            </a:r>
            <a:r>
              <a:rPr lang="lv-LV" sz="1800" i="1" dirty="0">
                <a:effectLst/>
                <a:latin typeface="Times New Roman" panose="02020603050405020304" pitchFamily="18" charset="0"/>
                <a:ea typeface="Times New Roman" panose="02020603050405020304" pitchFamily="18" charset="0"/>
              </a:rPr>
              <a:t> C (</a:t>
            </a:r>
            <a:r>
              <a:rPr lang="lv-LV" sz="1800" i="1" dirty="0" err="1">
                <a:effectLst/>
                <a:latin typeface="Times New Roman" panose="02020603050405020304" pitchFamily="18" charset="0"/>
                <a:ea typeface="Times New Roman" panose="02020603050405020304" pitchFamily="18" charset="0"/>
              </a:rPr>
              <a:t>Applications</a:t>
            </a:r>
            <a:r>
              <a:rPr lang="lv-LV" sz="1800" i="1" dirty="0">
                <a:effectLst/>
                <a:latin typeface="Times New Roman" panose="02020603050405020304" pitchFamily="18" charset="0"/>
                <a:ea typeface="Times New Roman" panose="02020603050405020304" pitchFamily="18" charset="0"/>
              </a:rPr>
              <a:t> </a:t>
            </a:r>
            <a:r>
              <a:rPr lang="lv-LV" sz="1800" i="1" dirty="0" err="1">
                <a:effectLst/>
                <a:latin typeface="Times New Roman" panose="02020603050405020304" pitchFamily="18" charset="0"/>
                <a:ea typeface="Times New Roman" panose="02020603050405020304" pitchFamily="18" charset="0"/>
              </a:rPr>
              <a:t>and</a:t>
            </a:r>
            <a:r>
              <a:rPr lang="lv-LV" sz="1800" i="1" dirty="0">
                <a:effectLst/>
                <a:latin typeface="Times New Roman" panose="02020603050405020304" pitchFamily="18" charset="0"/>
                <a:ea typeface="Times New Roman" panose="02020603050405020304" pitchFamily="18" charset="0"/>
              </a:rPr>
              <a:t> </a:t>
            </a:r>
            <a:r>
              <a:rPr lang="lv-LV" sz="1800" i="1" dirty="0" err="1">
                <a:effectLst/>
                <a:latin typeface="Times New Roman" panose="02020603050405020304" pitchFamily="18" charset="0"/>
                <a:ea typeface="Times New Roman" panose="02020603050405020304" pitchFamily="18" charset="0"/>
              </a:rPr>
              <a:t>Reviews</a:t>
            </a:r>
            <a:r>
              <a:rPr lang="lv-LV" sz="1800" i="1" dirty="0">
                <a:effectLst/>
                <a:latin typeface="Times New Roman" panose="02020603050405020304" pitchFamily="18" charset="0"/>
                <a:ea typeface="Times New Roman" panose="02020603050405020304" pitchFamily="18" charset="0"/>
              </a:rPr>
              <a:t>)</a:t>
            </a:r>
            <a:r>
              <a:rPr lang="lv-LV" sz="1800" dirty="0">
                <a:effectLst/>
                <a:latin typeface="Times New Roman" panose="02020603050405020304" pitchFamily="18" charset="0"/>
                <a:ea typeface="Times New Roman" panose="02020603050405020304" pitchFamily="18" charset="0"/>
              </a:rPr>
              <a:t>, </a:t>
            </a:r>
            <a:r>
              <a:rPr lang="lv-LV" sz="1800" dirty="0" err="1">
                <a:effectLst/>
                <a:latin typeface="Times New Roman" panose="02020603050405020304" pitchFamily="18" charset="0"/>
                <a:ea typeface="Times New Roman" panose="02020603050405020304" pitchFamily="18" charset="0"/>
              </a:rPr>
              <a:t>vol</a:t>
            </a:r>
            <a:r>
              <a:rPr lang="lv-LV" sz="1800" dirty="0">
                <a:effectLst/>
                <a:latin typeface="Times New Roman" panose="02020603050405020304" pitchFamily="18" charset="0"/>
                <a:ea typeface="Times New Roman" panose="02020603050405020304" pitchFamily="18" charset="0"/>
              </a:rPr>
              <a:t>. 38, no. 2, </a:t>
            </a:r>
            <a:r>
              <a:rPr lang="lv-LV" sz="1800" dirty="0" err="1">
                <a:effectLst/>
                <a:latin typeface="Times New Roman" panose="02020603050405020304" pitchFamily="18" charset="0"/>
                <a:ea typeface="Times New Roman" panose="02020603050405020304" pitchFamily="18" charset="0"/>
              </a:rPr>
              <a:t>pp</a:t>
            </a:r>
            <a:r>
              <a:rPr lang="lv-LV" sz="1800" dirty="0">
                <a:effectLst/>
                <a:latin typeface="Times New Roman" panose="02020603050405020304" pitchFamily="18" charset="0"/>
                <a:ea typeface="Times New Roman" panose="02020603050405020304" pitchFamily="18" charset="0"/>
              </a:rPr>
              <a:t>. 156–172, 2008, </a:t>
            </a:r>
            <a:r>
              <a:rPr lang="lv-LV" sz="1800" dirty="0" err="1">
                <a:effectLst/>
                <a:latin typeface="Times New Roman" panose="02020603050405020304" pitchFamily="18" charset="0"/>
                <a:ea typeface="Times New Roman" panose="02020603050405020304" pitchFamily="18" charset="0"/>
              </a:rPr>
              <a:t>doi</a:t>
            </a:r>
            <a:r>
              <a:rPr lang="lv-LV" sz="1800" dirty="0">
                <a:effectLst/>
                <a:latin typeface="Times New Roman" panose="02020603050405020304" pitchFamily="18" charset="0"/>
                <a:ea typeface="Times New Roman" panose="02020603050405020304" pitchFamily="18" charset="0"/>
              </a:rPr>
              <a:t>: 10.1109/TSMCC.2007.913919.</a:t>
            </a:r>
            <a:endParaRPr lang="lv-LV" dirty="0"/>
          </a:p>
        </p:txBody>
      </p:sp>
      <p:sp>
        <p:nvSpPr>
          <p:cNvPr id="3" name="Virsraksts 2">
            <a:extLst>
              <a:ext uri="{FF2B5EF4-FFF2-40B4-BE49-F238E27FC236}">
                <a16:creationId xmlns:a16="http://schemas.microsoft.com/office/drawing/2014/main" id="{D09A6068-1D93-4583-A43C-AB5689906864}"/>
              </a:ext>
            </a:extLst>
          </p:cNvPr>
          <p:cNvSpPr>
            <a:spLocks noGrp="1"/>
          </p:cNvSpPr>
          <p:nvPr>
            <p:ph type="title"/>
          </p:nvPr>
        </p:nvSpPr>
        <p:spPr/>
        <p:txBody>
          <a:bodyPr/>
          <a:lstStyle/>
          <a:p>
            <a:r>
              <a:rPr lang="lv-LV" dirty="0"/>
              <a:t>Literatūras apskats</a:t>
            </a:r>
          </a:p>
        </p:txBody>
      </p:sp>
      <p:sp>
        <p:nvSpPr>
          <p:cNvPr id="4" name="Slaida numura vietturis 3">
            <a:extLst>
              <a:ext uri="{FF2B5EF4-FFF2-40B4-BE49-F238E27FC236}">
                <a16:creationId xmlns:a16="http://schemas.microsoft.com/office/drawing/2014/main" id="{32CD6834-1304-43C5-A366-ADFECE6D2F81}"/>
              </a:ext>
            </a:extLst>
          </p:cNvPr>
          <p:cNvSpPr>
            <a:spLocks noGrp="1"/>
          </p:cNvSpPr>
          <p:nvPr>
            <p:ph type="sldNum" sz="quarter" idx="4"/>
          </p:nvPr>
        </p:nvSpPr>
        <p:spPr/>
        <p:txBody>
          <a:bodyPr/>
          <a:lstStyle/>
          <a:p>
            <a:r>
              <a:rPr lang="en-US" dirty="0"/>
              <a:t>Rīgas Tehniskā universitāte</a:t>
            </a:r>
          </a:p>
        </p:txBody>
      </p:sp>
    </p:spTree>
    <p:extLst>
      <p:ext uri="{BB962C8B-B14F-4D97-AF65-F5344CB8AC3E}">
        <p14:creationId xmlns:p14="http://schemas.microsoft.com/office/powerpoint/2010/main" val="3993605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v-LV" dirty="0"/>
              <a:t>Jānorāda, kādi darba uzdevumi jau ir izpildīti, kādi rezultāti jau ir sasniegti, kādas atziņas jau ir iegūtas, u.t.t. Jāsniedz izvērsti skaidrojumi vai jāparāda jau iegūti rezultāti, tai skaitā praktiskie rezultāti</a:t>
            </a:r>
          </a:p>
          <a:p>
            <a:pPr marL="0" indent="0">
              <a:buNone/>
            </a:pPr>
            <a:endParaRPr lang="lv-LV" dirty="0"/>
          </a:p>
        </p:txBody>
      </p:sp>
      <p:sp>
        <p:nvSpPr>
          <p:cNvPr id="3" name="Title 2"/>
          <p:cNvSpPr>
            <a:spLocks noGrp="1"/>
          </p:cNvSpPr>
          <p:nvPr>
            <p:ph type="title"/>
          </p:nvPr>
        </p:nvSpPr>
        <p:spPr/>
        <p:txBody>
          <a:bodyPr/>
          <a:lstStyle/>
          <a:p>
            <a:r>
              <a:rPr lang="lv-LV" dirty="0"/>
              <a:t>Izdarītais darba izstrādē</a:t>
            </a:r>
          </a:p>
        </p:txBody>
      </p:sp>
      <p:sp>
        <p:nvSpPr>
          <p:cNvPr id="4" name="Slide Number Placeholder 3"/>
          <p:cNvSpPr>
            <a:spLocks noGrp="1"/>
          </p:cNvSpPr>
          <p:nvPr>
            <p:ph type="sldNum" sz="quarter" idx="4"/>
          </p:nvPr>
        </p:nvSpPr>
        <p:spPr/>
        <p:txBody>
          <a:bodyPr/>
          <a:lstStyle/>
          <a:p>
            <a:r>
              <a:rPr lang="en-US"/>
              <a:t>Rīgas Tehniskā universitāte</a:t>
            </a:r>
            <a:endParaRPr lang="en-US" dirty="0"/>
          </a:p>
        </p:txBody>
      </p:sp>
    </p:spTree>
    <p:extLst>
      <p:ext uri="{BB962C8B-B14F-4D97-AF65-F5344CB8AC3E}">
        <p14:creationId xmlns:p14="http://schemas.microsoft.com/office/powerpoint/2010/main" val="88313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v-LV" dirty="0"/>
              <a:t>Jānorāda, kas vēl ir jāizdara līdz darba iesniegšanai, t.i. kādi uzdevumi vēl ir jāpaveic un/vai kādi rezultāti vēl ir jāsasniedz </a:t>
            </a:r>
          </a:p>
          <a:p>
            <a:pPr marL="0" indent="0">
              <a:buNone/>
            </a:pPr>
            <a:endParaRPr lang="lv-LV" dirty="0"/>
          </a:p>
          <a:p>
            <a:pPr marL="0" indent="0">
              <a:buNone/>
            </a:pPr>
            <a:endParaRPr lang="lv-LV" dirty="0"/>
          </a:p>
        </p:txBody>
      </p:sp>
      <p:sp>
        <p:nvSpPr>
          <p:cNvPr id="3" name="Title 2"/>
          <p:cNvSpPr>
            <a:spLocks noGrp="1"/>
          </p:cNvSpPr>
          <p:nvPr>
            <p:ph type="title"/>
          </p:nvPr>
        </p:nvSpPr>
        <p:spPr/>
        <p:txBody>
          <a:bodyPr/>
          <a:lstStyle/>
          <a:p>
            <a:r>
              <a:rPr lang="lv-LV" dirty="0"/>
              <a:t>Vēl plānotais darbs</a:t>
            </a:r>
          </a:p>
        </p:txBody>
      </p:sp>
      <p:sp>
        <p:nvSpPr>
          <p:cNvPr id="4" name="Slide Number Placeholder 3"/>
          <p:cNvSpPr>
            <a:spLocks noGrp="1"/>
          </p:cNvSpPr>
          <p:nvPr>
            <p:ph type="sldNum" sz="quarter" idx="4"/>
          </p:nvPr>
        </p:nvSpPr>
        <p:spPr/>
        <p:txBody>
          <a:bodyPr/>
          <a:lstStyle/>
          <a:p>
            <a:r>
              <a:rPr lang="en-US"/>
              <a:t>Rīgas Tehniskā universitāte</a:t>
            </a:r>
            <a:endParaRPr lang="en-US" dirty="0"/>
          </a:p>
        </p:txBody>
      </p:sp>
    </p:spTree>
    <p:extLst>
      <p:ext uri="{BB962C8B-B14F-4D97-AF65-F5344CB8AC3E}">
        <p14:creationId xmlns:p14="http://schemas.microsoft.com/office/powerpoint/2010/main" val="389614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atura vietturis 1">
            <a:extLst>
              <a:ext uri="{FF2B5EF4-FFF2-40B4-BE49-F238E27FC236}">
                <a16:creationId xmlns:a16="http://schemas.microsoft.com/office/drawing/2014/main" id="{67B48D6B-CB4B-4CD3-AEEE-7F72C21E45B0}"/>
              </a:ext>
            </a:extLst>
          </p:cNvPr>
          <p:cNvSpPr>
            <a:spLocks noGrp="1"/>
          </p:cNvSpPr>
          <p:nvPr>
            <p:ph idx="1"/>
          </p:nvPr>
        </p:nvSpPr>
        <p:spPr/>
        <p:txBody>
          <a:bodyPr/>
          <a:lstStyle/>
          <a:p>
            <a:endParaRPr lang="lv-LV"/>
          </a:p>
        </p:txBody>
      </p:sp>
      <p:sp>
        <p:nvSpPr>
          <p:cNvPr id="3" name="Virsraksts 2">
            <a:extLst>
              <a:ext uri="{FF2B5EF4-FFF2-40B4-BE49-F238E27FC236}">
                <a16:creationId xmlns:a16="http://schemas.microsoft.com/office/drawing/2014/main" id="{94348101-8A56-4280-85F1-B5598389E254}"/>
              </a:ext>
            </a:extLst>
          </p:cNvPr>
          <p:cNvSpPr>
            <a:spLocks noGrp="1"/>
          </p:cNvSpPr>
          <p:nvPr>
            <p:ph type="title"/>
          </p:nvPr>
        </p:nvSpPr>
        <p:spPr/>
        <p:txBody>
          <a:bodyPr/>
          <a:lstStyle/>
          <a:p>
            <a:r>
              <a:rPr lang="lv-LV" dirty="0"/>
              <a:t>Secinājumi un šķēršļi</a:t>
            </a:r>
          </a:p>
        </p:txBody>
      </p:sp>
      <p:sp>
        <p:nvSpPr>
          <p:cNvPr id="4" name="Slaida numura vietturis 3">
            <a:extLst>
              <a:ext uri="{FF2B5EF4-FFF2-40B4-BE49-F238E27FC236}">
                <a16:creationId xmlns:a16="http://schemas.microsoft.com/office/drawing/2014/main" id="{F767962D-A03B-4D94-A248-1663203BCE51}"/>
              </a:ext>
            </a:extLst>
          </p:cNvPr>
          <p:cNvSpPr>
            <a:spLocks noGrp="1"/>
          </p:cNvSpPr>
          <p:nvPr>
            <p:ph type="sldNum" sz="quarter" idx="4"/>
          </p:nvPr>
        </p:nvSpPr>
        <p:spPr/>
        <p:txBody>
          <a:bodyPr/>
          <a:lstStyle/>
          <a:p>
            <a:r>
              <a:rPr lang="en-US" dirty="0"/>
              <a:t>Rīgas Tehniskā universitāte</a:t>
            </a:r>
          </a:p>
        </p:txBody>
      </p:sp>
    </p:spTree>
    <p:extLst>
      <p:ext uri="{BB962C8B-B14F-4D97-AF65-F5344CB8AC3E}">
        <p14:creationId xmlns:p14="http://schemas.microsoft.com/office/powerpoint/2010/main" val="3749469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v-LV" dirty="0"/>
              <a:t>Paldies par uzmanību!</a:t>
            </a:r>
            <a:br>
              <a:rPr lang="lv-LV" dirty="0"/>
            </a:br>
            <a:br>
              <a:rPr lang="lv-LV" dirty="0"/>
            </a:br>
            <a:r>
              <a:rPr lang="lv-LV" dirty="0"/>
              <a:t>Lūdzu, </a:t>
            </a:r>
            <a:r>
              <a:rPr lang="lv-LV"/>
              <a:t>Jūsu jautājumi…</a:t>
            </a:r>
            <a:endParaRPr lang="en-US"/>
          </a:p>
        </p:txBody>
      </p:sp>
    </p:spTree>
    <p:extLst>
      <p:ext uri="{BB962C8B-B14F-4D97-AF65-F5344CB8AC3E}">
        <p14:creationId xmlns:p14="http://schemas.microsoft.com/office/powerpoint/2010/main" val="930393128"/>
      </p:ext>
    </p:extLst>
  </p:cSld>
  <p:clrMapOvr>
    <a:masterClrMapping/>
  </p:clrMapOvr>
</p:sld>
</file>

<file path=ppt/theme/theme1.xml><?xml version="1.0" encoding="utf-8"?>
<a:theme xmlns:a="http://schemas.openxmlformats.org/drawingml/2006/main" name="L_Ekspresis_PPT_pamatne">
  <a:themeElements>
    <a:clrScheme name="Custom 6">
      <a:dk1>
        <a:srgbClr val="005551"/>
      </a:dk1>
      <a:lt1>
        <a:srgbClr val="FFFFFF"/>
      </a:lt1>
      <a:dk2>
        <a:srgbClr val="005551"/>
      </a:dk2>
      <a:lt2>
        <a:srgbClr val="FFFFFF"/>
      </a:lt2>
      <a:accent1>
        <a:srgbClr val="005551"/>
      </a:accent1>
      <a:accent2>
        <a:srgbClr val="BDCF3C"/>
      </a:accent2>
      <a:accent3>
        <a:srgbClr val="B72E91"/>
      </a:accent3>
      <a:accent4>
        <a:srgbClr val="27C4A6"/>
      </a:accent4>
      <a:accent5>
        <a:srgbClr val="FFC832"/>
      </a:accent5>
      <a:accent6>
        <a:srgbClr val="00B9F1"/>
      </a:accent6>
      <a:hlink>
        <a:srgbClr val="8B5BA4"/>
      </a:hlink>
      <a:folHlink>
        <a:srgbClr val="BFBFB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s" ma:contentTypeID="0x01010067946712EBE05F42B156DA2569E31789" ma:contentTypeVersion="2" ma:contentTypeDescription="Izveidot jaunu dokumentu." ma:contentTypeScope="" ma:versionID="fa93f60df8ac12f8eacee93447378c8d">
  <xsd:schema xmlns:xsd="http://www.w3.org/2001/XMLSchema" xmlns:xs="http://www.w3.org/2001/XMLSchema" xmlns:p="http://schemas.microsoft.com/office/2006/metadata/properties" xmlns:ns2="f7ae2d71-6cb9-4ac1-b1ad-68aa4efc7a5e" targetNamespace="http://schemas.microsoft.com/office/2006/metadata/properties" ma:root="true" ma:fieldsID="3fa4aae2b914b1424020cfd6ff0d25ce" ns2:_="">
    <xsd:import namespace="f7ae2d71-6cb9-4ac1-b1ad-68aa4efc7a5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ae2d71-6cb9-4ac1-b1ad-68aa4efc7a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atura tips"/>
        <xsd:element ref="dc:title" minOccurs="0" maxOccurs="1" ma:index="4" ma:displayName="Virsrakst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0FA1DA-D6F1-4098-8C00-FFAD2FE8CB70}">
  <ds:schemaRefs>
    <ds:schemaRef ds:uri="http://schemas.microsoft.com/sharepoint/v3/contenttype/forms"/>
  </ds:schemaRefs>
</ds:datastoreItem>
</file>

<file path=customXml/itemProps2.xml><?xml version="1.0" encoding="utf-8"?>
<ds:datastoreItem xmlns:ds="http://schemas.openxmlformats.org/officeDocument/2006/customXml" ds:itemID="{398C5EC5-F89A-46D2-A085-47783B42FE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ae2d71-6cb9-4ac1-b1ad-68aa4efc7a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B35570A-E4E5-44E2-AC4C-6B36976FEA25}">
  <ds:schemaRefs>
    <ds:schemaRef ds:uri="http://schemas.microsoft.com/office/2006/metadata/properties"/>
    <ds:schemaRef ds:uri="http://schemas.openxmlformats.org/package/2006/metadata/core-properties"/>
    <ds:schemaRef ds:uri="f7ae2d71-6cb9-4ac1-b1ad-68aa4efc7a5e"/>
    <ds:schemaRef ds:uri="http://schemas.microsoft.com/office/2006/documentManagement/types"/>
    <ds:schemaRef ds:uri="http://purl.org/dc/terms/"/>
    <ds:schemaRef ds:uri="http://purl.org/dc/dcmitype/"/>
    <ds:schemaRef ds:uri="http://purl.org/dc/elements/1.1/"/>
    <ds:schemaRef ds:uri="http://www.w3.org/XML/1998/namespa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L_Ekspresis_PPT_pamatne.potx</Template>
  <TotalTime>8167</TotalTime>
  <Words>623</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Wingdings</vt:lpstr>
      <vt:lpstr>L_Ekspresis_PPT_pamatne</vt:lpstr>
      <vt:lpstr>PowerPoint Presentation</vt:lpstr>
      <vt:lpstr>Darba aktualitāte</vt:lpstr>
      <vt:lpstr>Darba mērķis un uzdevumi</vt:lpstr>
      <vt:lpstr>Darba saturs</vt:lpstr>
      <vt:lpstr>Literatūras apskats</vt:lpstr>
      <vt:lpstr>Izdarītais darba izstrādē</vt:lpstr>
      <vt:lpstr>Vēl plānotais darbs</vt:lpstr>
      <vt:lpstr>Secinājumi un šķēršļi</vt:lpstr>
      <vt:lpstr>Paldies par uzmanību!  Lūdzu, Jūsu jautājumi…</vt:lpstr>
    </vt:vector>
  </TitlesOfParts>
  <Company>ESM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Līga Felta</dc:creator>
  <cp:lastModifiedBy>dorange 123</cp:lastModifiedBy>
  <cp:revision>269</cp:revision>
  <cp:lastPrinted>2022-09-07T06:22:19Z</cp:lastPrinted>
  <dcterms:created xsi:type="dcterms:W3CDTF">2015-01-14T08:45:22Z</dcterms:created>
  <dcterms:modified xsi:type="dcterms:W3CDTF">2023-04-17T18:46:46Z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0x01010067946712EBE05F42B156DA2569E31789</vt:lpwstr>
  </property>
</Properties>
</file>